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9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7" r:id="rId10"/>
    <p:sldId id="298" r:id="rId11"/>
    <p:sldId id="299" r:id="rId12"/>
    <p:sldId id="294" r:id="rId13"/>
    <p:sldId id="29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6BE258-D2BB-44F0-B2EC-679290EF0D43}">
          <p14:sldIdLst>
            <p14:sldId id="259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299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22" autoAdjust="0"/>
  </p:normalViewPr>
  <p:slideViewPr>
    <p:cSldViewPr>
      <p:cViewPr varScale="1">
        <p:scale>
          <a:sx n="42" d="100"/>
          <a:sy n="42" d="100"/>
        </p:scale>
        <p:origin x="84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7B457-B3B4-4348-B61F-D91AE317393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B2BE2-8867-43E5-9D99-3AAAD655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229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D5C2-7926-42C9-92CD-29ABCF445159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4F91-1FE7-41C4-9C9C-A668CAE4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68EB-1359-4290-94E7-46E11D00530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svg"/><Relationship Id="rId4" Type="http://schemas.openxmlformats.org/officeDocument/2006/relationships/audio" Target="../media/media2.mp3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svg"/><Relationship Id="rId4" Type="http://schemas.openxmlformats.org/officeDocument/2006/relationships/audio" Target="../media/media2.mp3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svg"/><Relationship Id="rId4" Type="http://schemas.openxmlformats.org/officeDocument/2006/relationships/audio" Target="../media/media2.mp3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svg"/><Relationship Id="rId4" Type="http://schemas.openxmlformats.org/officeDocument/2006/relationships/audio" Target="../media/media2.mp3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gif"/><Relationship Id="rId21" Type="http://schemas.openxmlformats.org/officeDocument/2006/relationships/image" Target="../media/image20.svg"/><Relationship Id="rId34" Type="http://schemas.openxmlformats.org/officeDocument/2006/relationships/image" Target="../media/image3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36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slide" Target="slide2.xml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3.png"/><Relationship Id="rId18" Type="http://schemas.openxmlformats.org/officeDocument/2006/relationships/slide" Target="slide4.xml"/><Relationship Id="rId3" Type="http://schemas.openxmlformats.org/officeDocument/2006/relationships/image" Target="../media/image39.svg"/><Relationship Id="rId21" Type="http://schemas.openxmlformats.org/officeDocument/2006/relationships/slide" Target="slide7.xml"/><Relationship Id="rId7" Type="http://schemas.openxmlformats.org/officeDocument/2006/relationships/image" Target="../media/image2.sv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8.png"/><Relationship Id="rId16" Type="http://schemas.openxmlformats.org/officeDocument/2006/relationships/image" Target="../media/image46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4.svg"/><Relationship Id="rId5" Type="http://schemas.openxmlformats.org/officeDocument/2006/relationships/image" Target="../media/image41.png"/><Relationship Id="rId15" Type="http://schemas.openxmlformats.org/officeDocument/2006/relationships/image" Target="../media/image45.png"/><Relationship Id="rId10" Type="http://schemas.openxmlformats.org/officeDocument/2006/relationships/image" Target="../media/image3.png"/><Relationship Id="rId19" Type="http://schemas.openxmlformats.org/officeDocument/2006/relationships/slide" Target="slide5.xml"/><Relationship Id="rId4" Type="http://schemas.openxmlformats.org/officeDocument/2006/relationships/image" Target="../media/image40.png"/><Relationship Id="rId9" Type="http://schemas.openxmlformats.org/officeDocument/2006/relationships/image" Target="../media/image6.svg"/><Relationship Id="rId14" Type="http://schemas.openxmlformats.org/officeDocument/2006/relationships/image" Target="../media/image44.png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svg"/><Relationship Id="rId4" Type="http://schemas.openxmlformats.org/officeDocument/2006/relationships/audio" Target="../media/media2.mp3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216" y="1736303"/>
            <a:ext cx="1402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5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23</a:t>
            </a:r>
            <a:r>
              <a:rPr lang="vi-VN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altLang="en-US" sz="5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lang="en-US" sz="4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TIN HỌC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46462" y="3434081"/>
            <a:ext cx="13386650" cy="2100257"/>
            <a:chOff x="2810367" y="1981199"/>
            <a:chExt cx="8924433" cy="1400171"/>
          </a:xfrm>
        </p:grpSpPr>
        <p:sp>
          <p:nvSpPr>
            <p:cNvPr id="7" name="Rounded Rectangle 6"/>
            <p:cNvSpPr/>
            <p:nvPr/>
          </p:nvSpPr>
          <p:spPr>
            <a:xfrm>
              <a:off x="2810367" y="1981199"/>
              <a:ext cx="8924433" cy="140017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76470" y="2108134"/>
              <a:ext cx="8592226" cy="114036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Mở được tệp có sẵn, lưu được tệp với tên khác</a:t>
              </a:r>
              <a:r>
                <a:rPr lang="vi-VN" sz="27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en-US" sz="27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67979" y="5810413"/>
            <a:ext cx="13386650" cy="2100257"/>
            <a:chOff x="2810367" y="1981199"/>
            <a:chExt cx="8924433" cy="1400171"/>
          </a:xfrm>
        </p:grpSpPr>
        <p:sp>
          <p:nvSpPr>
            <p:cNvPr id="31" name="Rounded Rectangle 30"/>
            <p:cNvSpPr/>
            <p:nvPr/>
          </p:nvSpPr>
          <p:spPr>
            <a:xfrm>
              <a:off x="2810367" y="1981199"/>
              <a:ext cx="8924433" cy="140017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962336" y="2079686"/>
              <a:ext cx="8592226" cy="114036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       </a:t>
              </a:r>
              <a:r>
                <a:rPr lang="vi-VN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Chỉnh sửa được văn bản với các thao tác sao 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     </a:t>
              </a:r>
              <a:r>
                <a:rPr lang="vi-VN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chép, di chuyển một phần văn bản. .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43201" y="8186744"/>
            <a:ext cx="13386650" cy="2100257"/>
            <a:chOff x="2810367" y="1981199"/>
            <a:chExt cx="8924433" cy="1400171"/>
          </a:xfrm>
        </p:grpSpPr>
        <p:sp>
          <p:nvSpPr>
            <p:cNvPr id="34" name="Rounded Rectangle 33"/>
            <p:cNvSpPr/>
            <p:nvPr/>
          </p:nvSpPr>
          <p:spPr>
            <a:xfrm>
              <a:off x="2810367" y="1981199"/>
              <a:ext cx="8924433" cy="1400171"/>
            </a:xfrm>
            <a:prstGeom prst="round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976470" y="2071934"/>
              <a:ext cx="8592226" cy="114036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Đưa được hình ảnh vào văn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 (Headings)"/>
                </a:rPr>
                <a:t>bản</a:t>
              </a:r>
              <a:endParaRPr lang="vi-V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-5042187" y="0"/>
            <a:ext cx="9337488" cy="10401300"/>
            <a:chOff x="-2222500" y="1600200"/>
            <a:chExt cx="4770438" cy="4824413"/>
          </a:xfrm>
        </p:grpSpPr>
        <p:sp>
          <p:nvSpPr>
            <p:cNvPr id="37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700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7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-2152633" y="4299618"/>
            <a:ext cx="587454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7312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2" y="461709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 err="1">
                <a:solidFill>
                  <a:schemeClr val="tx1"/>
                </a:solidFill>
              </a:rPr>
              <a:t>Đe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dọa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em</a:t>
            </a:r>
            <a:endParaRPr lang="en-US" sz="4800" dirty="0">
              <a:solidFill>
                <a:schemeClr val="tx1"/>
              </a:solidFill>
            </a:endParaRPr>
          </a:p>
          <a:p>
            <a:pPr defTabSz="1371600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706934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Lừa đảo, tống tiền gia đình em.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1709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Bắt nạt em trên Internet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934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800" dirty="0" err="1">
                <a:solidFill>
                  <a:schemeClr val="tx1"/>
                </a:solidFill>
              </a:rPr>
              <a:t>Cả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ba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đáp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án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trên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đều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đúng</a:t>
            </a:r>
            <a:endParaRPr lang="en-US" sz="4800" dirty="0">
              <a:solidFill>
                <a:schemeClr val="tx1"/>
              </a:solidFill>
            </a:endParaRPr>
          </a:p>
          <a:p>
            <a:pPr defTabSz="1371600"/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7498834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24069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66624" y="517904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3" y="7498834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737559"/>
            <a:ext cx="14644256" cy="34205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4800" dirty="0" err="1">
                <a:solidFill>
                  <a:schemeClr val="tx1"/>
                </a:solidFill>
              </a:rPr>
              <a:t>Để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bảo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vệ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thông</a:t>
            </a:r>
            <a:r>
              <a:rPr lang="en-US" sz="4800" dirty="0">
                <a:solidFill>
                  <a:schemeClr val="tx1"/>
                </a:solidFill>
              </a:rPr>
              <a:t> tin </a:t>
            </a:r>
            <a:r>
              <a:rPr lang="en-US" sz="4800" dirty="0" err="1">
                <a:solidFill>
                  <a:schemeClr val="tx1"/>
                </a:solidFill>
              </a:rPr>
              <a:t>cho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cá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nhân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gia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đình</a:t>
            </a:r>
            <a:r>
              <a:rPr lang="en-US" sz="4800" dirty="0">
                <a:solidFill>
                  <a:schemeClr val="tx1"/>
                </a:solidFill>
              </a:rPr>
              <a:t>, </a:t>
            </a:r>
            <a:r>
              <a:rPr lang="en-US" sz="4800" dirty="0" err="1">
                <a:solidFill>
                  <a:schemeClr val="tx1"/>
                </a:solidFill>
              </a:rPr>
              <a:t>em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cần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làm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gì</a:t>
            </a:r>
            <a:r>
              <a:rPr lang="en-US" sz="4800" dirty="0">
                <a:solidFill>
                  <a:schemeClr val="tx1"/>
                </a:solidFill>
              </a:rPr>
              <a:t>?</a:t>
            </a:r>
            <a:endParaRPr lang="en-US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1600"/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Bảo vệ mật khẩu khi dung máy tính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941128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cung cấp thông tin cho người lạ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Không nhận và gửi tệp cho người không quen biết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800" dirty="0" err="1">
                <a:solidFill>
                  <a:schemeClr val="tx1"/>
                </a:solidFill>
              </a:rPr>
              <a:t>Cả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ba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đáp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án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trên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đều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đúng</a:t>
            </a:r>
            <a:endParaRPr lang="en-US" sz="4800" dirty="0">
              <a:solidFill>
                <a:schemeClr val="tx1"/>
              </a:solidFill>
            </a:endParaRPr>
          </a:p>
          <a:p>
            <a:pPr defTabSz="1371600"/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748941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697200" y="5459910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49272" y="4623944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4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7"/>
            <a:ext cx="6802583" cy="2223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3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Họ tên, địa chỉ nhà em</a:t>
            </a:r>
            <a:r>
              <a:rPr lang="vi-VN" sz="33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Bài hát em thích</a:t>
            </a:r>
            <a:endParaRPr lang="vi-VN" sz="37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Bộ phim em thích</a:t>
            </a: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Quyển sách em thích</a:t>
            </a: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50" y="7508202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2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38200" y="1165515"/>
            <a:ext cx="16078200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4800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Tìm hiểu cách sử dụng Internet hợp lí.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tuỳ tiện cung cấp thông tin cá nhân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Đặt mật khẩu cho máy tính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3 đáp án trên đều đúng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865431" y="7734300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02117" y="7985413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66127" y="5044786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41821" y="5078811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57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51517" y="414092"/>
            <a:ext cx="9305217" cy="987290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135698" y="3167080"/>
            <a:ext cx="8425544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sz="10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57466" y="6657978"/>
            <a:ext cx="18403946" cy="2387802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51517" y="414092"/>
            <a:ext cx="9305217" cy="9872909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34517" y="317048"/>
            <a:ext cx="1242189" cy="1194761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79812" y="4467491"/>
            <a:ext cx="1569615" cy="1452608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66918" y="4467491"/>
            <a:ext cx="1250501" cy="1300143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909283" y="2374825"/>
            <a:ext cx="1195184" cy="11777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964559" y="1956554"/>
            <a:ext cx="1285872" cy="1274183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251280" y="3831049"/>
            <a:ext cx="1006472" cy="1006472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965566" y="2564523"/>
            <a:ext cx="1266525" cy="1266525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250431" y="1008470"/>
            <a:ext cx="1535571" cy="1518819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783399" y="371693"/>
            <a:ext cx="1379123" cy="13716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5434672" y="617607"/>
            <a:ext cx="1737696" cy="178308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033752" y="4712216"/>
            <a:ext cx="3026927" cy="2075868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3722693" y="2118585"/>
            <a:ext cx="1292733" cy="1309398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5723653" y="3783689"/>
            <a:ext cx="840338" cy="840338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4159174" y="617607"/>
            <a:ext cx="1127766" cy="1067148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440722" y="5347359"/>
            <a:ext cx="946196" cy="9375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355" y="4233778"/>
            <a:ext cx="1023597" cy="994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719" y="1318916"/>
            <a:ext cx="1023597" cy="9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3365" y="346763"/>
            <a:ext cx="2581380" cy="275714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18613412" y="936894"/>
            <a:ext cx="9098499" cy="3905886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7638498" y="264367"/>
            <a:ext cx="7521471" cy="3896873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57466" y="6688389"/>
            <a:ext cx="18403946" cy="2357391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55518" y="511136"/>
            <a:ext cx="9305217" cy="9872909"/>
          </a:xfrm>
          <a:prstGeom prst="rect">
            <a:avLst/>
          </a:prstGeom>
        </p:spPr>
      </p:pic>
      <p:pic>
        <p:nvPicPr>
          <p:cNvPr id="68" name="Picture 67">
            <a:hlinkClick r:id="" action="ppaction://noaction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5110" y="6535764"/>
            <a:ext cx="3017781" cy="231363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5519" y="3974903"/>
            <a:ext cx="2067197" cy="20574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1173" y="1185558"/>
            <a:ext cx="2036618" cy="20574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8640" y="414228"/>
            <a:ext cx="1995053" cy="20574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90175" y="1063470"/>
            <a:ext cx="2142308" cy="219456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15987" y="3618728"/>
            <a:ext cx="2194560" cy="2194560"/>
          </a:xfrm>
          <a:prstGeom prst="rect">
            <a:avLst/>
          </a:prstGeom>
        </p:spPr>
      </p:pic>
      <p:pic>
        <p:nvPicPr>
          <p:cNvPr id="10" name="Picture 9">
            <a:hlinkClick r:id="rId18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2108" y="3955728"/>
            <a:ext cx="2067197" cy="2057400"/>
          </a:xfrm>
          <a:prstGeom prst="rect">
            <a:avLst/>
          </a:prstGeom>
        </p:spPr>
      </p:pic>
      <p:pic>
        <p:nvPicPr>
          <p:cNvPr id="11" name="Picture 10">
            <a:hlinkClick r:id="rId19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8237" y="1204733"/>
            <a:ext cx="2036618" cy="2057400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8640" y="406346"/>
            <a:ext cx="1995053" cy="2057400"/>
          </a:xfrm>
          <a:prstGeom prst="rect">
            <a:avLst/>
          </a:prstGeom>
        </p:spPr>
      </p:pic>
      <p:pic>
        <p:nvPicPr>
          <p:cNvPr id="13" name="Picture 12">
            <a:hlinkClick r:id="rId21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78261" y="1076253"/>
            <a:ext cx="2142308" cy="2194560"/>
          </a:xfrm>
          <a:prstGeom prst="rect">
            <a:avLst/>
          </a:prstGeom>
        </p:spPr>
      </p:pic>
      <p:pic>
        <p:nvPicPr>
          <p:cNvPr id="14" name="Picture 13">
            <a:hlinkClick r:id="rId22" action="ppaction://hlinksldjump"/>
            <a:extLst>
              <a:ext uri="{FF2B5EF4-FFF2-40B4-BE49-F238E27FC236}">
                <a16:creationId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15987" y="3636966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1821872" y="628550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  <a:defRPr/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r>
              <a:rPr lang="vi-VN" sz="3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</a:rPr>
              <a:t>Thiết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bị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lưu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trữ</a:t>
            </a:r>
            <a:r>
              <a:rPr lang="en-US" sz="4800" dirty="0">
                <a:solidFill>
                  <a:schemeClr val="tx1"/>
                </a:solidFill>
              </a:rPr>
              <a:t> bao </a:t>
            </a:r>
            <a:r>
              <a:rPr lang="en-US" sz="4800" dirty="0" err="1">
                <a:solidFill>
                  <a:schemeClr val="tx1"/>
                </a:solidFill>
              </a:rPr>
              <a:t>gồm</a:t>
            </a: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1821872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>
                <a:solidFill>
                  <a:schemeClr val="tx1"/>
                </a:solidFill>
              </a:rPr>
              <a:t>USB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thẻ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nhớ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1821872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Mật khẩu điện thoại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9663545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dirty="0" err="1">
                <a:solidFill>
                  <a:schemeClr val="tx1"/>
                </a:solidFill>
              </a:rPr>
              <a:t>ảnh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video</a:t>
            </a:r>
          </a:p>
          <a:p>
            <a:pPr algn="ctr" defTabSz="1371600">
              <a:defRPr/>
            </a:pP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9663544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800" dirty="0" err="1">
                <a:solidFill>
                  <a:schemeClr val="tx1"/>
                </a:solidFill>
              </a:rPr>
              <a:t>Cả</a:t>
            </a:r>
            <a:r>
              <a:rPr lang="en-US" sz="4800" dirty="0">
                <a:solidFill>
                  <a:schemeClr val="tx1"/>
                </a:solidFill>
              </a:rPr>
              <a:t> A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B </a:t>
            </a:r>
            <a:r>
              <a:rPr lang="en-US" sz="4800" dirty="0" err="1">
                <a:solidFill>
                  <a:schemeClr val="tx1"/>
                </a:solidFill>
              </a:rPr>
              <a:t>đều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đúng</a:t>
            </a:r>
            <a:r>
              <a:rPr lang="en-US" sz="4800" dirty="0">
                <a:solidFill>
                  <a:schemeClr val="tx1"/>
                </a:solidFill>
              </a:rPr>
              <a:t> </a:t>
            </a:r>
          </a:p>
          <a:p>
            <a:pPr algn="ctr" defTabSz="1371600">
              <a:lnSpc>
                <a:spcPct val="150000"/>
              </a:lnSpc>
              <a:defRPr/>
            </a:pP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1819586" y="4109017"/>
            <a:ext cx="6802583" cy="19950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>
                <a:solidFill>
                  <a:schemeClr val="tx1"/>
                </a:solidFill>
              </a:rPr>
              <a:t>USB </a:t>
            </a:r>
            <a:r>
              <a:rPr lang="en-US" sz="4800" dirty="0" err="1">
                <a:solidFill>
                  <a:schemeClr val="tx1"/>
                </a:solidFill>
              </a:rPr>
              <a:t>và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thẻ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nhớ</a:t>
            </a:r>
            <a:endParaRPr lang="en-US" sz="4800" dirty="0">
              <a:solidFill>
                <a:schemeClr val="tx1"/>
              </a:solidFill>
            </a:endParaRPr>
          </a:p>
          <a:p>
            <a:pPr algn="ctr" defTabSz="1371600">
              <a:defRPr/>
            </a:pP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17" y="8144759"/>
            <a:ext cx="2460983" cy="22396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762" y="7363654"/>
            <a:ext cx="1819785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1821872" y="628550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  <a:defRPr/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en-US" sz="4800" dirty="0">
                <a:solidFill>
                  <a:schemeClr val="tx1"/>
                </a:solidFill>
              </a:rPr>
              <a:t>USB </a:t>
            </a:r>
            <a:r>
              <a:rPr lang="en-US" sz="4800" dirty="0" err="1">
                <a:solidFill>
                  <a:schemeClr val="tx1"/>
                </a:solidFill>
              </a:rPr>
              <a:t>là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gì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1821872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 err="1">
                <a:solidFill>
                  <a:schemeClr val="tx1"/>
                </a:solidFill>
              </a:rPr>
              <a:t>Thiết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bị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trang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trí</a:t>
            </a:r>
            <a:endParaRPr lang="en-US" sz="4800" dirty="0">
              <a:solidFill>
                <a:schemeClr val="tx1"/>
              </a:solidFill>
            </a:endParaRPr>
          </a:p>
          <a:p>
            <a:pPr algn="just" defTabSz="1371600">
              <a:lnSpc>
                <a:spcPct val="150000"/>
              </a:lnSpc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1821872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dirty="0" err="1">
                <a:solidFill>
                  <a:schemeClr val="tx1"/>
                </a:solidFill>
              </a:rPr>
              <a:t>Thiết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bị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làm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tăng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tốc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độ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hoạt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động</a:t>
            </a:r>
            <a:endParaRPr lang="en-US" sz="4400" dirty="0">
              <a:solidFill>
                <a:schemeClr val="tx1"/>
              </a:solidFill>
            </a:endParaRPr>
          </a:p>
          <a:p>
            <a:pPr algn="just" defTabSz="1371600">
              <a:lnSpc>
                <a:spcPct val="150000"/>
              </a:lnSpc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9663545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Thiết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bị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dọn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dẹp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máy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tính</a:t>
            </a:r>
            <a:endParaRPr lang="en-US" sz="4000" dirty="0">
              <a:solidFill>
                <a:schemeClr val="tx1"/>
              </a:solidFill>
            </a:endParaRPr>
          </a:p>
          <a:p>
            <a:pPr algn="just" defTabSz="1371600">
              <a:lnSpc>
                <a:spcPct val="150000"/>
              </a:lnSpc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9663544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dirty="0" err="1">
                <a:solidFill>
                  <a:schemeClr val="tx1"/>
                </a:solidFill>
              </a:rPr>
              <a:t>Thiết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bị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lưu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trữ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trao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đổi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thông</a:t>
            </a:r>
            <a:r>
              <a:rPr lang="en-US" sz="4400" dirty="0">
                <a:solidFill>
                  <a:schemeClr val="tx1"/>
                </a:solidFill>
              </a:rPr>
              <a:t> tin </a:t>
            </a:r>
            <a:r>
              <a:rPr lang="en-US" sz="4400" dirty="0" err="1">
                <a:solidFill>
                  <a:schemeClr val="tx1"/>
                </a:solidFill>
              </a:rPr>
              <a:t>giữa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các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máy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tính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554158" y="6567125"/>
            <a:ext cx="6802583" cy="19950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chemeClr val="tx1"/>
                </a:solidFill>
              </a:rPr>
              <a:t>Thiết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bị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lưu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trữ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đổi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thông</a:t>
            </a:r>
            <a:r>
              <a:rPr lang="en-US" sz="3600" dirty="0">
                <a:solidFill>
                  <a:schemeClr val="tx1"/>
                </a:solidFill>
              </a:rPr>
              <a:t> tin </a:t>
            </a:r>
            <a:r>
              <a:rPr lang="en-US" sz="3600" dirty="0" err="1">
                <a:solidFill>
                  <a:schemeClr val="tx1"/>
                </a:solidFill>
              </a:rPr>
              <a:t>giữa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máy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tính</a:t>
            </a:r>
            <a:endParaRPr lang="en-US" sz="3600" dirty="0">
              <a:solidFill>
                <a:schemeClr val="tx1"/>
              </a:solidFill>
            </a:endParaRPr>
          </a:p>
          <a:p>
            <a:pPr algn="ctr" defTabSz="1371600"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17" y="8144759"/>
            <a:ext cx="2460983" cy="22396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762" y="7363654"/>
            <a:ext cx="1819785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1821872" y="628550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  <a:defRPr/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4800" dirty="0" err="1">
                <a:solidFill>
                  <a:schemeClr val="tx1"/>
                </a:solidFill>
              </a:rPr>
              <a:t>Hãy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chọn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đáp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án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đúng</a:t>
            </a:r>
            <a:r>
              <a:rPr lang="en-US" sz="4800" dirty="0">
                <a:solidFill>
                  <a:schemeClr val="tx1"/>
                </a:solidFill>
              </a:rPr>
              <a:t>: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1821872" y="4249681"/>
            <a:ext cx="6802583" cy="18237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dirty="0" err="1">
                <a:solidFill>
                  <a:schemeClr val="tx1"/>
                </a:solidFill>
              </a:rPr>
              <a:t>Máy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tính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không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thể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lưu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trữ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thông</a:t>
            </a:r>
            <a:r>
              <a:rPr lang="en-US" sz="4400" dirty="0">
                <a:solidFill>
                  <a:schemeClr val="tx1"/>
                </a:solidFill>
              </a:rPr>
              <a:t> tin </a:t>
            </a:r>
            <a:r>
              <a:rPr lang="en-US" sz="4400" dirty="0" err="1">
                <a:solidFill>
                  <a:schemeClr val="tx1"/>
                </a:solidFill>
              </a:rPr>
              <a:t>cá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nhân</a:t>
            </a:r>
            <a:endParaRPr lang="en-US" sz="4400" dirty="0">
              <a:solidFill>
                <a:schemeClr val="tx1"/>
              </a:solidFill>
            </a:endParaRPr>
          </a:p>
          <a:p>
            <a:pPr algn="ctr" defTabSz="1371600">
              <a:defRPr/>
            </a:pP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1821872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</a:rPr>
              <a:t>Máy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tính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chỉ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lưu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trữ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thông</a:t>
            </a:r>
            <a:r>
              <a:rPr lang="en-US" sz="3600" dirty="0">
                <a:solidFill>
                  <a:schemeClr val="tx1"/>
                </a:solidFill>
              </a:rPr>
              <a:t> tin </a:t>
            </a:r>
            <a:r>
              <a:rPr lang="en-US" sz="3600" dirty="0" err="1">
                <a:solidFill>
                  <a:schemeClr val="tx1"/>
                </a:solidFill>
              </a:rPr>
              <a:t>cá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mọi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người</a:t>
            </a:r>
            <a:endParaRPr lang="en-US" sz="3600" dirty="0">
              <a:solidFill>
                <a:schemeClr val="tx1"/>
              </a:solidFill>
            </a:endParaRPr>
          </a:p>
          <a:p>
            <a:pPr algn="ctr" defTabSz="1371600">
              <a:defRPr/>
            </a:pP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9663545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400" dirty="0" err="1">
                <a:solidFill>
                  <a:schemeClr val="tx1"/>
                </a:solidFill>
              </a:rPr>
              <a:t>Máy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tính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có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thể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lưu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trữ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thông</a:t>
            </a:r>
            <a:r>
              <a:rPr lang="en-US" sz="4400" dirty="0">
                <a:solidFill>
                  <a:schemeClr val="tx1"/>
                </a:solidFill>
              </a:rPr>
              <a:t> tin </a:t>
            </a:r>
            <a:r>
              <a:rPr lang="en-US" sz="4400" dirty="0" err="1">
                <a:solidFill>
                  <a:schemeClr val="tx1"/>
                </a:solidFill>
              </a:rPr>
              <a:t>cá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nhân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9663544" y="6529764"/>
            <a:ext cx="6802583" cy="2271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</a:rPr>
              <a:t>Chúng</a:t>
            </a:r>
            <a:r>
              <a:rPr lang="en-US" sz="4000" dirty="0">
                <a:solidFill>
                  <a:schemeClr val="tx1"/>
                </a:solidFill>
              </a:rPr>
              <a:t> ta </a:t>
            </a:r>
            <a:r>
              <a:rPr lang="en-US" sz="4000" dirty="0" err="1">
                <a:solidFill>
                  <a:schemeClr val="tx1"/>
                </a:solidFill>
              </a:rPr>
              <a:t>không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thể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gửi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thông</a:t>
            </a:r>
            <a:r>
              <a:rPr lang="en-US" sz="4000" dirty="0">
                <a:solidFill>
                  <a:schemeClr val="tx1"/>
                </a:solidFill>
              </a:rPr>
              <a:t> tin </a:t>
            </a:r>
            <a:r>
              <a:rPr lang="en-US" sz="4000" dirty="0" err="1">
                <a:solidFill>
                  <a:schemeClr val="tx1"/>
                </a:solidFill>
              </a:rPr>
              <a:t>từ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máy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tính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này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đến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máy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tính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khác</a:t>
            </a:r>
            <a:endParaRPr lang="en-US" sz="4000" dirty="0">
              <a:solidFill>
                <a:schemeClr val="tx1"/>
              </a:solidFill>
            </a:endParaRPr>
          </a:p>
          <a:p>
            <a:pPr algn="ctr" defTabSz="1371600">
              <a:defRPr/>
            </a:pP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663544" y="4077921"/>
            <a:ext cx="6802583" cy="19950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400" dirty="0" err="1">
                <a:solidFill>
                  <a:schemeClr val="tx1"/>
                </a:solidFill>
              </a:rPr>
              <a:t>Máy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tính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có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thể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lưu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trữ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thông</a:t>
            </a:r>
            <a:r>
              <a:rPr lang="en-US" sz="4400" dirty="0">
                <a:solidFill>
                  <a:schemeClr val="tx1"/>
                </a:solidFill>
              </a:rPr>
              <a:t> tin </a:t>
            </a:r>
            <a:r>
              <a:rPr lang="en-US" sz="4400" dirty="0" err="1">
                <a:solidFill>
                  <a:schemeClr val="tx1"/>
                </a:solidFill>
              </a:rPr>
              <a:t>cá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nhân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17" y="8144759"/>
            <a:ext cx="2460983" cy="22396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762" y="7363654"/>
            <a:ext cx="1819785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1753023" y="628550"/>
            <a:ext cx="15696777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en-US" sz="4800" dirty="0" err="1">
                <a:solidFill>
                  <a:schemeClr val="tx1"/>
                </a:solidFill>
              </a:rPr>
              <a:t>Điền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vào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chỗ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chấm</a:t>
            </a:r>
            <a:endParaRPr lang="en-US" sz="4800" dirty="0">
              <a:solidFill>
                <a:schemeClr val="tx1"/>
              </a:solidFill>
            </a:endParaRPr>
          </a:p>
          <a:p>
            <a:pPr algn="ctr" defTabSz="1371600">
              <a:defRPr/>
            </a:pPr>
            <a:r>
              <a:rPr lang="en-US" sz="4000" dirty="0">
                <a:solidFill>
                  <a:schemeClr val="tx1"/>
                </a:solidFill>
              </a:rPr>
              <a:t>…. : </a:t>
            </a:r>
            <a:r>
              <a:rPr lang="en-US" sz="4400" dirty="0" err="1">
                <a:solidFill>
                  <a:schemeClr val="tx1"/>
                </a:solidFill>
              </a:rPr>
              <a:t>không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cung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cấp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tên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điạ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chỉ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cho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người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lạ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không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gửi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nhận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tệp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từ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người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không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quen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biết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bảo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vệ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mật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khẩu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khi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dùng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máy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tính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ctr" defTabSz="1371600">
              <a:defRPr/>
            </a:pP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1821872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dirty="0" err="1">
                <a:solidFill>
                  <a:schemeClr val="tx1"/>
                </a:solidFill>
              </a:rPr>
              <a:t>Xóa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thông</a:t>
            </a:r>
            <a:r>
              <a:rPr lang="en-US" sz="4400" dirty="0">
                <a:solidFill>
                  <a:schemeClr val="tx1"/>
                </a:solidFill>
              </a:rPr>
              <a:t> tin </a:t>
            </a:r>
            <a:r>
              <a:rPr lang="en-US" sz="4400" dirty="0" err="1">
                <a:solidFill>
                  <a:schemeClr val="tx1"/>
                </a:solidFill>
              </a:rPr>
              <a:t>cá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nhân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gia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đình</a:t>
            </a:r>
            <a:endParaRPr lang="en-US" sz="4400" dirty="0">
              <a:solidFill>
                <a:schemeClr val="tx1"/>
              </a:solidFill>
            </a:endParaRPr>
          </a:p>
          <a:p>
            <a:pPr algn="ctr" defTabSz="1371600"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1821872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Đổi tên thông tin cá nhân và gia đình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9663545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400" dirty="0">
                <a:solidFill>
                  <a:schemeClr val="tx1"/>
                </a:solidFill>
              </a:rPr>
              <a:t>Sao </a:t>
            </a:r>
            <a:r>
              <a:rPr lang="en-US" sz="4400" dirty="0" err="1">
                <a:solidFill>
                  <a:schemeClr val="tx1"/>
                </a:solidFill>
              </a:rPr>
              <a:t>chép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thông</a:t>
            </a:r>
            <a:r>
              <a:rPr lang="en-US" sz="4400" dirty="0">
                <a:solidFill>
                  <a:schemeClr val="tx1"/>
                </a:solidFill>
              </a:rPr>
              <a:t> tin </a:t>
            </a:r>
            <a:r>
              <a:rPr lang="en-US" sz="4400" dirty="0" err="1">
                <a:solidFill>
                  <a:schemeClr val="tx1"/>
                </a:solidFill>
              </a:rPr>
              <a:t>cá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nhân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gia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đình</a:t>
            </a:r>
            <a:endParaRPr lang="en-US" sz="4400" dirty="0">
              <a:solidFill>
                <a:schemeClr val="tx1"/>
              </a:solidFill>
            </a:endParaRPr>
          </a:p>
          <a:p>
            <a:pPr algn="just" defTabSz="1371600">
              <a:lnSpc>
                <a:spcPct val="150000"/>
              </a:lnSpc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9663544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</a:rPr>
              <a:t>Bảo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thông</a:t>
            </a:r>
            <a:r>
              <a:rPr lang="en-US" sz="4000" dirty="0">
                <a:solidFill>
                  <a:schemeClr val="tx1"/>
                </a:solidFill>
              </a:rPr>
              <a:t> tin </a:t>
            </a:r>
            <a:r>
              <a:rPr lang="en-US" sz="4000" dirty="0" err="1">
                <a:solidFill>
                  <a:schemeClr val="tx1"/>
                </a:solidFill>
              </a:rPr>
              <a:t>cá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nhân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và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gia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đình</a:t>
            </a:r>
            <a:endParaRPr lang="en-US" sz="4000" dirty="0">
              <a:solidFill>
                <a:schemeClr val="tx1"/>
              </a:solidFill>
            </a:endParaRPr>
          </a:p>
          <a:p>
            <a:pPr defTabSz="1371600"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670474" y="6530582"/>
            <a:ext cx="6802583" cy="19950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dirty="0" err="1">
                <a:solidFill>
                  <a:schemeClr val="tx1"/>
                </a:solidFill>
              </a:rPr>
              <a:t>Bảo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vệ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thông</a:t>
            </a:r>
            <a:r>
              <a:rPr lang="en-US" sz="4400" dirty="0">
                <a:solidFill>
                  <a:schemeClr val="tx1"/>
                </a:solidFill>
              </a:rPr>
              <a:t> tin </a:t>
            </a:r>
            <a:r>
              <a:rPr lang="en-US" sz="4400" dirty="0" err="1">
                <a:solidFill>
                  <a:schemeClr val="tx1"/>
                </a:solidFill>
              </a:rPr>
              <a:t>cá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nhân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gia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đình</a:t>
            </a:r>
            <a:endParaRPr lang="en-US" sz="4400" dirty="0">
              <a:solidFill>
                <a:schemeClr val="tx1"/>
              </a:solidFill>
            </a:endParaRPr>
          </a:p>
          <a:p>
            <a:pPr defTabSz="1371600">
              <a:defRPr/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17" y="8144759"/>
            <a:ext cx="2460983" cy="22396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762" y="7363654"/>
            <a:ext cx="1819785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1821872" y="628550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40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</a:t>
            </a:r>
            <a:r>
              <a:rPr lang="vi-VN" sz="4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</a:rPr>
              <a:t>Em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có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thể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sử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dụng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máy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tính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để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làm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gì</a:t>
            </a:r>
            <a:r>
              <a:rPr lang="vi-VN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1821872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Trò chuyện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726390" y="6597466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1821871" y="6878796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Gửi thư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9675587" y="390559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Gửi tệp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748347" y="6597056"/>
            <a:ext cx="6802583" cy="19950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17" y="8144759"/>
            <a:ext cx="2460983" cy="22396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762" y="7363654"/>
            <a:ext cx="1819785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993652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3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en-US" sz="4800" dirty="0" err="1">
                <a:solidFill>
                  <a:schemeClr val="tx1"/>
                </a:solidFill>
              </a:rPr>
              <a:t>Nếu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thông</a:t>
            </a:r>
            <a:r>
              <a:rPr lang="en-US" sz="4800" dirty="0">
                <a:solidFill>
                  <a:schemeClr val="tx1"/>
                </a:solidFill>
              </a:rPr>
              <a:t> tin </a:t>
            </a:r>
            <a:r>
              <a:rPr lang="en-US" sz="4800" dirty="0" err="1">
                <a:solidFill>
                  <a:schemeClr val="tx1"/>
                </a:solidFill>
              </a:rPr>
              <a:t>bị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lộ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rơi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vào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kẻ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tay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xấu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thì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chuyện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gì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xảy</a:t>
            </a:r>
            <a:r>
              <a:rPr lang="en-US" sz="4800" dirty="0">
                <a:solidFill>
                  <a:schemeClr val="tx1"/>
                </a:solidFill>
              </a:rPr>
              <a:t> ra </a:t>
            </a:r>
          </a:p>
          <a:p>
            <a:pPr algn="ctr" defTabSz="1371600">
              <a:lnSpc>
                <a:spcPct val="150000"/>
              </a:lnSpc>
            </a:pP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7343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lnSpc>
                <a:spcPct val="150000"/>
              </a:lnSpc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dirty="0" err="1">
                <a:solidFill>
                  <a:schemeClr val="tx1"/>
                </a:solidFill>
              </a:rPr>
              <a:t>Cả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ba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đáp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án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trên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đều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đúng</a:t>
            </a:r>
            <a:endParaRPr lang="en-US" sz="4400" dirty="0">
              <a:solidFill>
                <a:schemeClr val="tx1"/>
              </a:solidFill>
            </a:endParaRPr>
          </a:p>
          <a:p>
            <a:pPr defTabSz="1371600">
              <a:lnSpc>
                <a:spcPct val="150000"/>
              </a:lnSpc>
            </a:pP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5443433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dirty="0" err="1">
                <a:solidFill>
                  <a:schemeClr val="tx1"/>
                </a:solidFill>
              </a:rPr>
              <a:t>Lợi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dụng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để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thực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hiện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các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mục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đích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tối</a:t>
            </a:r>
            <a:endParaRPr lang="en-US" sz="4400" dirty="0">
              <a:solidFill>
                <a:schemeClr val="tx1"/>
              </a:solidFill>
            </a:endParaRPr>
          </a:p>
          <a:p>
            <a:pPr defTabSz="1371600"/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90433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lnSpc>
                <a:spcPct val="150000"/>
              </a:lnSpc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 dirty="0" err="1">
                <a:solidFill>
                  <a:schemeClr val="tx1"/>
                </a:solidFill>
              </a:rPr>
              <a:t>Lấy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địa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chỉ</a:t>
            </a:r>
            <a:r>
              <a:rPr lang="en-US" sz="4800" dirty="0">
                <a:solidFill>
                  <a:schemeClr val="tx1"/>
                </a:solidFill>
              </a:rPr>
              <a:t>, </a:t>
            </a:r>
            <a:r>
              <a:rPr lang="en-US" sz="4800" dirty="0" err="1">
                <a:solidFill>
                  <a:schemeClr val="tx1"/>
                </a:solidFill>
              </a:rPr>
              <a:t>thông</a:t>
            </a:r>
            <a:r>
              <a:rPr lang="en-US" sz="4800" dirty="0">
                <a:solidFill>
                  <a:schemeClr val="tx1"/>
                </a:solidFill>
              </a:rPr>
              <a:t> tin </a:t>
            </a:r>
            <a:r>
              <a:rPr lang="en-US" sz="4800" dirty="0" err="1">
                <a:solidFill>
                  <a:schemeClr val="tx1"/>
                </a:solidFill>
              </a:rPr>
              <a:t>liên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lạc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296400" y="493045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lnSpc>
                <a:spcPct val="150000"/>
              </a:lnSpc>
            </a:pPr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dirty="0" err="1">
                <a:solidFill>
                  <a:schemeClr val="tx1"/>
                </a:solidFill>
              </a:rPr>
              <a:t>Mời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gọi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tham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gia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các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trò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chơi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trực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tuyến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819414" y="82586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8325173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59198" y="5535589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850409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DCC84-E8AC-CF1B-4279-053D93C31BD7}"/>
              </a:ext>
            </a:extLst>
          </p:cNvPr>
          <p:cNvSpPr txBox="1"/>
          <p:nvPr/>
        </p:nvSpPr>
        <p:spPr>
          <a:xfrm>
            <a:off x="4543538" y="855904"/>
            <a:ext cx="9200925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088114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661</Words>
  <Application>Microsoft Office PowerPoint</Application>
  <PresentationFormat>Custom</PresentationFormat>
  <Paragraphs>69</Paragraphs>
  <Slides>13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Calibri Light</vt:lpstr>
      <vt:lpstr>Calibri</vt:lpstr>
      <vt:lpstr>Times New Roman (Headings)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Brown Playful Kawaii Hand Drawn Group Presentation</dc:title>
  <cp:lastModifiedBy>Administrator</cp:lastModifiedBy>
  <cp:revision>28</cp:revision>
  <dcterms:created xsi:type="dcterms:W3CDTF">2006-08-16T00:00:00Z</dcterms:created>
  <dcterms:modified xsi:type="dcterms:W3CDTF">2025-03-22T08:10:18Z</dcterms:modified>
  <dc:identifier>DAFdWHLRCRc</dc:identifier>
</cp:coreProperties>
</file>