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5" r:id="rId1"/>
  </p:sldMasterIdLst>
  <p:notesMasterIdLst>
    <p:notesMasterId r:id="rId10"/>
  </p:notesMasterIdLst>
  <p:sldIdLst>
    <p:sldId id="257" r:id="rId2"/>
    <p:sldId id="256" r:id="rId3"/>
    <p:sldId id="266" r:id="rId4"/>
    <p:sldId id="264" r:id="rId5"/>
    <p:sldId id="271" r:id="rId6"/>
    <p:sldId id="269" r:id="rId7"/>
    <p:sldId id="273" r:id="rId8"/>
    <p:sldId id="280" r:id="rId9"/>
  </p:sldIdLst>
  <p:sldSz cx="9144000" cy="5143500" type="screen16x9"/>
  <p:notesSz cx="6858000" cy="9144000"/>
  <p:embeddedFontLst>
    <p:embeddedFont>
      <p:font typeface="Barlow" panose="00000500000000000000" pitchFamily="2" charset="0"/>
      <p:regular r:id="rId11"/>
      <p:bold r:id="rId12"/>
      <p:italic r:id="rId13"/>
      <p:boldItalic r:id="rId14"/>
    </p:embeddedFont>
    <p:embeddedFont>
      <p:font typeface="Barlow Medium" panose="00000600000000000000" pitchFamily="2" charset="0"/>
      <p:regular r:id="rId15"/>
      <p:bold r:id="rId16"/>
      <p:italic r:id="rId17"/>
      <p:boldItalic r:id="rId18"/>
    </p:embeddedFont>
    <p:embeddedFont>
      <p:font typeface="Bebas Neue" panose="020B0604020202020204" charset="0"/>
      <p:regular r:id="rId19"/>
    </p:embeddedFont>
    <p:embeddedFont>
      <p:font typeface="Didact Gothic" panose="020B0604020202020204" charset="0"/>
      <p:regular r:id="rId20"/>
    </p:embeddedFont>
    <p:embeddedFont>
      <p:font typeface="Roboto Condensed Light" panose="02000000000000000000" pitchFamily="2" charset="0"/>
      <p:regular r:id="rId21"/>
      <p:italic r:id="rId22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679AA032-999F-4AC6-A713-C0E62FDFD19A}">
  <a:tblStyle styleId="{679AA032-999F-4AC6-A713-C0E62FDFD19A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C1FAF881-B950-4F45-A3F6-6F53BA4F87EB}" styleName="Table_1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3" d="100"/>
          <a:sy n="83" d="100"/>
        </p:scale>
        <p:origin x="800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3.fntdata"/><Relationship Id="rId18" Type="http://schemas.openxmlformats.org/officeDocument/2006/relationships/font" Target="fonts/font8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font" Target="fonts/font11.fntdata"/><Relationship Id="rId7" Type="http://schemas.openxmlformats.org/officeDocument/2006/relationships/slide" Target="slides/slide6.xml"/><Relationship Id="rId12" Type="http://schemas.openxmlformats.org/officeDocument/2006/relationships/font" Target="fonts/font2.fntdata"/><Relationship Id="rId17" Type="http://schemas.openxmlformats.org/officeDocument/2006/relationships/font" Target="fonts/font7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font" Target="fonts/font6.fntdata"/><Relationship Id="rId20" Type="http://schemas.openxmlformats.org/officeDocument/2006/relationships/font" Target="fonts/font10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font" Target="fonts/font5.fntdata"/><Relationship Id="rId23" Type="http://schemas.openxmlformats.org/officeDocument/2006/relationships/presProps" Target="presProps.xml"/><Relationship Id="rId10" Type="http://schemas.openxmlformats.org/officeDocument/2006/relationships/notesMaster" Target="notesMasters/notesMaster1.xml"/><Relationship Id="rId19" Type="http://schemas.openxmlformats.org/officeDocument/2006/relationships/font" Target="fonts/font9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4.fntdata"/><Relationship Id="rId22" Type="http://schemas.openxmlformats.org/officeDocument/2006/relationships/font" Target="fonts/font12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67608601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6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9" name="Google Shape;1649;gd431007ba2_0_20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50" name="Google Shape;1650;gd431007ba2_0_20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2192649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4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6" name="Google Shape;1466;g4dfce81f19_0_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467" name="Google Shape;1467;g4dfce81f19_0_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104419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5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0" name="Google Shape;2530;g10a4cfa67d4_0_117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531" name="Google Shape;2531;g10a4cfa67d4_0_117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84070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2" name="Google Shape;2342;g10a4cfa67d4_0_15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343" name="Google Shape;2343;g10a4cfa67d4_0_15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5455141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2" name="Google Shape;2922;g10a4cfa67d4_0_39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23" name="Google Shape;2923;g10a4cfa67d4_0_39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7034577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3" name="Google Shape;2903;g10a4cfa67d4_0_118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904" name="Google Shape;2904;g10a4cfa67d4_0_118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322597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1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1" name="Google Shape;3181;g10a4cfa67d4_0_4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182" name="Google Shape;3182;g10a4cfa67d4_0_4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1558265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6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91" name="Google Shape;3691;g10a4cfa67d4_0_578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3692" name="Google Shape;3692;g10a4cfa67d4_0_578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988180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bit.ly/2TtBDfr" TargetMode="Externa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oogle Shape;9;p2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10" name="Google Shape;10;p2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11" name="Google Shape;11;p2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" name="Google Shape;12;p2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" name="Google Shape;13;p2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4" name="Google Shape;14;p2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5" name="Google Shape;15;p2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6" name="Google Shape;16;p2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7" name="Google Shape;17;p2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" name="Google Shape;18;p2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" name="Google Shape;19;p2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" name="Google Shape;20;p2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1" name="Google Shape;21;p2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2" name="Google Shape;22;p2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3" name="Google Shape;23;p2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4" name="Google Shape;24;p2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5" name="Google Shape;25;p2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6" name="Google Shape;26;p2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27" name="Google Shape;27;p2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" name="Google Shape;28;p2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" name="Google Shape;29;p2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0" name="Google Shape;30;p2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1" name="Google Shape;31;p2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2" name="Google Shape;32;p2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3" name="Google Shape;33;p2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4" name="Google Shape;34;p2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35" name="Google Shape;35;p2"/>
          <p:cNvSpPr txBox="1">
            <a:spLocks noGrp="1"/>
          </p:cNvSpPr>
          <p:nvPr>
            <p:ph type="ctrTitle"/>
          </p:nvPr>
        </p:nvSpPr>
        <p:spPr>
          <a:xfrm>
            <a:off x="941825" y="1297925"/>
            <a:ext cx="5648100" cy="25965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500"/>
              <a:buNone/>
              <a:defRPr sz="4500"/>
            </a:lvl1pPr>
            <a:lvl2pPr lvl="1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2pPr>
            <a:lvl3pPr lvl="2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3pPr>
            <a:lvl4pPr lvl="3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4pPr>
            <a:lvl5pPr lvl="4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5pPr>
            <a:lvl6pPr lvl="5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6pPr>
            <a:lvl7pPr lvl="6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7pPr>
            <a:lvl8pPr lvl="7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8pPr>
            <a:lvl9pPr lvl="8" algn="ctr">
              <a:spcBef>
                <a:spcPts val="0"/>
              </a:spcBef>
              <a:spcAft>
                <a:spcPts val="0"/>
              </a:spcAft>
              <a:buClr>
                <a:srgbClr val="191919"/>
              </a:buClr>
              <a:buSzPts val="5200"/>
              <a:buNone/>
              <a:defRPr sz="5200">
                <a:solidFill>
                  <a:srgbClr val="191919"/>
                </a:solidFill>
              </a:defRPr>
            </a:lvl9pPr>
          </a:lstStyle>
          <a:p>
            <a:endParaRPr/>
          </a:p>
        </p:txBody>
      </p:sp>
      <p:sp>
        <p:nvSpPr>
          <p:cNvPr id="36" name="Google Shape;36;p2"/>
          <p:cNvSpPr txBox="1">
            <a:spLocks noGrp="1"/>
          </p:cNvSpPr>
          <p:nvPr>
            <p:ph type="subTitle" idx="1"/>
          </p:nvPr>
        </p:nvSpPr>
        <p:spPr>
          <a:xfrm>
            <a:off x="941825" y="4027196"/>
            <a:ext cx="3597600" cy="3657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>
                <a:latin typeface="Barlow Medium"/>
                <a:ea typeface="Barlow Medium"/>
                <a:cs typeface="Barlow Medium"/>
                <a:sym typeface="Barlow Medium"/>
              </a:defRPr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9">
    <p:spTree>
      <p:nvGrpSpPr>
        <p:cNvPr id="1" name="Shape 1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76" name="Google Shape;1276;p25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1277" name="Google Shape;1277;p25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1278" name="Google Shape;1278;p25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79" name="Google Shape;1279;p25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0" name="Google Shape;1280;p25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1" name="Google Shape;1281;p25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2" name="Google Shape;1282;p25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3" name="Google Shape;1283;p25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4" name="Google Shape;1284;p25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5" name="Google Shape;1285;p25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6" name="Google Shape;1286;p25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7" name="Google Shape;1287;p25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8" name="Google Shape;1288;p25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89" name="Google Shape;1289;p25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0" name="Google Shape;1290;p25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1" name="Google Shape;1291;p25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2" name="Google Shape;1292;p25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293" name="Google Shape;1293;p25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1294" name="Google Shape;1294;p25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5" name="Google Shape;1295;p25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6" name="Google Shape;1296;p25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7" name="Google Shape;1297;p25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8" name="Google Shape;1298;p25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299" name="Google Shape;1299;p25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00" name="Google Shape;1300;p25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01" name="Google Shape;1301;p25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1302" name="Google Shape;1302;p25"/>
          <p:cNvGrpSpPr/>
          <p:nvPr/>
        </p:nvGrpSpPr>
        <p:grpSpPr>
          <a:xfrm>
            <a:off x="43050" y="85400"/>
            <a:ext cx="1102825" cy="1470925"/>
            <a:chOff x="8269775" y="3716750"/>
            <a:chExt cx="1102825" cy="1470925"/>
          </a:xfrm>
        </p:grpSpPr>
        <p:sp>
          <p:nvSpPr>
            <p:cNvPr id="1303" name="Google Shape;1303;p25"/>
            <p:cNvSpPr/>
            <p:nvPr/>
          </p:nvSpPr>
          <p:spPr>
            <a:xfrm>
              <a:off x="8420425" y="3716750"/>
              <a:ext cx="813575" cy="1012425"/>
            </a:xfrm>
            <a:custGeom>
              <a:avLst/>
              <a:gdLst/>
              <a:ahLst/>
              <a:cxnLst/>
              <a:rect l="l" t="t" r="r" b="b"/>
              <a:pathLst>
                <a:path w="32543" h="40497" extrusionOk="0">
                  <a:moveTo>
                    <a:pt x="2251" y="1"/>
                  </a:moveTo>
                  <a:lnTo>
                    <a:pt x="2351" y="201"/>
                  </a:lnTo>
                  <a:lnTo>
                    <a:pt x="2431" y="422"/>
                  </a:lnTo>
                  <a:lnTo>
                    <a:pt x="2492" y="684"/>
                  </a:lnTo>
                  <a:lnTo>
                    <a:pt x="2512" y="985"/>
                  </a:lnTo>
                  <a:lnTo>
                    <a:pt x="2512" y="1286"/>
                  </a:lnTo>
                  <a:lnTo>
                    <a:pt x="2512" y="1608"/>
                  </a:lnTo>
                  <a:lnTo>
                    <a:pt x="2472" y="1949"/>
                  </a:lnTo>
                  <a:lnTo>
                    <a:pt x="2411" y="2291"/>
                  </a:lnTo>
                  <a:lnTo>
                    <a:pt x="2351" y="2632"/>
                  </a:lnTo>
                  <a:lnTo>
                    <a:pt x="2291" y="2973"/>
                  </a:lnTo>
                  <a:lnTo>
                    <a:pt x="2110" y="3616"/>
                  </a:lnTo>
                  <a:lnTo>
                    <a:pt x="1909" y="4179"/>
                  </a:lnTo>
                  <a:lnTo>
                    <a:pt x="1728" y="4661"/>
                  </a:lnTo>
                  <a:lnTo>
                    <a:pt x="1527" y="5042"/>
                  </a:lnTo>
                  <a:lnTo>
                    <a:pt x="1327" y="5444"/>
                  </a:lnTo>
                  <a:lnTo>
                    <a:pt x="885" y="6208"/>
                  </a:lnTo>
                  <a:lnTo>
                    <a:pt x="664" y="6589"/>
                  </a:lnTo>
                  <a:lnTo>
                    <a:pt x="483" y="6991"/>
                  </a:lnTo>
                  <a:lnTo>
                    <a:pt x="302" y="7393"/>
                  </a:lnTo>
                  <a:lnTo>
                    <a:pt x="162" y="7794"/>
                  </a:lnTo>
                  <a:lnTo>
                    <a:pt x="101" y="8015"/>
                  </a:lnTo>
                  <a:lnTo>
                    <a:pt x="61" y="8236"/>
                  </a:lnTo>
                  <a:lnTo>
                    <a:pt x="21" y="8457"/>
                  </a:lnTo>
                  <a:lnTo>
                    <a:pt x="1" y="8678"/>
                  </a:lnTo>
                  <a:lnTo>
                    <a:pt x="1" y="8899"/>
                  </a:lnTo>
                  <a:lnTo>
                    <a:pt x="1" y="9140"/>
                  </a:lnTo>
                  <a:lnTo>
                    <a:pt x="41" y="9361"/>
                  </a:lnTo>
                  <a:lnTo>
                    <a:pt x="81" y="9562"/>
                  </a:lnTo>
                  <a:lnTo>
                    <a:pt x="121" y="9783"/>
                  </a:lnTo>
                  <a:lnTo>
                    <a:pt x="202" y="9984"/>
                  </a:lnTo>
                  <a:lnTo>
                    <a:pt x="282" y="10185"/>
                  </a:lnTo>
                  <a:lnTo>
                    <a:pt x="403" y="10366"/>
                  </a:lnTo>
                  <a:lnTo>
                    <a:pt x="523" y="10546"/>
                  </a:lnTo>
                  <a:lnTo>
                    <a:pt x="664" y="10687"/>
                  </a:lnTo>
                  <a:lnTo>
                    <a:pt x="824" y="10828"/>
                  </a:lnTo>
                  <a:lnTo>
                    <a:pt x="1005" y="10968"/>
                  </a:lnTo>
                  <a:lnTo>
                    <a:pt x="1246" y="11089"/>
                  </a:lnTo>
                  <a:lnTo>
                    <a:pt x="1487" y="11189"/>
                  </a:lnTo>
                  <a:lnTo>
                    <a:pt x="1748" y="11270"/>
                  </a:lnTo>
                  <a:lnTo>
                    <a:pt x="2030" y="11350"/>
                  </a:lnTo>
                  <a:lnTo>
                    <a:pt x="2291" y="11430"/>
                  </a:lnTo>
                  <a:lnTo>
                    <a:pt x="2552" y="11511"/>
                  </a:lnTo>
                  <a:lnTo>
                    <a:pt x="2793" y="11611"/>
                  </a:lnTo>
                  <a:lnTo>
                    <a:pt x="3034" y="11752"/>
                  </a:lnTo>
                  <a:lnTo>
                    <a:pt x="3235" y="11932"/>
                  </a:lnTo>
                  <a:lnTo>
                    <a:pt x="3416" y="12113"/>
                  </a:lnTo>
                  <a:lnTo>
                    <a:pt x="3556" y="12314"/>
                  </a:lnTo>
                  <a:lnTo>
                    <a:pt x="3677" y="12555"/>
                  </a:lnTo>
                  <a:lnTo>
                    <a:pt x="3757" y="12796"/>
                  </a:lnTo>
                  <a:lnTo>
                    <a:pt x="3817" y="13037"/>
                  </a:lnTo>
                  <a:lnTo>
                    <a:pt x="3858" y="13318"/>
                  </a:lnTo>
                  <a:lnTo>
                    <a:pt x="3878" y="13580"/>
                  </a:lnTo>
                  <a:lnTo>
                    <a:pt x="3858" y="13861"/>
                  </a:lnTo>
                  <a:lnTo>
                    <a:pt x="3837" y="14142"/>
                  </a:lnTo>
                  <a:lnTo>
                    <a:pt x="3797" y="14423"/>
                  </a:lnTo>
                  <a:lnTo>
                    <a:pt x="3737" y="14725"/>
                  </a:lnTo>
                  <a:lnTo>
                    <a:pt x="3596" y="15287"/>
                  </a:lnTo>
                  <a:lnTo>
                    <a:pt x="3396" y="15809"/>
                  </a:lnTo>
                  <a:lnTo>
                    <a:pt x="3215" y="16352"/>
                  </a:lnTo>
                  <a:lnTo>
                    <a:pt x="3034" y="16894"/>
                  </a:lnTo>
                  <a:lnTo>
                    <a:pt x="2893" y="17456"/>
                  </a:lnTo>
                  <a:lnTo>
                    <a:pt x="2833" y="17738"/>
                  </a:lnTo>
                  <a:lnTo>
                    <a:pt x="2793" y="18019"/>
                  </a:lnTo>
                  <a:lnTo>
                    <a:pt x="2773" y="18280"/>
                  </a:lnTo>
                  <a:lnTo>
                    <a:pt x="2773" y="18561"/>
                  </a:lnTo>
                  <a:lnTo>
                    <a:pt x="2793" y="18822"/>
                  </a:lnTo>
                  <a:lnTo>
                    <a:pt x="2853" y="19063"/>
                  </a:lnTo>
                  <a:lnTo>
                    <a:pt x="2934" y="19324"/>
                  </a:lnTo>
                  <a:lnTo>
                    <a:pt x="3034" y="19545"/>
                  </a:lnTo>
                  <a:lnTo>
                    <a:pt x="3175" y="19766"/>
                  </a:lnTo>
                  <a:lnTo>
                    <a:pt x="3335" y="19987"/>
                  </a:lnTo>
                  <a:lnTo>
                    <a:pt x="3456" y="20108"/>
                  </a:lnTo>
                  <a:lnTo>
                    <a:pt x="3596" y="20208"/>
                  </a:lnTo>
                  <a:lnTo>
                    <a:pt x="3737" y="20309"/>
                  </a:lnTo>
                  <a:lnTo>
                    <a:pt x="3878" y="20389"/>
                  </a:lnTo>
                  <a:lnTo>
                    <a:pt x="4199" y="20550"/>
                  </a:lnTo>
                  <a:lnTo>
                    <a:pt x="4541" y="20670"/>
                  </a:lnTo>
                  <a:lnTo>
                    <a:pt x="4882" y="20751"/>
                  </a:lnTo>
                  <a:lnTo>
                    <a:pt x="5244" y="20831"/>
                  </a:lnTo>
                  <a:lnTo>
                    <a:pt x="5967" y="20952"/>
                  </a:lnTo>
                  <a:lnTo>
                    <a:pt x="6328" y="21032"/>
                  </a:lnTo>
                  <a:lnTo>
                    <a:pt x="6690" y="21092"/>
                  </a:lnTo>
                  <a:lnTo>
                    <a:pt x="7011" y="21193"/>
                  </a:lnTo>
                  <a:lnTo>
                    <a:pt x="7333" y="21313"/>
                  </a:lnTo>
                  <a:lnTo>
                    <a:pt x="7634" y="21454"/>
                  </a:lnTo>
                  <a:lnTo>
                    <a:pt x="7754" y="21554"/>
                  </a:lnTo>
                  <a:lnTo>
                    <a:pt x="7875" y="21635"/>
                  </a:lnTo>
                  <a:lnTo>
                    <a:pt x="7996" y="21755"/>
                  </a:lnTo>
                  <a:lnTo>
                    <a:pt x="8096" y="21876"/>
                  </a:lnTo>
                  <a:lnTo>
                    <a:pt x="8196" y="22016"/>
                  </a:lnTo>
                  <a:lnTo>
                    <a:pt x="8277" y="22157"/>
                  </a:lnTo>
                  <a:lnTo>
                    <a:pt x="8337" y="22297"/>
                  </a:lnTo>
                  <a:lnTo>
                    <a:pt x="8397" y="22438"/>
                  </a:lnTo>
                  <a:lnTo>
                    <a:pt x="8437" y="22579"/>
                  </a:lnTo>
                  <a:lnTo>
                    <a:pt x="8458" y="22699"/>
                  </a:lnTo>
                  <a:lnTo>
                    <a:pt x="8478" y="22980"/>
                  </a:lnTo>
                  <a:lnTo>
                    <a:pt x="8437" y="23282"/>
                  </a:lnTo>
                  <a:lnTo>
                    <a:pt x="8397" y="23563"/>
                  </a:lnTo>
                  <a:lnTo>
                    <a:pt x="8317" y="23844"/>
                  </a:lnTo>
                  <a:lnTo>
                    <a:pt x="8196" y="24145"/>
                  </a:lnTo>
                  <a:lnTo>
                    <a:pt x="8096" y="24427"/>
                  </a:lnTo>
                  <a:lnTo>
                    <a:pt x="7855" y="25029"/>
                  </a:lnTo>
                  <a:lnTo>
                    <a:pt x="7734" y="25331"/>
                  </a:lnTo>
                  <a:lnTo>
                    <a:pt x="7614" y="25632"/>
                  </a:lnTo>
                  <a:lnTo>
                    <a:pt x="7534" y="25933"/>
                  </a:lnTo>
                  <a:lnTo>
                    <a:pt x="7473" y="26235"/>
                  </a:lnTo>
                  <a:lnTo>
                    <a:pt x="7433" y="26536"/>
                  </a:lnTo>
                  <a:lnTo>
                    <a:pt x="7433" y="26837"/>
                  </a:lnTo>
                  <a:lnTo>
                    <a:pt x="7473" y="27118"/>
                  </a:lnTo>
                  <a:lnTo>
                    <a:pt x="7554" y="27379"/>
                  </a:lnTo>
                  <a:lnTo>
                    <a:pt x="7654" y="27641"/>
                  </a:lnTo>
                  <a:lnTo>
                    <a:pt x="7795" y="27882"/>
                  </a:lnTo>
                  <a:lnTo>
                    <a:pt x="7955" y="28103"/>
                  </a:lnTo>
                  <a:lnTo>
                    <a:pt x="8136" y="28303"/>
                  </a:lnTo>
                  <a:lnTo>
                    <a:pt x="8337" y="28504"/>
                  </a:lnTo>
                  <a:lnTo>
                    <a:pt x="8558" y="28705"/>
                  </a:lnTo>
                  <a:lnTo>
                    <a:pt x="8779" y="28886"/>
                  </a:lnTo>
                  <a:lnTo>
                    <a:pt x="9040" y="29047"/>
                  </a:lnTo>
                  <a:lnTo>
                    <a:pt x="9281" y="29207"/>
                  </a:lnTo>
                  <a:lnTo>
                    <a:pt x="9562" y="29348"/>
                  </a:lnTo>
                  <a:lnTo>
                    <a:pt x="10105" y="29609"/>
                  </a:lnTo>
                  <a:lnTo>
                    <a:pt x="10647" y="29830"/>
                  </a:lnTo>
                  <a:lnTo>
                    <a:pt x="11189" y="30071"/>
                  </a:lnTo>
                  <a:lnTo>
                    <a:pt x="11752" y="30312"/>
                  </a:lnTo>
                  <a:lnTo>
                    <a:pt x="12274" y="30614"/>
                  </a:lnTo>
                  <a:lnTo>
                    <a:pt x="12535" y="30754"/>
                  </a:lnTo>
                  <a:lnTo>
                    <a:pt x="12776" y="30935"/>
                  </a:lnTo>
                  <a:lnTo>
                    <a:pt x="12997" y="31116"/>
                  </a:lnTo>
                  <a:lnTo>
                    <a:pt x="13198" y="31296"/>
                  </a:lnTo>
                  <a:lnTo>
                    <a:pt x="13399" y="31517"/>
                  </a:lnTo>
                  <a:lnTo>
                    <a:pt x="13560" y="31718"/>
                  </a:lnTo>
                  <a:lnTo>
                    <a:pt x="13700" y="31959"/>
                  </a:lnTo>
                  <a:lnTo>
                    <a:pt x="13821" y="32200"/>
                  </a:lnTo>
                  <a:lnTo>
                    <a:pt x="13921" y="32462"/>
                  </a:lnTo>
                  <a:lnTo>
                    <a:pt x="13982" y="32743"/>
                  </a:lnTo>
                  <a:lnTo>
                    <a:pt x="14002" y="33024"/>
                  </a:lnTo>
                  <a:lnTo>
                    <a:pt x="14002" y="33325"/>
                  </a:lnTo>
                  <a:lnTo>
                    <a:pt x="13961" y="33607"/>
                  </a:lnTo>
                  <a:lnTo>
                    <a:pt x="13921" y="33888"/>
                  </a:lnTo>
                  <a:lnTo>
                    <a:pt x="13841" y="34470"/>
                  </a:lnTo>
                  <a:lnTo>
                    <a:pt x="13801" y="34751"/>
                  </a:lnTo>
                  <a:lnTo>
                    <a:pt x="13801" y="35053"/>
                  </a:lnTo>
                  <a:lnTo>
                    <a:pt x="13801" y="35254"/>
                  </a:lnTo>
                  <a:lnTo>
                    <a:pt x="13821" y="35434"/>
                  </a:lnTo>
                  <a:lnTo>
                    <a:pt x="13861" y="35635"/>
                  </a:lnTo>
                  <a:lnTo>
                    <a:pt x="13901" y="35816"/>
                  </a:lnTo>
                  <a:lnTo>
                    <a:pt x="13961" y="35997"/>
                  </a:lnTo>
                  <a:lnTo>
                    <a:pt x="14022" y="36178"/>
                  </a:lnTo>
                  <a:lnTo>
                    <a:pt x="14202" y="36519"/>
                  </a:lnTo>
                  <a:lnTo>
                    <a:pt x="14403" y="36841"/>
                  </a:lnTo>
                  <a:lnTo>
                    <a:pt x="14644" y="37142"/>
                  </a:lnTo>
                  <a:lnTo>
                    <a:pt x="14926" y="37423"/>
                  </a:lnTo>
                  <a:lnTo>
                    <a:pt x="15227" y="37684"/>
                  </a:lnTo>
                  <a:lnTo>
                    <a:pt x="15568" y="37925"/>
                  </a:lnTo>
                  <a:lnTo>
                    <a:pt x="15910" y="38126"/>
                  </a:lnTo>
                  <a:lnTo>
                    <a:pt x="16292" y="38327"/>
                  </a:lnTo>
                  <a:lnTo>
                    <a:pt x="16673" y="38488"/>
                  </a:lnTo>
                  <a:lnTo>
                    <a:pt x="17075" y="38608"/>
                  </a:lnTo>
                  <a:lnTo>
                    <a:pt x="17477" y="38709"/>
                  </a:lnTo>
                  <a:lnTo>
                    <a:pt x="17878" y="38789"/>
                  </a:lnTo>
                  <a:lnTo>
                    <a:pt x="18280" y="38829"/>
                  </a:lnTo>
                  <a:lnTo>
                    <a:pt x="18682" y="38849"/>
                  </a:lnTo>
                  <a:lnTo>
                    <a:pt x="19084" y="38849"/>
                  </a:lnTo>
                  <a:lnTo>
                    <a:pt x="19485" y="38829"/>
                  </a:lnTo>
                  <a:lnTo>
                    <a:pt x="19887" y="38789"/>
                  </a:lnTo>
                  <a:lnTo>
                    <a:pt x="20691" y="38709"/>
                  </a:lnTo>
                  <a:lnTo>
                    <a:pt x="21494" y="38568"/>
                  </a:lnTo>
                  <a:lnTo>
                    <a:pt x="23081" y="38287"/>
                  </a:lnTo>
                  <a:lnTo>
                    <a:pt x="23884" y="38166"/>
                  </a:lnTo>
                  <a:lnTo>
                    <a:pt x="24688" y="38066"/>
                  </a:lnTo>
                  <a:lnTo>
                    <a:pt x="25090" y="38046"/>
                  </a:lnTo>
                  <a:lnTo>
                    <a:pt x="25512" y="38046"/>
                  </a:lnTo>
                  <a:lnTo>
                    <a:pt x="25913" y="38066"/>
                  </a:lnTo>
                  <a:lnTo>
                    <a:pt x="26335" y="38106"/>
                  </a:lnTo>
                  <a:lnTo>
                    <a:pt x="26757" y="38166"/>
                  </a:lnTo>
                  <a:lnTo>
                    <a:pt x="27159" y="38247"/>
                  </a:lnTo>
                  <a:lnTo>
                    <a:pt x="27540" y="38367"/>
                  </a:lnTo>
                  <a:lnTo>
                    <a:pt x="27942" y="38488"/>
                  </a:lnTo>
                  <a:lnTo>
                    <a:pt x="28304" y="38648"/>
                  </a:lnTo>
                  <a:lnTo>
                    <a:pt x="28665" y="38829"/>
                  </a:lnTo>
                  <a:lnTo>
                    <a:pt x="28987" y="39050"/>
                  </a:lnTo>
                  <a:lnTo>
                    <a:pt x="29308" y="39271"/>
                  </a:lnTo>
                  <a:lnTo>
                    <a:pt x="29589" y="39532"/>
                  </a:lnTo>
                  <a:lnTo>
                    <a:pt x="29850" y="39834"/>
                  </a:lnTo>
                  <a:lnTo>
                    <a:pt x="30071" y="40155"/>
                  </a:lnTo>
                  <a:lnTo>
                    <a:pt x="30252" y="40496"/>
                  </a:lnTo>
                  <a:lnTo>
                    <a:pt x="30152" y="39813"/>
                  </a:lnTo>
                  <a:lnTo>
                    <a:pt x="30071" y="39110"/>
                  </a:lnTo>
                  <a:lnTo>
                    <a:pt x="30011" y="38407"/>
                  </a:lnTo>
                  <a:lnTo>
                    <a:pt x="29971" y="37724"/>
                  </a:lnTo>
                  <a:lnTo>
                    <a:pt x="29971" y="37021"/>
                  </a:lnTo>
                  <a:lnTo>
                    <a:pt x="29991" y="36318"/>
                  </a:lnTo>
                  <a:lnTo>
                    <a:pt x="30051" y="35615"/>
                  </a:lnTo>
                  <a:lnTo>
                    <a:pt x="30112" y="34932"/>
                  </a:lnTo>
                  <a:lnTo>
                    <a:pt x="30212" y="34229"/>
                  </a:lnTo>
                  <a:lnTo>
                    <a:pt x="30332" y="33546"/>
                  </a:lnTo>
                  <a:lnTo>
                    <a:pt x="30473" y="32863"/>
                  </a:lnTo>
                  <a:lnTo>
                    <a:pt x="30654" y="32180"/>
                  </a:lnTo>
                  <a:lnTo>
                    <a:pt x="30855" y="31497"/>
                  </a:lnTo>
                  <a:lnTo>
                    <a:pt x="31076" y="30834"/>
                  </a:lnTo>
                  <a:lnTo>
                    <a:pt x="31317" y="30192"/>
                  </a:lnTo>
                  <a:lnTo>
                    <a:pt x="31598" y="29549"/>
                  </a:lnTo>
                  <a:lnTo>
                    <a:pt x="31839" y="28986"/>
                  </a:lnTo>
                  <a:lnTo>
                    <a:pt x="32060" y="28424"/>
                  </a:lnTo>
                  <a:lnTo>
                    <a:pt x="32281" y="27841"/>
                  </a:lnTo>
                  <a:lnTo>
                    <a:pt x="32361" y="27540"/>
                  </a:lnTo>
                  <a:lnTo>
                    <a:pt x="32442" y="27259"/>
                  </a:lnTo>
                  <a:lnTo>
                    <a:pt x="32502" y="26958"/>
                  </a:lnTo>
                  <a:lnTo>
                    <a:pt x="32542" y="26676"/>
                  </a:lnTo>
                  <a:lnTo>
                    <a:pt x="32542" y="26395"/>
                  </a:lnTo>
                  <a:lnTo>
                    <a:pt x="32542" y="26114"/>
                  </a:lnTo>
                  <a:lnTo>
                    <a:pt x="32482" y="25833"/>
                  </a:lnTo>
                  <a:lnTo>
                    <a:pt x="32422" y="25572"/>
                  </a:lnTo>
                  <a:lnTo>
                    <a:pt x="32321" y="25310"/>
                  </a:lnTo>
                  <a:lnTo>
                    <a:pt x="32160" y="25069"/>
                  </a:lnTo>
                  <a:lnTo>
                    <a:pt x="32080" y="24929"/>
                  </a:lnTo>
                  <a:lnTo>
                    <a:pt x="31980" y="24808"/>
                  </a:lnTo>
                  <a:lnTo>
                    <a:pt x="31739" y="24567"/>
                  </a:lnTo>
                  <a:lnTo>
                    <a:pt x="31498" y="24386"/>
                  </a:lnTo>
                  <a:lnTo>
                    <a:pt x="31216" y="24206"/>
                  </a:lnTo>
                  <a:lnTo>
                    <a:pt x="30915" y="24065"/>
                  </a:lnTo>
                  <a:lnTo>
                    <a:pt x="30614" y="23924"/>
                  </a:lnTo>
                  <a:lnTo>
                    <a:pt x="29971" y="23683"/>
                  </a:lnTo>
                  <a:lnTo>
                    <a:pt x="29328" y="23442"/>
                  </a:lnTo>
                  <a:lnTo>
                    <a:pt x="29007" y="23322"/>
                  </a:lnTo>
                  <a:lnTo>
                    <a:pt x="28705" y="23181"/>
                  </a:lnTo>
                  <a:lnTo>
                    <a:pt x="28404" y="23021"/>
                  </a:lnTo>
                  <a:lnTo>
                    <a:pt x="28143" y="22840"/>
                  </a:lnTo>
                  <a:lnTo>
                    <a:pt x="27882" y="22619"/>
                  </a:lnTo>
                  <a:lnTo>
                    <a:pt x="27661" y="22378"/>
                  </a:lnTo>
                  <a:lnTo>
                    <a:pt x="27520" y="22197"/>
                  </a:lnTo>
                  <a:lnTo>
                    <a:pt x="27420" y="21996"/>
                  </a:lnTo>
                  <a:lnTo>
                    <a:pt x="27319" y="21795"/>
                  </a:lnTo>
                  <a:lnTo>
                    <a:pt x="27219" y="21594"/>
                  </a:lnTo>
                  <a:lnTo>
                    <a:pt x="27159" y="21373"/>
                  </a:lnTo>
                  <a:lnTo>
                    <a:pt x="27119" y="21152"/>
                  </a:lnTo>
                  <a:lnTo>
                    <a:pt x="27078" y="20911"/>
                  </a:lnTo>
                  <a:lnTo>
                    <a:pt x="27038" y="20690"/>
                  </a:lnTo>
                  <a:lnTo>
                    <a:pt x="27018" y="20208"/>
                  </a:lnTo>
                  <a:lnTo>
                    <a:pt x="27018" y="19706"/>
                  </a:lnTo>
                  <a:lnTo>
                    <a:pt x="27058" y="18702"/>
                  </a:lnTo>
                  <a:lnTo>
                    <a:pt x="27098" y="18220"/>
                  </a:lnTo>
                  <a:lnTo>
                    <a:pt x="27098" y="17718"/>
                  </a:lnTo>
                  <a:lnTo>
                    <a:pt x="27078" y="17256"/>
                  </a:lnTo>
                  <a:lnTo>
                    <a:pt x="27018" y="16794"/>
                  </a:lnTo>
                  <a:lnTo>
                    <a:pt x="26978" y="16593"/>
                  </a:lnTo>
                  <a:lnTo>
                    <a:pt x="26918" y="16372"/>
                  </a:lnTo>
                  <a:lnTo>
                    <a:pt x="26837" y="16171"/>
                  </a:lnTo>
                  <a:lnTo>
                    <a:pt x="26757" y="15970"/>
                  </a:lnTo>
                  <a:lnTo>
                    <a:pt x="26657" y="15789"/>
                  </a:lnTo>
                  <a:lnTo>
                    <a:pt x="26516" y="15608"/>
                  </a:lnTo>
                  <a:lnTo>
                    <a:pt x="26375" y="15448"/>
                  </a:lnTo>
                  <a:lnTo>
                    <a:pt x="26215" y="15287"/>
                  </a:lnTo>
                  <a:lnTo>
                    <a:pt x="26054" y="15187"/>
                  </a:lnTo>
                  <a:lnTo>
                    <a:pt x="25913" y="15086"/>
                  </a:lnTo>
                  <a:lnTo>
                    <a:pt x="25753" y="15006"/>
                  </a:lnTo>
                  <a:lnTo>
                    <a:pt x="25592" y="14925"/>
                  </a:lnTo>
                  <a:lnTo>
                    <a:pt x="25250" y="14805"/>
                  </a:lnTo>
                  <a:lnTo>
                    <a:pt x="24889" y="14725"/>
                  </a:lnTo>
                  <a:lnTo>
                    <a:pt x="24507" y="14664"/>
                  </a:lnTo>
                  <a:lnTo>
                    <a:pt x="24126" y="14624"/>
                  </a:lnTo>
                  <a:lnTo>
                    <a:pt x="23342" y="14544"/>
                  </a:lnTo>
                  <a:lnTo>
                    <a:pt x="22960" y="14524"/>
                  </a:lnTo>
                  <a:lnTo>
                    <a:pt x="22599" y="14463"/>
                  </a:lnTo>
                  <a:lnTo>
                    <a:pt x="22237" y="14403"/>
                  </a:lnTo>
                  <a:lnTo>
                    <a:pt x="21896" y="14303"/>
                  </a:lnTo>
                  <a:lnTo>
                    <a:pt x="21595" y="14182"/>
                  </a:lnTo>
                  <a:lnTo>
                    <a:pt x="21434" y="14102"/>
                  </a:lnTo>
                  <a:lnTo>
                    <a:pt x="21293" y="14001"/>
                  </a:lnTo>
                  <a:lnTo>
                    <a:pt x="21173" y="13901"/>
                  </a:lnTo>
                  <a:lnTo>
                    <a:pt x="21052" y="13780"/>
                  </a:lnTo>
                  <a:lnTo>
                    <a:pt x="20932" y="13660"/>
                  </a:lnTo>
                  <a:lnTo>
                    <a:pt x="20831" y="13519"/>
                  </a:lnTo>
                  <a:lnTo>
                    <a:pt x="20751" y="13379"/>
                  </a:lnTo>
                  <a:lnTo>
                    <a:pt x="20691" y="13258"/>
                  </a:lnTo>
                  <a:lnTo>
                    <a:pt x="20610" y="12977"/>
                  </a:lnTo>
                  <a:lnTo>
                    <a:pt x="20550" y="12696"/>
                  </a:lnTo>
                  <a:lnTo>
                    <a:pt x="20530" y="12394"/>
                  </a:lnTo>
                  <a:lnTo>
                    <a:pt x="20550" y="12093"/>
                  </a:lnTo>
                  <a:lnTo>
                    <a:pt x="20570" y="11792"/>
                  </a:lnTo>
                  <a:lnTo>
                    <a:pt x="20671" y="11169"/>
                  </a:lnTo>
                  <a:lnTo>
                    <a:pt x="20771" y="10546"/>
                  </a:lnTo>
                  <a:lnTo>
                    <a:pt x="20811" y="10245"/>
                  </a:lnTo>
                  <a:lnTo>
                    <a:pt x="20851" y="9924"/>
                  </a:lnTo>
                  <a:lnTo>
                    <a:pt x="20851" y="9622"/>
                  </a:lnTo>
                  <a:lnTo>
                    <a:pt x="20811" y="9321"/>
                  </a:lnTo>
                  <a:lnTo>
                    <a:pt x="20751" y="9040"/>
                  </a:lnTo>
                  <a:lnTo>
                    <a:pt x="20650" y="8759"/>
                  </a:lnTo>
                  <a:lnTo>
                    <a:pt x="20550" y="8558"/>
                  </a:lnTo>
                  <a:lnTo>
                    <a:pt x="20429" y="8377"/>
                  </a:lnTo>
                  <a:lnTo>
                    <a:pt x="20269" y="8196"/>
                  </a:lnTo>
                  <a:lnTo>
                    <a:pt x="20108" y="8056"/>
                  </a:lnTo>
                  <a:lnTo>
                    <a:pt x="19947" y="7915"/>
                  </a:lnTo>
                  <a:lnTo>
                    <a:pt x="19747" y="7794"/>
                  </a:lnTo>
                  <a:lnTo>
                    <a:pt x="19546" y="7694"/>
                  </a:lnTo>
                  <a:lnTo>
                    <a:pt x="19345" y="7594"/>
                  </a:lnTo>
                  <a:lnTo>
                    <a:pt x="19124" y="7513"/>
                  </a:lnTo>
                  <a:lnTo>
                    <a:pt x="18903" y="7453"/>
                  </a:lnTo>
                  <a:lnTo>
                    <a:pt x="18441" y="7332"/>
                  </a:lnTo>
                  <a:lnTo>
                    <a:pt x="17959" y="7272"/>
                  </a:lnTo>
                  <a:lnTo>
                    <a:pt x="17497" y="7232"/>
                  </a:lnTo>
                  <a:lnTo>
                    <a:pt x="16553" y="7172"/>
                  </a:lnTo>
                  <a:lnTo>
                    <a:pt x="16091" y="7111"/>
                  </a:lnTo>
                  <a:lnTo>
                    <a:pt x="15629" y="7051"/>
                  </a:lnTo>
                  <a:lnTo>
                    <a:pt x="15167" y="6931"/>
                  </a:lnTo>
                  <a:lnTo>
                    <a:pt x="14966" y="6870"/>
                  </a:lnTo>
                  <a:lnTo>
                    <a:pt x="14745" y="6770"/>
                  </a:lnTo>
                  <a:lnTo>
                    <a:pt x="14544" y="6670"/>
                  </a:lnTo>
                  <a:lnTo>
                    <a:pt x="14363" y="6569"/>
                  </a:lnTo>
                  <a:lnTo>
                    <a:pt x="14182" y="6428"/>
                  </a:lnTo>
                  <a:lnTo>
                    <a:pt x="14002" y="6268"/>
                  </a:lnTo>
                  <a:lnTo>
                    <a:pt x="13781" y="6027"/>
                  </a:lnTo>
                  <a:lnTo>
                    <a:pt x="13600" y="5746"/>
                  </a:lnTo>
                  <a:lnTo>
                    <a:pt x="13459" y="5464"/>
                  </a:lnTo>
                  <a:lnTo>
                    <a:pt x="13319" y="5143"/>
                  </a:lnTo>
                  <a:lnTo>
                    <a:pt x="13218" y="4822"/>
                  </a:lnTo>
                  <a:lnTo>
                    <a:pt x="13118" y="4500"/>
                  </a:lnTo>
                  <a:lnTo>
                    <a:pt x="12957" y="3817"/>
                  </a:lnTo>
                  <a:lnTo>
                    <a:pt x="12796" y="3154"/>
                  </a:lnTo>
                  <a:lnTo>
                    <a:pt x="12696" y="2813"/>
                  </a:lnTo>
                  <a:lnTo>
                    <a:pt x="12575" y="2511"/>
                  </a:lnTo>
                  <a:lnTo>
                    <a:pt x="12435" y="2210"/>
                  </a:lnTo>
                  <a:lnTo>
                    <a:pt x="12274" y="1929"/>
                  </a:lnTo>
                  <a:lnTo>
                    <a:pt x="12073" y="1668"/>
                  </a:lnTo>
                  <a:lnTo>
                    <a:pt x="11852" y="1427"/>
                  </a:lnTo>
                  <a:lnTo>
                    <a:pt x="11631" y="1266"/>
                  </a:lnTo>
                  <a:lnTo>
                    <a:pt x="11410" y="1125"/>
                  </a:lnTo>
                  <a:lnTo>
                    <a:pt x="11169" y="1005"/>
                  </a:lnTo>
                  <a:lnTo>
                    <a:pt x="10928" y="925"/>
                  </a:lnTo>
                  <a:lnTo>
                    <a:pt x="10667" y="864"/>
                  </a:lnTo>
                  <a:lnTo>
                    <a:pt x="10406" y="824"/>
                  </a:lnTo>
                  <a:lnTo>
                    <a:pt x="10145" y="784"/>
                  </a:lnTo>
                  <a:lnTo>
                    <a:pt x="9582" y="784"/>
                  </a:lnTo>
                  <a:lnTo>
                    <a:pt x="9301" y="804"/>
                  </a:lnTo>
                  <a:lnTo>
                    <a:pt x="8739" y="884"/>
                  </a:lnTo>
                  <a:lnTo>
                    <a:pt x="8176" y="985"/>
                  </a:lnTo>
                  <a:lnTo>
                    <a:pt x="7634" y="1105"/>
                  </a:lnTo>
                  <a:lnTo>
                    <a:pt x="7353" y="1166"/>
                  </a:lnTo>
                  <a:lnTo>
                    <a:pt x="7031" y="1186"/>
                  </a:lnTo>
                  <a:lnTo>
                    <a:pt x="6670" y="1226"/>
                  </a:lnTo>
                  <a:lnTo>
                    <a:pt x="5906" y="1226"/>
                  </a:lnTo>
                  <a:lnTo>
                    <a:pt x="5505" y="1206"/>
                  </a:lnTo>
                  <a:lnTo>
                    <a:pt x="5103" y="1166"/>
                  </a:lnTo>
                  <a:lnTo>
                    <a:pt x="4701" y="1125"/>
                  </a:lnTo>
                  <a:lnTo>
                    <a:pt x="4320" y="1045"/>
                  </a:lnTo>
                  <a:lnTo>
                    <a:pt x="3938" y="965"/>
                  </a:lnTo>
                  <a:lnTo>
                    <a:pt x="3576" y="864"/>
                  </a:lnTo>
                  <a:lnTo>
                    <a:pt x="3235" y="724"/>
                  </a:lnTo>
                  <a:lnTo>
                    <a:pt x="2934" y="583"/>
                  </a:lnTo>
                  <a:lnTo>
                    <a:pt x="2652" y="402"/>
                  </a:lnTo>
                  <a:lnTo>
                    <a:pt x="2431" y="201"/>
                  </a:lnTo>
                  <a:lnTo>
                    <a:pt x="2331" y="101"/>
                  </a:lnTo>
                  <a:lnTo>
                    <a:pt x="225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4" name="Google Shape;1304;p25"/>
            <p:cNvSpPr/>
            <p:nvPr/>
          </p:nvSpPr>
          <p:spPr>
            <a:xfrm>
              <a:off x="8508325" y="3788575"/>
              <a:ext cx="676450" cy="932050"/>
            </a:xfrm>
            <a:custGeom>
              <a:avLst/>
              <a:gdLst/>
              <a:ahLst/>
              <a:cxnLst/>
              <a:rect l="l" t="t" r="r" b="b"/>
              <a:pathLst>
                <a:path w="27058" h="37282" extrusionOk="0">
                  <a:moveTo>
                    <a:pt x="201" y="0"/>
                  </a:moveTo>
                  <a:lnTo>
                    <a:pt x="121" y="20"/>
                  </a:lnTo>
                  <a:lnTo>
                    <a:pt x="60" y="60"/>
                  </a:lnTo>
                  <a:lnTo>
                    <a:pt x="20" y="141"/>
                  </a:lnTo>
                  <a:lnTo>
                    <a:pt x="0" y="201"/>
                  </a:lnTo>
                  <a:lnTo>
                    <a:pt x="20" y="281"/>
                  </a:lnTo>
                  <a:lnTo>
                    <a:pt x="60" y="342"/>
                  </a:lnTo>
                  <a:lnTo>
                    <a:pt x="141" y="382"/>
                  </a:lnTo>
                  <a:lnTo>
                    <a:pt x="342" y="462"/>
                  </a:lnTo>
                  <a:lnTo>
                    <a:pt x="522" y="583"/>
                  </a:lnTo>
                  <a:lnTo>
                    <a:pt x="723" y="703"/>
                  </a:lnTo>
                  <a:lnTo>
                    <a:pt x="884" y="844"/>
                  </a:lnTo>
                  <a:lnTo>
                    <a:pt x="1045" y="1004"/>
                  </a:lnTo>
                  <a:lnTo>
                    <a:pt x="1205" y="1185"/>
                  </a:lnTo>
                  <a:lnTo>
                    <a:pt x="1346" y="1386"/>
                  </a:lnTo>
                  <a:lnTo>
                    <a:pt x="1487" y="1607"/>
                  </a:lnTo>
                  <a:lnTo>
                    <a:pt x="1607" y="1848"/>
                  </a:lnTo>
                  <a:lnTo>
                    <a:pt x="1728" y="2129"/>
                  </a:lnTo>
                  <a:lnTo>
                    <a:pt x="1828" y="2411"/>
                  </a:lnTo>
                  <a:lnTo>
                    <a:pt x="1928" y="2712"/>
                  </a:lnTo>
                  <a:lnTo>
                    <a:pt x="2009" y="3033"/>
                  </a:lnTo>
                  <a:lnTo>
                    <a:pt x="2089" y="3395"/>
                  </a:lnTo>
                  <a:lnTo>
                    <a:pt x="2170" y="3756"/>
                  </a:lnTo>
                  <a:lnTo>
                    <a:pt x="2230" y="4158"/>
                  </a:lnTo>
                  <a:lnTo>
                    <a:pt x="2310" y="4721"/>
                  </a:lnTo>
                  <a:lnTo>
                    <a:pt x="2411" y="5323"/>
                  </a:lnTo>
                  <a:lnTo>
                    <a:pt x="2551" y="5926"/>
                  </a:lnTo>
                  <a:lnTo>
                    <a:pt x="2632" y="6227"/>
                  </a:lnTo>
                  <a:lnTo>
                    <a:pt x="2732" y="6528"/>
                  </a:lnTo>
                  <a:lnTo>
                    <a:pt x="2832" y="6830"/>
                  </a:lnTo>
                  <a:lnTo>
                    <a:pt x="2973" y="7111"/>
                  </a:lnTo>
                  <a:lnTo>
                    <a:pt x="3114" y="7372"/>
                  </a:lnTo>
                  <a:lnTo>
                    <a:pt x="3294" y="7633"/>
                  </a:lnTo>
                  <a:lnTo>
                    <a:pt x="3475" y="7874"/>
                  </a:lnTo>
                  <a:lnTo>
                    <a:pt x="3696" y="8095"/>
                  </a:lnTo>
                  <a:lnTo>
                    <a:pt x="3917" y="8296"/>
                  </a:lnTo>
                  <a:lnTo>
                    <a:pt x="4198" y="8477"/>
                  </a:lnTo>
                  <a:lnTo>
                    <a:pt x="4439" y="8617"/>
                  </a:lnTo>
                  <a:lnTo>
                    <a:pt x="4700" y="8718"/>
                  </a:lnTo>
                  <a:lnTo>
                    <a:pt x="4982" y="8798"/>
                  </a:lnTo>
                  <a:lnTo>
                    <a:pt x="5243" y="8879"/>
                  </a:lnTo>
                  <a:lnTo>
                    <a:pt x="5524" y="8939"/>
                  </a:lnTo>
                  <a:lnTo>
                    <a:pt x="5805" y="8979"/>
                  </a:lnTo>
                  <a:lnTo>
                    <a:pt x="6368" y="9039"/>
                  </a:lnTo>
                  <a:lnTo>
                    <a:pt x="7011" y="9120"/>
                  </a:lnTo>
                  <a:lnTo>
                    <a:pt x="7312" y="9180"/>
                  </a:lnTo>
                  <a:lnTo>
                    <a:pt x="7613" y="9240"/>
                  </a:lnTo>
                  <a:lnTo>
                    <a:pt x="7894" y="9321"/>
                  </a:lnTo>
                  <a:lnTo>
                    <a:pt x="8176" y="9441"/>
                  </a:lnTo>
                  <a:lnTo>
                    <a:pt x="8417" y="9582"/>
                  </a:lnTo>
                  <a:lnTo>
                    <a:pt x="8658" y="9762"/>
                  </a:lnTo>
                  <a:lnTo>
                    <a:pt x="8818" y="9923"/>
                  </a:lnTo>
                  <a:lnTo>
                    <a:pt x="8939" y="10084"/>
                  </a:lnTo>
                  <a:lnTo>
                    <a:pt x="9059" y="10265"/>
                  </a:lnTo>
                  <a:lnTo>
                    <a:pt x="9160" y="10465"/>
                  </a:lnTo>
                  <a:lnTo>
                    <a:pt x="9260" y="10666"/>
                  </a:lnTo>
                  <a:lnTo>
                    <a:pt x="9321" y="10887"/>
                  </a:lnTo>
                  <a:lnTo>
                    <a:pt x="9381" y="11108"/>
                  </a:lnTo>
                  <a:lnTo>
                    <a:pt x="9421" y="11329"/>
                  </a:lnTo>
                  <a:lnTo>
                    <a:pt x="9461" y="11791"/>
                  </a:lnTo>
                  <a:lnTo>
                    <a:pt x="9461" y="12253"/>
                  </a:lnTo>
                  <a:lnTo>
                    <a:pt x="9441" y="12735"/>
                  </a:lnTo>
                  <a:lnTo>
                    <a:pt x="9401" y="13197"/>
                  </a:lnTo>
                  <a:lnTo>
                    <a:pt x="9341" y="13679"/>
                  </a:lnTo>
                  <a:lnTo>
                    <a:pt x="9300" y="14182"/>
                  </a:lnTo>
                  <a:lnTo>
                    <a:pt x="9280" y="14664"/>
                  </a:lnTo>
                  <a:lnTo>
                    <a:pt x="9300" y="15166"/>
                  </a:lnTo>
                  <a:lnTo>
                    <a:pt x="9321" y="15407"/>
                  </a:lnTo>
                  <a:lnTo>
                    <a:pt x="9361" y="15648"/>
                  </a:lnTo>
                  <a:lnTo>
                    <a:pt x="9401" y="15889"/>
                  </a:lnTo>
                  <a:lnTo>
                    <a:pt x="9461" y="16110"/>
                  </a:lnTo>
                  <a:lnTo>
                    <a:pt x="9541" y="16351"/>
                  </a:lnTo>
                  <a:lnTo>
                    <a:pt x="9642" y="16572"/>
                  </a:lnTo>
                  <a:lnTo>
                    <a:pt x="9762" y="16773"/>
                  </a:lnTo>
                  <a:lnTo>
                    <a:pt x="9903" y="16974"/>
                  </a:lnTo>
                  <a:lnTo>
                    <a:pt x="10044" y="17155"/>
                  </a:lnTo>
                  <a:lnTo>
                    <a:pt x="10204" y="17315"/>
                  </a:lnTo>
                  <a:lnTo>
                    <a:pt x="10365" y="17456"/>
                  </a:lnTo>
                  <a:lnTo>
                    <a:pt x="10546" y="17576"/>
                  </a:lnTo>
                  <a:lnTo>
                    <a:pt x="10727" y="17697"/>
                  </a:lnTo>
                  <a:lnTo>
                    <a:pt x="10907" y="17797"/>
                  </a:lnTo>
                  <a:lnTo>
                    <a:pt x="11309" y="17978"/>
                  </a:lnTo>
                  <a:lnTo>
                    <a:pt x="11731" y="18119"/>
                  </a:lnTo>
                  <a:lnTo>
                    <a:pt x="12173" y="18239"/>
                  </a:lnTo>
                  <a:lnTo>
                    <a:pt x="12615" y="18340"/>
                  </a:lnTo>
                  <a:lnTo>
                    <a:pt x="13057" y="18440"/>
                  </a:lnTo>
                  <a:lnTo>
                    <a:pt x="13860" y="18601"/>
                  </a:lnTo>
                  <a:lnTo>
                    <a:pt x="14242" y="18701"/>
                  </a:lnTo>
                  <a:lnTo>
                    <a:pt x="14624" y="18822"/>
                  </a:lnTo>
                  <a:lnTo>
                    <a:pt x="14965" y="18962"/>
                  </a:lnTo>
                  <a:lnTo>
                    <a:pt x="15307" y="19143"/>
                  </a:lnTo>
                  <a:lnTo>
                    <a:pt x="15447" y="19244"/>
                  </a:lnTo>
                  <a:lnTo>
                    <a:pt x="15608" y="19344"/>
                  </a:lnTo>
                  <a:lnTo>
                    <a:pt x="15748" y="19465"/>
                  </a:lnTo>
                  <a:lnTo>
                    <a:pt x="15869" y="19605"/>
                  </a:lnTo>
                  <a:lnTo>
                    <a:pt x="16030" y="19786"/>
                  </a:lnTo>
                  <a:lnTo>
                    <a:pt x="16150" y="19967"/>
                  </a:lnTo>
                  <a:lnTo>
                    <a:pt x="16271" y="20168"/>
                  </a:lnTo>
                  <a:lnTo>
                    <a:pt x="16371" y="20369"/>
                  </a:lnTo>
                  <a:lnTo>
                    <a:pt x="16451" y="20569"/>
                  </a:lnTo>
                  <a:lnTo>
                    <a:pt x="16512" y="20790"/>
                  </a:lnTo>
                  <a:lnTo>
                    <a:pt x="16572" y="21011"/>
                  </a:lnTo>
                  <a:lnTo>
                    <a:pt x="16632" y="21252"/>
                  </a:lnTo>
                  <a:lnTo>
                    <a:pt x="16693" y="21714"/>
                  </a:lnTo>
                  <a:lnTo>
                    <a:pt x="16713" y="22217"/>
                  </a:lnTo>
                  <a:lnTo>
                    <a:pt x="16733" y="22719"/>
                  </a:lnTo>
                  <a:lnTo>
                    <a:pt x="16733" y="23201"/>
                  </a:lnTo>
                  <a:lnTo>
                    <a:pt x="16733" y="23623"/>
                  </a:lnTo>
                  <a:lnTo>
                    <a:pt x="16753" y="24044"/>
                  </a:lnTo>
                  <a:lnTo>
                    <a:pt x="16813" y="24567"/>
                  </a:lnTo>
                  <a:lnTo>
                    <a:pt x="16853" y="24828"/>
                  </a:lnTo>
                  <a:lnTo>
                    <a:pt x="16913" y="25109"/>
                  </a:lnTo>
                  <a:lnTo>
                    <a:pt x="16974" y="25410"/>
                  </a:lnTo>
                  <a:lnTo>
                    <a:pt x="17074" y="25692"/>
                  </a:lnTo>
                  <a:lnTo>
                    <a:pt x="17175" y="25993"/>
                  </a:lnTo>
                  <a:lnTo>
                    <a:pt x="17315" y="26254"/>
                  </a:lnTo>
                  <a:lnTo>
                    <a:pt x="17476" y="26515"/>
                  </a:lnTo>
                  <a:lnTo>
                    <a:pt x="17657" y="26776"/>
                  </a:lnTo>
                  <a:lnTo>
                    <a:pt x="17858" y="26997"/>
                  </a:lnTo>
                  <a:lnTo>
                    <a:pt x="18099" y="27198"/>
                  </a:lnTo>
                  <a:lnTo>
                    <a:pt x="18380" y="27359"/>
                  </a:lnTo>
                  <a:lnTo>
                    <a:pt x="18520" y="27419"/>
                  </a:lnTo>
                  <a:lnTo>
                    <a:pt x="18681" y="27479"/>
                  </a:lnTo>
                  <a:lnTo>
                    <a:pt x="18862" y="27540"/>
                  </a:lnTo>
                  <a:lnTo>
                    <a:pt x="19043" y="27580"/>
                  </a:lnTo>
                  <a:lnTo>
                    <a:pt x="19404" y="27620"/>
                  </a:lnTo>
                  <a:lnTo>
                    <a:pt x="19766" y="27640"/>
                  </a:lnTo>
                  <a:lnTo>
                    <a:pt x="20107" y="27620"/>
                  </a:lnTo>
                  <a:lnTo>
                    <a:pt x="20710" y="27620"/>
                  </a:lnTo>
                  <a:lnTo>
                    <a:pt x="20991" y="27660"/>
                  </a:lnTo>
                  <a:lnTo>
                    <a:pt x="21272" y="27700"/>
                  </a:lnTo>
                  <a:lnTo>
                    <a:pt x="21453" y="27761"/>
                  </a:lnTo>
                  <a:lnTo>
                    <a:pt x="21634" y="27841"/>
                  </a:lnTo>
                  <a:lnTo>
                    <a:pt x="21795" y="27921"/>
                  </a:lnTo>
                  <a:lnTo>
                    <a:pt x="21955" y="28022"/>
                  </a:lnTo>
                  <a:lnTo>
                    <a:pt x="22116" y="28122"/>
                  </a:lnTo>
                  <a:lnTo>
                    <a:pt x="22257" y="28243"/>
                  </a:lnTo>
                  <a:lnTo>
                    <a:pt x="22538" y="28524"/>
                  </a:lnTo>
                  <a:lnTo>
                    <a:pt x="22799" y="28825"/>
                  </a:lnTo>
                  <a:lnTo>
                    <a:pt x="23040" y="29147"/>
                  </a:lnTo>
                  <a:lnTo>
                    <a:pt x="23261" y="29468"/>
                  </a:lnTo>
                  <a:lnTo>
                    <a:pt x="23462" y="29810"/>
                  </a:lnTo>
                  <a:lnTo>
                    <a:pt x="23964" y="30673"/>
                  </a:lnTo>
                  <a:lnTo>
                    <a:pt x="24446" y="31557"/>
                  </a:lnTo>
                  <a:lnTo>
                    <a:pt x="24888" y="32461"/>
                  </a:lnTo>
                  <a:lnTo>
                    <a:pt x="25290" y="33385"/>
                  </a:lnTo>
                  <a:lnTo>
                    <a:pt x="25672" y="34309"/>
                  </a:lnTo>
                  <a:lnTo>
                    <a:pt x="26033" y="35233"/>
                  </a:lnTo>
                  <a:lnTo>
                    <a:pt x="26354" y="36177"/>
                  </a:lnTo>
                  <a:lnTo>
                    <a:pt x="26656" y="37141"/>
                  </a:lnTo>
                  <a:lnTo>
                    <a:pt x="26696" y="37202"/>
                  </a:lnTo>
                  <a:lnTo>
                    <a:pt x="26736" y="37242"/>
                  </a:lnTo>
                  <a:lnTo>
                    <a:pt x="26796" y="37282"/>
                  </a:lnTo>
                  <a:lnTo>
                    <a:pt x="26897" y="37282"/>
                  </a:lnTo>
                  <a:lnTo>
                    <a:pt x="26977" y="37242"/>
                  </a:lnTo>
                  <a:lnTo>
                    <a:pt x="27017" y="37182"/>
                  </a:lnTo>
                  <a:lnTo>
                    <a:pt x="27058" y="37101"/>
                  </a:lnTo>
                  <a:lnTo>
                    <a:pt x="27037" y="37021"/>
                  </a:lnTo>
                  <a:lnTo>
                    <a:pt x="26736" y="36057"/>
                  </a:lnTo>
                  <a:lnTo>
                    <a:pt x="26415" y="35092"/>
                  </a:lnTo>
                  <a:lnTo>
                    <a:pt x="26053" y="34148"/>
                  </a:lnTo>
                  <a:lnTo>
                    <a:pt x="25651" y="33224"/>
                  </a:lnTo>
                  <a:lnTo>
                    <a:pt x="25250" y="32300"/>
                  </a:lnTo>
                  <a:lnTo>
                    <a:pt x="24788" y="31376"/>
                  </a:lnTo>
                  <a:lnTo>
                    <a:pt x="24326" y="30492"/>
                  </a:lnTo>
                  <a:lnTo>
                    <a:pt x="23803" y="29609"/>
                  </a:lnTo>
                  <a:lnTo>
                    <a:pt x="23582" y="29247"/>
                  </a:lnTo>
                  <a:lnTo>
                    <a:pt x="23341" y="28885"/>
                  </a:lnTo>
                  <a:lnTo>
                    <a:pt x="23080" y="28544"/>
                  </a:lnTo>
                  <a:lnTo>
                    <a:pt x="22799" y="28203"/>
                  </a:lnTo>
                  <a:lnTo>
                    <a:pt x="22498" y="27921"/>
                  </a:lnTo>
                  <a:lnTo>
                    <a:pt x="22317" y="27781"/>
                  </a:lnTo>
                  <a:lnTo>
                    <a:pt x="22156" y="27660"/>
                  </a:lnTo>
                  <a:lnTo>
                    <a:pt x="21975" y="27560"/>
                  </a:lnTo>
                  <a:lnTo>
                    <a:pt x="21775" y="27459"/>
                  </a:lnTo>
                  <a:lnTo>
                    <a:pt x="21574" y="27379"/>
                  </a:lnTo>
                  <a:lnTo>
                    <a:pt x="21373" y="27319"/>
                  </a:lnTo>
                  <a:lnTo>
                    <a:pt x="21051" y="27258"/>
                  </a:lnTo>
                  <a:lnTo>
                    <a:pt x="20750" y="27238"/>
                  </a:lnTo>
                  <a:lnTo>
                    <a:pt x="20429" y="27218"/>
                  </a:lnTo>
                  <a:lnTo>
                    <a:pt x="20107" y="27238"/>
                  </a:lnTo>
                  <a:lnTo>
                    <a:pt x="19766" y="27238"/>
                  </a:lnTo>
                  <a:lnTo>
                    <a:pt x="19444" y="27218"/>
                  </a:lnTo>
                  <a:lnTo>
                    <a:pt x="19123" y="27178"/>
                  </a:lnTo>
                  <a:lnTo>
                    <a:pt x="18962" y="27158"/>
                  </a:lnTo>
                  <a:lnTo>
                    <a:pt x="18822" y="27098"/>
                  </a:lnTo>
                  <a:lnTo>
                    <a:pt x="18541" y="26997"/>
                  </a:lnTo>
                  <a:lnTo>
                    <a:pt x="18320" y="26857"/>
                  </a:lnTo>
                  <a:lnTo>
                    <a:pt x="18119" y="26676"/>
                  </a:lnTo>
                  <a:lnTo>
                    <a:pt x="17938" y="26475"/>
                  </a:lnTo>
                  <a:lnTo>
                    <a:pt x="17777" y="26254"/>
                  </a:lnTo>
                  <a:lnTo>
                    <a:pt x="17637" y="26013"/>
                  </a:lnTo>
                  <a:lnTo>
                    <a:pt x="17516" y="25772"/>
                  </a:lnTo>
                  <a:lnTo>
                    <a:pt x="17416" y="25511"/>
                  </a:lnTo>
                  <a:lnTo>
                    <a:pt x="17355" y="25250"/>
                  </a:lnTo>
                  <a:lnTo>
                    <a:pt x="17275" y="24989"/>
                  </a:lnTo>
                  <a:lnTo>
                    <a:pt x="17195" y="24466"/>
                  </a:lnTo>
                  <a:lnTo>
                    <a:pt x="17155" y="24004"/>
                  </a:lnTo>
                  <a:lnTo>
                    <a:pt x="17134" y="23623"/>
                  </a:lnTo>
                  <a:lnTo>
                    <a:pt x="17134" y="23201"/>
                  </a:lnTo>
                  <a:lnTo>
                    <a:pt x="17134" y="22699"/>
                  </a:lnTo>
                  <a:lnTo>
                    <a:pt x="17114" y="22176"/>
                  </a:lnTo>
                  <a:lnTo>
                    <a:pt x="17074" y="21654"/>
                  </a:lnTo>
                  <a:lnTo>
                    <a:pt x="17014" y="21152"/>
                  </a:lnTo>
                  <a:lnTo>
                    <a:pt x="16954" y="20891"/>
                  </a:lnTo>
                  <a:lnTo>
                    <a:pt x="16893" y="20650"/>
                  </a:lnTo>
                  <a:lnTo>
                    <a:pt x="16813" y="20409"/>
                  </a:lnTo>
                  <a:lnTo>
                    <a:pt x="16713" y="20188"/>
                  </a:lnTo>
                  <a:lnTo>
                    <a:pt x="16612" y="19947"/>
                  </a:lnTo>
                  <a:lnTo>
                    <a:pt x="16492" y="19746"/>
                  </a:lnTo>
                  <a:lnTo>
                    <a:pt x="16331" y="19525"/>
                  </a:lnTo>
                  <a:lnTo>
                    <a:pt x="16170" y="19324"/>
                  </a:lnTo>
                  <a:lnTo>
                    <a:pt x="16030" y="19183"/>
                  </a:lnTo>
                  <a:lnTo>
                    <a:pt x="15869" y="19043"/>
                  </a:lnTo>
                  <a:lnTo>
                    <a:pt x="15688" y="18922"/>
                  </a:lnTo>
                  <a:lnTo>
                    <a:pt x="15527" y="18822"/>
                  </a:lnTo>
                  <a:lnTo>
                    <a:pt x="15166" y="18621"/>
                  </a:lnTo>
                  <a:lnTo>
                    <a:pt x="14784" y="18460"/>
                  </a:lnTo>
                  <a:lnTo>
                    <a:pt x="14383" y="18340"/>
                  </a:lnTo>
                  <a:lnTo>
                    <a:pt x="13961" y="18219"/>
                  </a:lnTo>
                  <a:lnTo>
                    <a:pt x="13137" y="18038"/>
                  </a:lnTo>
                  <a:lnTo>
                    <a:pt x="12273" y="17858"/>
                  </a:lnTo>
                  <a:lnTo>
                    <a:pt x="11872" y="17757"/>
                  </a:lnTo>
                  <a:lnTo>
                    <a:pt x="11490" y="17617"/>
                  </a:lnTo>
                  <a:lnTo>
                    <a:pt x="11128" y="17456"/>
                  </a:lnTo>
                  <a:lnTo>
                    <a:pt x="10948" y="17376"/>
                  </a:lnTo>
                  <a:lnTo>
                    <a:pt x="10787" y="17275"/>
                  </a:lnTo>
                  <a:lnTo>
                    <a:pt x="10626" y="17155"/>
                  </a:lnTo>
                  <a:lnTo>
                    <a:pt x="10486" y="17034"/>
                  </a:lnTo>
                  <a:lnTo>
                    <a:pt x="10345" y="16893"/>
                  </a:lnTo>
                  <a:lnTo>
                    <a:pt x="10224" y="16733"/>
                  </a:lnTo>
                  <a:lnTo>
                    <a:pt x="10104" y="16552"/>
                  </a:lnTo>
                  <a:lnTo>
                    <a:pt x="10004" y="16371"/>
                  </a:lnTo>
                  <a:lnTo>
                    <a:pt x="9903" y="16170"/>
                  </a:lnTo>
                  <a:lnTo>
                    <a:pt x="9843" y="15969"/>
                  </a:lnTo>
                  <a:lnTo>
                    <a:pt x="9783" y="15748"/>
                  </a:lnTo>
                  <a:lnTo>
                    <a:pt x="9742" y="15527"/>
                  </a:lnTo>
                  <a:lnTo>
                    <a:pt x="9702" y="15307"/>
                  </a:lnTo>
                  <a:lnTo>
                    <a:pt x="9682" y="15086"/>
                  </a:lnTo>
                  <a:lnTo>
                    <a:pt x="9682" y="14624"/>
                  </a:lnTo>
                  <a:lnTo>
                    <a:pt x="9702" y="14141"/>
                  </a:lnTo>
                  <a:lnTo>
                    <a:pt x="9742" y="13659"/>
                  </a:lnTo>
                  <a:lnTo>
                    <a:pt x="9803" y="13197"/>
                  </a:lnTo>
                  <a:lnTo>
                    <a:pt x="9843" y="12715"/>
                  </a:lnTo>
                  <a:lnTo>
                    <a:pt x="9863" y="12213"/>
                  </a:lnTo>
                  <a:lnTo>
                    <a:pt x="9843" y="11711"/>
                  </a:lnTo>
                  <a:lnTo>
                    <a:pt x="9823" y="11450"/>
                  </a:lnTo>
                  <a:lnTo>
                    <a:pt x="9803" y="11209"/>
                  </a:lnTo>
                  <a:lnTo>
                    <a:pt x="9742" y="10948"/>
                  </a:lnTo>
                  <a:lnTo>
                    <a:pt x="9682" y="10707"/>
                  </a:lnTo>
                  <a:lnTo>
                    <a:pt x="9602" y="10486"/>
                  </a:lnTo>
                  <a:lnTo>
                    <a:pt x="9521" y="10265"/>
                  </a:lnTo>
                  <a:lnTo>
                    <a:pt x="9401" y="10044"/>
                  </a:lnTo>
                  <a:lnTo>
                    <a:pt x="9260" y="9843"/>
                  </a:lnTo>
                  <a:lnTo>
                    <a:pt x="9100" y="9642"/>
                  </a:lnTo>
                  <a:lnTo>
                    <a:pt x="8919" y="9461"/>
                  </a:lnTo>
                  <a:lnTo>
                    <a:pt x="8638" y="9260"/>
                  </a:lnTo>
                  <a:lnTo>
                    <a:pt x="8356" y="9100"/>
                  </a:lnTo>
                  <a:lnTo>
                    <a:pt x="8055" y="8959"/>
                  </a:lnTo>
                  <a:lnTo>
                    <a:pt x="7734" y="8859"/>
                  </a:lnTo>
                  <a:lnTo>
                    <a:pt x="7412" y="8798"/>
                  </a:lnTo>
                  <a:lnTo>
                    <a:pt x="7091" y="8738"/>
                  </a:lnTo>
                  <a:lnTo>
                    <a:pt x="6428" y="8638"/>
                  </a:lnTo>
                  <a:lnTo>
                    <a:pt x="5886" y="8577"/>
                  </a:lnTo>
                  <a:lnTo>
                    <a:pt x="5363" y="8497"/>
                  </a:lnTo>
                  <a:lnTo>
                    <a:pt x="5102" y="8437"/>
                  </a:lnTo>
                  <a:lnTo>
                    <a:pt x="4861" y="8356"/>
                  </a:lnTo>
                  <a:lnTo>
                    <a:pt x="4620" y="8256"/>
                  </a:lnTo>
                  <a:lnTo>
                    <a:pt x="4399" y="8135"/>
                  </a:lnTo>
                  <a:lnTo>
                    <a:pt x="4158" y="7975"/>
                  </a:lnTo>
                  <a:lnTo>
                    <a:pt x="3957" y="7794"/>
                  </a:lnTo>
                  <a:lnTo>
                    <a:pt x="3756" y="7593"/>
                  </a:lnTo>
                  <a:lnTo>
                    <a:pt x="3596" y="7372"/>
                  </a:lnTo>
                  <a:lnTo>
                    <a:pt x="3435" y="7151"/>
                  </a:lnTo>
                  <a:lnTo>
                    <a:pt x="3314" y="6890"/>
                  </a:lnTo>
                  <a:lnTo>
                    <a:pt x="3194" y="6629"/>
                  </a:lnTo>
                  <a:lnTo>
                    <a:pt x="3094" y="6368"/>
                  </a:lnTo>
                  <a:lnTo>
                    <a:pt x="2993" y="6086"/>
                  </a:lnTo>
                  <a:lnTo>
                    <a:pt x="2933" y="5805"/>
                  </a:lnTo>
                  <a:lnTo>
                    <a:pt x="2792" y="5223"/>
                  </a:lnTo>
                  <a:lnTo>
                    <a:pt x="2712" y="4660"/>
                  </a:lnTo>
                  <a:lnTo>
                    <a:pt x="2632" y="4098"/>
                  </a:lnTo>
                  <a:lnTo>
                    <a:pt x="2551" y="3676"/>
                  </a:lnTo>
                  <a:lnTo>
                    <a:pt x="2471" y="3274"/>
                  </a:lnTo>
                  <a:lnTo>
                    <a:pt x="2390" y="2893"/>
                  </a:lnTo>
                  <a:lnTo>
                    <a:pt x="2290" y="2551"/>
                  </a:lnTo>
                  <a:lnTo>
                    <a:pt x="2190" y="2210"/>
                  </a:lnTo>
                  <a:lnTo>
                    <a:pt x="2069" y="1908"/>
                  </a:lnTo>
                  <a:lnTo>
                    <a:pt x="1949" y="1627"/>
                  </a:lnTo>
                  <a:lnTo>
                    <a:pt x="1808" y="1366"/>
                  </a:lnTo>
                  <a:lnTo>
                    <a:pt x="1647" y="1105"/>
                  </a:lnTo>
                  <a:lnTo>
                    <a:pt x="1487" y="884"/>
                  </a:lnTo>
                  <a:lnTo>
                    <a:pt x="1306" y="683"/>
                  </a:lnTo>
                  <a:lnTo>
                    <a:pt x="1125" y="522"/>
                  </a:lnTo>
                  <a:lnTo>
                    <a:pt x="924" y="362"/>
                  </a:lnTo>
                  <a:lnTo>
                    <a:pt x="723" y="221"/>
                  </a:lnTo>
                  <a:lnTo>
                    <a:pt x="502" y="100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5" name="Google Shape;1305;p25"/>
            <p:cNvSpPr/>
            <p:nvPr/>
          </p:nvSpPr>
          <p:spPr>
            <a:xfrm>
              <a:off x="8269775" y="4266150"/>
              <a:ext cx="1102825" cy="921525"/>
            </a:xfrm>
            <a:custGeom>
              <a:avLst/>
              <a:gdLst/>
              <a:ahLst/>
              <a:cxnLst/>
              <a:rect l="l" t="t" r="r" b="b"/>
              <a:pathLst>
                <a:path w="44113" h="36861" extrusionOk="0">
                  <a:moveTo>
                    <a:pt x="4842" y="0"/>
                  </a:moveTo>
                  <a:lnTo>
                    <a:pt x="4500" y="40"/>
                  </a:lnTo>
                  <a:lnTo>
                    <a:pt x="4159" y="80"/>
                  </a:lnTo>
                  <a:lnTo>
                    <a:pt x="3817" y="161"/>
                  </a:lnTo>
                  <a:lnTo>
                    <a:pt x="3476" y="241"/>
                  </a:lnTo>
                  <a:lnTo>
                    <a:pt x="3154" y="341"/>
                  </a:lnTo>
                  <a:lnTo>
                    <a:pt x="2833" y="462"/>
                  </a:lnTo>
                  <a:lnTo>
                    <a:pt x="2512" y="603"/>
                  </a:lnTo>
                  <a:lnTo>
                    <a:pt x="2210" y="763"/>
                  </a:lnTo>
                  <a:lnTo>
                    <a:pt x="1929" y="944"/>
                  </a:lnTo>
                  <a:lnTo>
                    <a:pt x="1648" y="1145"/>
                  </a:lnTo>
                  <a:lnTo>
                    <a:pt x="1387" y="1346"/>
                  </a:lnTo>
                  <a:lnTo>
                    <a:pt x="1146" y="1587"/>
                  </a:lnTo>
                  <a:lnTo>
                    <a:pt x="925" y="1828"/>
                  </a:lnTo>
                  <a:lnTo>
                    <a:pt x="724" y="2109"/>
                  </a:lnTo>
                  <a:lnTo>
                    <a:pt x="543" y="2390"/>
                  </a:lnTo>
                  <a:lnTo>
                    <a:pt x="382" y="2692"/>
                  </a:lnTo>
                  <a:lnTo>
                    <a:pt x="262" y="2973"/>
                  </a:lnTo>
                  <a:lnTo>
                    <a:pt x="161" y="3294"/>
                  </a:lnTo>
                  <a:lnTo>
                    <a:pt x="101" y="3596"/>
                  </a:lnTo>
                  <a:lnTo>
                    <a:pt x="41" y="3917"/>
                  </a:lnTo>
                  <a:lnTo>
                    <a:pt x="1" y="4238"/>
                  </a:lnTo>
                  <a:lnTo>
                    <a:pt x="1" y="4560"/>
                  </a:lnTo>
                  <a:lnTo>
                    <a:pt x="1" y="4881"/>
                  </a:lnTo>
                  <a:lnTo>
                    <a:pt x="41" y="5203"/>
                  </a:lnTo>
                  <a:lnTo>
                    <a:pt x="81" y="5544"/>
                  </a:lnTo>
                  <a:lnTo>
                    <a:pt x="141" y="5865"/>
                  </a:lnTo>
                  <a:lnTo>
                    <a:pt x="222" y="6187"/>
                  </a:lnTo>
                  <a:lnTo>
                    <a:pt x="302" y="6488"/>
                  </a:lnTo>
                  <a:lnTo>
                    <a:pt x="423" y="6810"/>
                  </a:lnTo>
                  <a:lnTo>
                    <a:pt x="543" y="7111"/>
                  </a:lnTo>
                  <a:lnTo>
                    <a:pt x="664" y="7412"/>
                  </a:lnTo>
                  <a:lnTo>
                    <a:pt x="965" y="7995"/>
                  </a:lnTo>
                  <a:lnTo>
                    <a:pt x="1306" y="8557"/>
                  </a:lnTo>
                  <a:lnTo>
                    <a:pt x="1668" y="9100"/>
                  </a:lnTo>
                  <a:lnTo>
                    <a:pt x="2050" y="9622"/>
                  </a:lnTo>
                  <a:lnTo>
                    <a:pt x="2451" y="10144"/>
                  </a:lnTo>
                  <a:lnTo>
                    <a:pt x="2853" y="10666"/>
                  </a:lnTo>
                  <a:lnTo>
                    <a:pt x="3657" y="11691"/>
                  </a:lnTo>
                  <a:lnTo>
                    <a:pt x="4078" y="12233"/>
                  </a:lnTo>
                  <a:lnTo>
                    <a:pt x="4480" y="12796"/>
                  </a:lnTo>
                  <a:lnTo>
                    <a:pt x="5264" y="13941"/>
                  </a:lnTo>
                  <a:lnTo>
                    <a:pt x="6007" y="15106"/>
                  </a:lnTo>
                  <a:lnTo>
                    <a:pt x="6730" y="16271"/>
                  </a:lnTo>
                  <a:lnTo>
                    <a:pt x="7433" y="17476"/>
                  </a:lnTo>
                  <a:lnTo>
                    <a:pt x="8116" y="18681"/>
                  </a:lnTo>
                  <a:lnTo>
                    <a:pt x="9482" y="21092"/>
                  </a:lnTo>
                  <a:lnTo>
                    <a:pt x="10185" y="22277"/>
                  </a:lnTo>
                  <a:lnTo>
                    <a:pt x="10888" y="23462"/>
                  </a:lnTo>
                  <a:lnTo>
                    <a:pt x="11611" y="24627"/>
                  </a:lnTo>
                  <a:lnTo>
                    <a:pt x="12374" y="25772"/>
                  </a:lnTo>
                  <a:lnTo>
                    <a:pt x="12776" y="26334"/>
                  </a:lnTo>
                  <a:lnTo>
                    <a:pt x="13178" y="26897"/>
                  </a:lnTo>
                  <a:lnTo>
                    <a:pt x="13580" y="27439"/>
                  </a:lnTo>
                  <a:lnTo>
                    <a:pt x="14001" y="27982"/>
                  </a:lnTo>
                  <a:lnTo>
                    <a:pt x="14443" y="28524"/>
                  </a:lnTo>
                  <a:lnTo>
                    <a:pt x="14885" y="29046"/>
                  </a:lnTo>
                  <a:lnTo>
                    <a:pt x="15347" y="29548"/>
                  </a:lnTo>
                  <a:lnTo>
                    <a:pt x="15829" y="30051"/>
                  </a:lnTo>
                  <a:lnTo>
                    <a:pt x="16432" y="30633"/>
                  </a:lnTo>
                  <a:lnTo>
                    <a:pt x="17095" y="31216"/>
                  </a:lnTo>
                  <a:lnTo>
                    <a:pt x="17778" y="31738"/>
                  </a:lnTo>
                  <a:lnTo>
                    <a:pt x="18501" y="32260"/>
                  </a:lnTo>
                  <a:lnTo>
                    <a:pt x="19264" y="32742"/>
                  </a:lnTo>
                  <a:lnTo>
                    <a:pt x="20048" y="33204"/>
                  </a:lnTo>
                  <a:lnTo>
                    <a:pt x="20851" y="33646"/>
                  </a:lnTo>
                  <a:lnTo>
                    <a:pt x="21695" y="34048"/>
                  </a:lnTo>
                  <a:lnTo>
                    <a:pt x="22559" y="34430"/>
                  </a:lnTo>
                  <a:lnTo>
                    <a:pt x="23442" y="34771"/>
                  </a:lnTo>
                  <a:lnTo>
                    <a:pt x="24346" y="35092"/>
                  </a:lnTo>
                  <a:lnTo>
                    <a:pt x="25270" y="35394"/>
                  </a:lnTo>
                  <a:lnTo>
                    <a:pt x="26194" y="35655"/>
                  </a:lnTo>
                  <a:lnTo>
                    <a:pt x="27159" y="35896"/>
                  </a:lnTo>
                  <a:lnTo>
                    <a:pt x="28103" y="36117"/>
                  </a:lnTo>
                  <a:lnTo>
                    <a:pt x="29087" y="36298"/>
                  </a:lnTo>
                  <a:lnTo>
                    <a:pt x="30051" y="36458"/>
                  </a:lnTo>
                  <a:lnTo>
                    <a:pt x="31035" y="36599"/>
                  </a:lnTo>
                  <a:lnTo>
                    <a:pt x="32020" y="36699"/>
                  </a:lnTo>
                  <a:lnTo>
                    <a:pt x="33004" y="36780"/>
                  </a:lnTo>
                  <a:lnTo>
                    <a:pt x="33968" y="36840"/>
                  </a:lnTo>
                  <a:lnTo>
                    <a:pt x="34952" y="36860"/>
                  </a:lnTo>
                  <a:lnTo>
                    <a:pt x="35917" y="36860"/>
                  </a:lnTo>
                  <a:lnTo>
                    <a:pt x="36881" y="36820"/>
                  </a:lnTo>
                  <a:lnTo>
                    <a:pt x="37845" y="36760"/>
                  </a:lnTo>
                  <a:lnTo>
                    <a:pt x="38769" y="36679"/>
                  </a:lnTo>
                  <a:lnTo>
                    <a:pt x="39693" y="36559"/>
                  </a:lnTo>
                  <a:lnTo>
                    <a:pt x="40617" y="36418"/>
                  </a:lnTo>
                  <a:lnTo>
                    <a:pt x="41501" y="36257"/>
                  </a:lnTo>
                  <a:lnTo>
                    <a:pt x="42365" y="36057"/>
                  </a:lnTo>
                  <a:lnTo>
                    <a:pt x="43208" y="35836"/>
                  </a:lnTo>
                  <a:lnTo>
                    <a:pt x="44032" y="35574"/>
                  </a:lnTo>
                  <a:lnTo>
                    <a:pt x="44092" y="34791"/>
                  </a:lnTo>
                  <a:lnTo>
                    <a:pt x="44112" y="33988"/>
                  </a:lnTo>
                  <a:lnTo>
                    <a:pt x="44092" y="33164"/>
                  </a:lnTo>
                  <a:lnTo>
                    <a:pt x="44052" y="32361"/>
                  </a:lnTo>
                  <a:lnTo>
                    <a:pt x="43972" y="31537"/>
                  </a:lnTo>
                  <a:lnTo>
                    <a:pt x="43871" y="30713"/>
                  </a:lnTo>
                  <a:lnTo>
                    <a:pt x="43751" y="29890"/>
                  </a:lnTo>
                  <a:lnTo>
                    <a:pt x="43590" y="29066"/>
                  </a:lnTo>
                  <a:lnTo>
                    <a:pt x="43409" y="28263"/>
                  </a:lnTo>
                  <a:lnTo>
                    <a:pt x="43188" y="27439"/>
                  </a:lnTo>
                  <a:lnTo>
                    <a:pt x="42967" y="26616"/>
                  </a:lnTo>
                  <a:lnTo>
                    <a:pt x="42706" y="25792"/>
                  </a:lnTo>
                  <a:lnTo>
                    <a:pt x="42425" y="24989"/>
                  </a:lnTo>
                  <a:lnTo>
                    <a:pt x="42103" y="24185"/>
                  </a:lnTo>
                  <a:lnTo>
                    <a:pt x="41782" y="23382"/>
                  </a:lnTo>
                  <a:lnTo>
                    <a:pt x="41420" y="22598"/>
                  </a:lnTo>
                  <a:lnTo>
                    <a:pt x="41059" y="21815"/>
                  </a:lnTo>
                  <a:lnTo>
                    <a:pt x="40657" y="21051"/>
                  </a:lnTo>
                  <a:lnTo>
                    <a:pt x="40235" y="20288"/>
                  </a:lnTo>
                  <a:lnTo>
                    <a:pt x="39813" y="19545"/>
                  </a:lnTo>
                  <a:lnTo>
                    <a:pt x="39351" y="18822"/>
                  </a:lnTo>
                  <a:lnTo>
                    <a:pt x="38889" y="18099"/>
                  </a:lnTo>
                  <a:lnTo>
                    <a:pt x="38387" y="17416"/>
                  </a:lnTo>
                  <a:lnTo>
                    <a:pt x="37885" y="16733"/>
                  </a:lnTo>
                  <a:lnTo>
                    <a:pt x="37363" y="16070"/>
                  </a:lnTo>
                  <a:lnTo>
                    <a:pt x="36820" y="15427"/>
                  </a:lnTo>
                  <a:lnTo>
                    <a:pt x="36278" y="14804"/>
                  </a:lnTo>
                  <a:lnTo>
                    <a:pt x="35716" y="14202"/>
                  </a:lnTo>
                  <a:lnTo>
                    <a:pt x="35133" y="13619"/>
                  </a:lnTo>
                  <a:lnTo>
                    <a:pt x="34531" y="13057"/>
                  </a:lnTo>
                  <a:lnTo>
                    <a:pt x="33928" y="12534"/>
                  </a:lnTo>
                  <a:lnTo>
                    <a:pt x="33305" y="12032"/>
                  </a:lnTo>
                  <a:lnTo>
                    <a:pt x="32683" y="11550"/>
                  </a:lnTo>
                  <a:lnTo>
                    <a:pt x="32040" y="11088"/>
                  </a:lnTo>
                  <a:lnTo>
                    <a:pt x="31397" y="10626"/>
                  </a:lnTo>
                  <a:lnTo>
                    <a:pt x="30754" y="10184"/>
                  </a:lnTo>
                  <a:lnTo>
                    <a:pt x="30091" y="9762"/>
                  </a:lnTo>
                  <a:lnTo>
                    <a:pt x="29408" y="9341"/>
                  </a:lnTo>
                  <a:lnTo>
                    <a:pt x="28745" y="8919"/>
                  </a:lnTo>
                  <a:lnTo>
                    <a:pt x="28062" y="8537"/>
                  </a:lnTo>
                  <a:lnTo>
                    <a:pt x="26676" y="7774"/>
                  </a:lnTo>
                  <a:lnTo>
                    <a:pt x="25270" y="7051"/>
                  </a:lnTo>
                  <a:lnTo>
                    <a:pt x="23844" y="6348"/>
                  </a:lnTo>
                  <a:lnTo>
                    <a:pt x="22418" y="5705"/>
                  </a:lnTo>
                  <a:lnTo>
                    <a:pt x="20952" y="5062"/>
                  </a:lnTo>
                  <a:lnTo>
                    <a:pt x="19485" y="4459"/>
                  </a:lnTo>
                  <a:lnTo>
                    <a:pt x="17999" y="3877"/>
                  </a:lnTo>
                  <a:lnTo>
                    <a:pt x="16512" y="3314"/>
                  </a:lnTo>
                  <a:lnTo>
                    <a:pt x="15026" y="2772"/>
                  </a:lnTo>
                  <a:lnTo>
                    <a:pt x="13519" y="2230"/>
                  </a:lnTo>
                  <a:lnTo>
                    <a:pt x="10526" y="1185"/>
                  </a:lnTo>
                  <a:lnTo>
                    <a:pt x="9221" y="743"/>
                  </a:lnTo>
                  <a:lnTo>
                    <a:pt x="8558" y="542"/>
                  </a:lnTo>
                  <a:lnTo>
                    <a:pt x="7895" y="341"/>
                  </a:lnTo>
                  <a:lnTo>
                    <a:pt x="7232" y="201"/>
                  </a:lnTo>
                  <a:lnTo>
                    <a:pt x="6549" y="80"/>
                  </a:lnTo>
                  <a:lnTo>
                    <a:pt x="6208" y="40"/>
                  </a:lnTo>
                  <a:lnTo>
                    <a:pt x="5886" y="20"/>
                  </a:lnTo>
                  <a:lnTo>
                    <a:pt x="554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6" name="Google Shape;1306;p25"/>
            <p:cNvSpPr/>
            <p:nvPr/>
          </p:nvSpPr>
          <p:spPr>
            <a:xfrm>
              <a:off x="8356650" y="4365575"/>
              <a:ext cx="1005400" cy="778400"/>
            </a:xfrm>
            <a:custGeom>
              <a:avLst/>
              <a:gdLst/>
              <a:ahLst/>
              <a:cxnLst/>
              <a:rect l="l" t="t" r="r" b="b"/>
              <a:pathLst>
                <a:path w="40216" h="31136" extrusionOk="0">
                  <a:moveTo>
                    <a:pt x="141" y="0"/>
                  </a:moveTo>
                  <a:lnTo>
                    <a:pt x="61" y="40"/>
                  </a:lnTo>
                  <a:lnTo>
                    <a:pt x="21" y="101"/>
                  </a:lnTo>
                  <a:lnTo>
                    <a:pt x="1" y="181"/>
                  </a:lnTo>
                  <a:lnTo>
                    <a:pt x="1" y="261"/>
                  </a:lnTo>
                  <a:lnTo>
                    <a:pt x="41" y="322"/>
                  </a:lnTo>
                  <a:lnTo>
                    <a:pt x="101" y="382"/>
                  </a:lnTo>
                  <a:lnTo>
                    <a:pt x="1065" y="864"/>
                  </a:lnTo>
                  <a:lnTo>
                    <a:pt x="1989" y="1366"/>
                  </a:lnTo>
                  <a:lnTo>
                    <a:pt x="2913" y="1909"/>
                  </a:lnTo>
                  <a:lnTo>
                    <a:pt x="3837" y="2451"/>
                  </a:lnTo>
                  <a:lnTo>
                    <a:pt x="4741" y="3013"/>
                  </a:lnTo>
                  <a:lnTo>
                    <a:pt x="5625" y="3616"/>
                  </a:lnTo>
                  <a:lnTo>
                    <a:pt x="6509" y="4199"/>
                  </a:lnTo>
                  <a:lnTo>
                    <a:pt x="7393" y="4821"/>
                  </a:lnTo>
                  <a:lnTo>
                    <a:pt x="8257" y="5444"/>
                  </a:lnTo>
                  <a:lnTo>
                    <a:pt x="9100" y="6067"/>
                  </a:lnTo>
                  <a:lnTo>
                    <a:pt x="10808" y="7352"/>
                  </a:lnTo>
                  <a:lnTo>
                    <a:pt x="12475" y="8658"/>
                  </a:lnTo>
                  <a:lnTo>
                    <a:pt x="14142" y="9964"/>
                  </a:lnTo>
                  <a:lnTo>
                    <a:pt x="15870" y="11329"/>
                  </a:lnTo>
                  <a:lnTo>
                    <a:pt x="17758" y="12836"/>
                  </a:lnTo>
                  <a:lnTo>
                    <a:pt x="21836" y="16150"/>
                  </a:lnTo>
                  <a:lnTo>
                    <a:pt x="26094" y="19646"/>
                  </a:lnTo>
                  <a:lnTo>
                    <a:pt x="30232" y="23060"/>
                  </a:lnTo>
                  <a:lnTo>
                    <a:pt x="37021" y="28705"/>
                  </a:lnTo>
                  <a:lnTo>
                    <a:pt x="39874" y="31095"/>
                  </a:lnTo>
                  <a:lnTo>
                    <a:pt x="39934" y="31135"/>
                  </a:lnTo>
                  <a:lnTo>
                    <a:pt x="40014" y="31135"/>
                  </a:lnTo>
                  <a:lnTo>
                    <a:pt x="40095" y="31115"/>
                  </a:lnTo>
                  <a:lnTo>
                    <a:pt x="40155" y="31075"/>
                  </a:lnTo>
                  <a:lnTo>
                    <a:pt x="40195" y="30995"/>
                  </a:lnTo>
                  <a:lnTo>
                    <a:pt x="40215" y="30915"/>
                  </a:lnTo>
                  <a:lnTo>
                    <a:pt x="40175" y="30854"/>
                  </a:lnTo>
                  <a:lnTo>
                    <a:pt x="40135" y="30794"/>
                  </a:lnTo>
                  <a:lnTo>
                    <a:pt x="37262" y="28404"/>
                  </a:lnTo>
                  <a:lnTo>
                    <a:pt x="30473" y="22759"/>
                  </a:lnTo>
                  <a:lnTo>
                    <a:pt x="26335" y="19324"/>
                  </a:lnTo>
                  <a:lnTo>
                    <a:pt x="22077" y="15849"/>
                  </a:lnTo>
                  <a:lnTo>
                    <a:pt x="17999" y="12535"/>
                  </a:lnTo>
                  <a:lnTo>
                    <a:pt x="16111" y="11008"/>
                  </a:lnTo>
                  <a:lnTo>
                    <a:pt x="14383" y="9642"/>
                  </a:lnTo>
                  <a:lnTo>
                    <a:pt x="12716" y="8336"/>
                  </a:lnTo>
                  <a:lnTo>
                    <a:pt x="11049" y="7031"/>
                  </a:lnTo>
                  <a:lnTo>
                    <a:pt x="9341" y="5745"/>
                  </a:lnTo>
                  <a:lnTo>
                    <a:pt x="8478" y="5102"/>
                  </a:lnTo>
                  <a:lnTo>
                    <a:pt x="7614" y="4480"/>
                  </a:lnTo>
                  <a:lnTo>
                    <a:pt x="6730" y="3877"/>
                  </a:lnTo>
                  <a:lnTo>
                    <a:pt x="5846" y="3274"/>
                  </a:lnTo>
                  <a:lnTo>
                    <a:pt x="4942" y="2672"/>
                  </a:lnTo>
                  <a:lnTo>
                    <a:pt x="4038" y="2109"/>
                  </a:lnTo>
                  <a:lnTo>
                    <a:pt x="3114" y="1547"/>
                  </a:lnTo>
                  <a:lnTo>
                    <a:pt x="2190" y="1025"/>
                  </a:lnTo>
                  <a:lnTo>
                    <a:pt x="1246" y="502"/>
                  </a:lnTo>
                  <a:lnTo>
                    <a:pt x="282" y="20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7" name="Google Shape;1307;p25"/>
            <p:cNvSpPr/>
            <p:nvPr/>
          </p:nvSpPr>
          <p:spPr>
            <a:xfrm>
              <a:off x="8383275" y="4350000"/>
              <a:ext cx="84400" cy="98950"/>
            </a:xfrm>
            <a:custGeom>
              <a:avLst/>
              <a:gdLst/>
              <a:ahLst/>
              <a:cxnLst/>
              <a:rect l="l" t="t" r="r" b="b"/>
              <a:pathLst>
                <a:path w="3376" h="3958" extrusionOk="0">
                  <a:moveTo>
                    <a:pt x="2491" y="1"/>
                  </a:moveTo>
                  <a:lnTo>
                    <a:pt x="2411" y="41"/>
                  </a:lnTo>
                  <a:lnTo>
                    <a:pt x="2351" y="101"/>
                  </a:lnTo>
                  <a:lnTo>
                    <a:pt x="2330" y="161"/>
                  </a:lnTo>
                  <a:lnTo>
                    <a:pt x="2330" y="242"/>
                  </a:lnTo>
                  <a:lnTo>
                    <a:pt x="2933" y="2953"/>
                  </a:lnTo>
                  <a:lnTo>
                    <a:pt x="141" y="3576"/>
                  </a:lnTo>
                  <a:lnTo>
                    <a:pt x="81" y="3596"/>
                  </a:lnTo>
                  <a:lnTo>
                    <a:pt x="20" y="3656"/>
                  </a:lnTo>
                  <a:lnTo>
                    <a:pt x="0" y="3737"/>
                  </a:lnTo>
                  <a:lnTo>
                    <a:pt x="0" y="3817"/>
                  </a:lnTo>
                  <a:lnTo>
                    <a:pt x="20" y="3877"/>
                  </a:lnTo>
                  <a:lnTo>
                    <a:pt x="61" y="3918"/>
                  </a:lnTo>
                  <a:lnTo>
                    <a:pt x="121" y="3958"/>
                  </a:lnTo>
                  <a:lnTo>
                    <a:pt x="241" y="3958"/>
                  </a:lnTo>
                  <a:lnTo>
                    <a:pt x="3214" y="3295"/>
                  </a:lnTo>
                  <a:lnTo>
                    <a:pt x="3295" y="3255"/>
                  </a:lnTo>
                  <a:lnTo>
                    <a:pt x="3335" y="3194"/>
                  </a:lnTo>
                  <a:lnTo>
                    <a:pt x="3375" y="3134"/>
                  </a:lnTo>
                  <a:lnTo>
                    <a:pt x="3375" y="3054"/>
                  </a:lnTo>
                  <a:lnTo>
                    <a:pt x="2712" y="161"/>
                  </a:lnTo>
                  <a:lnTo>
                    <a:pt x="2692" y="81"/>
                  </a:lnTo>
                  <a:lnTo>
                    <a:pt x="2632" y="41"/>
                  </a:lnTo>
                  <a:lnTo>
                    <a:pt x="2572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8" name="Google Shape;1308;p25"/>
            <p:cNvSpPr/>
            <p:nvPr/>
          </p:nvSpPr>
          <p:spPr>
            <a:xfrm>
              <a:off x="8473675" y="4370600"/>
              <a:ext cx="194350" cy="247100"/>
            </a:xfrm>
            <a:custGeom>
              <a:avLst/>
              <a:gdLst/>
              <a:ahLst/>
              <a:cxnLst/>
              <a:rect l="l" t="t" r="r" b="b"/>
              <a:pathLst>
                <a:path w="7774" h="9884" extrusionOk="0">
                  <a:moveTo>
                    <a:pt x="5765" y="0"/>
                  </a:moveTo>
                  <a:lnTo>
                    <a:pt x="5705" y="20"/>
                  </a:lnTo>
                  <a:lnTo>
                    <a:pt x="5645" y="81"/>
                  </a:lnTo>
                  <a:lnTo>
                    <a:pt x="5624" y="161"/>
                  </a:lnTo>
                  <a:lnTo>
                    <a:pt x="5624" y="241"/>
                  </a:lnTo>
                  <a:lnTo>
                    <a:pt x="7332" y="7874"/>
                  </a:lnTo>
                  <a:lnTo>
                    <a:pt x="161" y="9481"/>
                  </a:lnTo>
                  <a:lnTo>
                    <a:pt x="80" y="9521"/>
                  </a:lnTo>
                  <a:lnTo>
                    <a:pt x="20" y="9582"/>
                  </a:lnTo>
                  <a:lnTo>
                    <a:pt x="0" y="9642"/>
                  </a:lnTo>
                  <a:lnTo>
                    <a:pt x="0" y="9722"/>
                  </a:lnTo>
                  <a:lnTo>
                    <a:pt x="20" y="9783"/>
                  </a:lnTo>
                  <a:lnTo>
                    <a:pt x="80" y="9843"/>
                  </a:lnTo>
                  <a:lnTo>
                    <a:pt x="121" y="9863"/>
                  </a:lnTo>
                  <a:lnTo>
                    <a:pt x="201" y="9883"/>
                  </a:lnTo>
                  <a:lnTo>
                    <a:pt x="241" y="9883"/>
                  </a:lnTo>
                  <a:lnTo>
                    <a:pt x="7613" y="8216"/>
                  </a:lnTo>
                  <a:lnTo>
                    <a:pt x="7693" y="8196"/>
                  </a:lnTo>
                  <a:lnTo>
                    <a:pt x="7754" y="8135"/>
                  </a:lnTo>
                  <a:lnTo>
                    <a:pt x="7774" y="8055"/>
                  </a:lnTo>
                  <a:lnTo>
                    <a:pt x="7774" y="7975"/>
                  </a:lnTo>
                  <a:lnTo>
                    <a:pt x="6006" y="141"/>
                  </a:lnTo>
                  <a:lnTo>
                    <a:pt x="5986" y="81"/>
                  </a:lnTo>
                  <a:lnTo>
                    <a:pt x="5926" y="20"/>
                  </a:lnTo>
                  <a:lnTo>
                    <a:pt x="584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9" name="Google Shape;1309;p25"/>
            <p:cNvSpPr/>
            <p:nvPr/>
          </p:nvSpPr>
          <p:spPr>
            <a:xfrm>
              <a:off x="8655450" y="4474050"/>
              <a:ext cx="247100" cy="368125"/>
            </a:xfrm>
            <a:custGeom>
              <a:avLst/>
              <a:gdLst/>
              <a:ahLst/>
              <a:cxnLst/>
              <a:rect l="l" t="t" r="r" b="b"/>
              <a:pathLst>
                <a:path w="9884" h="14725" extrusionOk="0">
                  <a:moveTo>
                    <a:pt x="9622" y="0"/>
                  </a:moveTo>
                  <a:lnTo>
                    <a:pt x="9542" y="20"/>
                  </a:lnTo>
                  <a:lnTo>
                    <a:pt x="9482" y="60"/>
                  </a:lnTo>
                  <a:lnTo>
                    <a:pt x="9442" y="121"/>
                  </a:lnTo>
                  <a:lnTo>
                    <a:pt x="9422" y="201"/>
                  </a:lnTo>
                  <a:lnTo>
                    <a:pt x="9502" y="11149"/>
                  </a:lnTo>
                  <a:lnTo>
                    <a:pt x="141" y="14322"/>
                  </a:lnTo>
                  <a:lnTo>
                    <a:pt x="61" y="14362"/>
                  </a:lnTo>
                  <a:lnTo>
                    <a:pt x="21" y="14423"/>
                  </a:lnTo>
                  <a:lnTo>
                    <a:pt x="1" y="14503"/>
                  </a:lnTo>
                  <a:lnTo>
                    <a:pt x="21" y="14583"/>
                  </a:lnTo>
                  <a:lnTo>
                    <a:pt x="41" y="14644"/>
                  </a:lnTo>
                  <a:lnTo>
                    <a:pt x="81" y="14684"/>
                  </a:lnTo>
                  <a:lnTo>
                    <a:pt x="141" y="14704"/>
                  </a:lnTo>
                  <a:lnTo>
                    <a:pt x="202" y="14724"/>
                  </a:lnTo>
                  <a:lnTo>
                    <a:pt x="262" y="14704"/>
                  </a:lnTo>
                  <a:lnTo>
                    <a:pt x="9763" y="11470"/>
                  </a:lnTo>
                  <a:lnTo>
                    <a:pt x="9803" y="11450"/>
                  </a:lnTo>
                  <a:lnTo>
                    <a:pt x="9863" y="11410"/>
                  </a:lnTo>
                  <a:lnTo>
                    <a:pt x="9884" y="11349"/>
                  </a:lnTo>
                  <a:lnTo>
                    <a:pt x="9884" y="11289"/>
                  </a:lnTo>
                  <a:lnTo>
                    <a:pt x="9823" y="201"/>
                  </a:lnTo>
                  <a:lnTo>
                    <a:pt x="9803" y="121"/>
                  </a:lnTo>
                  <a:lnTo>
                    <a:pt x="9763" y="60"/>
                  </a:lnTo>
                  <a:lnTo>
                    <a:pt x="9703" y="20"/>
                  </a:lnTo>
                  <a:lnTo>
                    <a:pt x="962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0" name="Google Shape;1310;p25"/>
            <p:cNvSpPr/>
            <p:nvPr/>
          </p:nvSpPr>
          <p:spPr>
            <a:xfrm>
              <a:off x="8875900" y="4683450"/>
              <a:ext cx="282750" cy="361100"/>
            </a:xfrm>
            <a:custGeom>
              <a:avLst/>
              <a:gdLst/>
              <a:ahLst/>
              <a:cxnLst/>
              <a:rect l="l" t="t" r="r" b="b"/>
              <a:pathLst>
                <a:path w="11310" h="14444" extrusionOk="0">
                  <a:moveTo>
                    <a:pt x="11129" y="0"/>
                  </a:moveTo>
                  <a:lnTo>
                    <a:pt x="11049" y="21"/>
                  </a:lnTo>
                  <a:lnTo>
                    <a:pt x="10989" y="61"/>
                  </a:lnTo>
                  <a:lnTo>
                    <a:pt x="10928" y="121"/>
                  </a:lnTo>
                  <a:lnTo>
                    <a:pt x="10908" y="201"/>
                  </a:lnTo>
                  <a:lnTo>
                    <a:pt x="10647" y="10968"/>
                  </a:lnTo>
                  <a:lnTo>
                    <a:pt x="142" y="14062"/>
                  </a:lnTo>
                  <a:lnTo>
                    <a:pt x="61" y="14082"/>
                  </a:lnTo>
                  <a:lnTo>
                    <a:pt x="21" y="14142"/>
                  </a:lnTo>
                  <a:lnTo>
                    <a:pt x="1" y="14222"/>
                  </a:lnTo>
                  <a:lnTo>
                    <a:pt x="1" y="14303"/>
                  </a:lnTo>
                  <a:lnTo>
                    <a:pt x="21" y="14363"/>
                  </a:lnTo>
                  <a:lnTo>
                    <a:pt x="81" y="14403"/>
                  </a:lnTo>
                  <a:lnTo>
                    <a:pt x="121" y="14443"/>
                  </a:lnTo>
                  <a:lnTo>
                    <a:pt x="242" y="14443"/>
                  </a:lnTo>
                  <a:lnTo>
                    <a:pt x="10888" y="11310"/>
                  </a:lnTo>
                  <a:lnTo>
                    <a:pt x="10948" y="11269"/>
                  </a:lnTo>
                  <a:lnTo>
                    <a:pt x="10989" y="11229"/>
                  </a:lnTo>
                  <a:lnTo>
                    <a:pt x="11029" y="11189"/>
                  </a:lnTo>
                  <a:lnTo>
                    <a:pt x="11029" y="11109"/>
                  </a:lnTo>
                  <a:lnTo>
                    <a:pt x="11310" y="221"/>
                  </a:lnTo>
                  <a:lnTo>
                    <a:pt x="11310" y="141"/>
                  </a:lnTo>
                  <a:lnTo>
                    <a:pt x="11250" y="81"/>
                  </a:lnTo>
                  <a:lnTo>
                    <a:pt x="11189" y="21"/>
                  </a:lnTo>
                  <a:lnTo>
                    <a:pt x="11129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11" name="Google Shape;1311;p25"/>
          <p:cNvGrpSpPr/>
          <p:nvPr/>
        </p:nvGrpSpPr>
        <p:grpSpPr>
          <a:xfrm>
            <a:off x="43050" y="378150"/>
            <a:ext cx="9057900" cy="4584350"/>
            <a:chOff x="43050" y="378150"/>
            <a:chExt cx="9057900" cy="4584350"/>
          </a:xfrm>
        </p:grpSpPr>
        <p:grpSp>
          <p:nvGrpSpPr>
            <p:cNvPr id="1312" name="Google Shape;1312;p25"/>
            <p:cNvGrpSpPr/>
            <p:nvPr/>
          </p:nvGrpSpPr>
          <p:grpSpPr>
            <a:xfrm>
              <a:off x="125517" y="1054571"/>
              <a:ext cx="8878403" cy="3722222"/>
              <a:chOff x="125517" y="1054571"/>
              <a:chExt cx="8878403" cy="3722222"/>
            </a:xfrm>
          </p:grpSpPr>
          <p:sp>
            <p:nvSpPr>
              <p:cNvPr id="1313" name="Google Shape;1313;p25"/>
              <p:cNvSpPr/>
              <p:nvPr/>
            </p:nvSpPr>
            <p:spPr>
              <a:xfrm>
                <a:off x="276025" y="36824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14" name="Google Shape;1314;p25"/>
              <p:cNvSpPr/>
              <p:nvPr/>
            </p:nvSpPr>
            <p:spPr>
              <a:xfrm>
                <a:off x="276025" y="18536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315" name="Google Shape;1315;p25"/>
              <p:cNvGrpSpPr/>
              <p:nvPr/>
            </p:nvGrpSpPr>
            <p:grpSpPr>
              <a:xfrm>
                <a:off x="8710521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1316" name="Google Shape;1316;p25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17" name="Google Shape;1317;p25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318" name="Google Shape;1318;p25"/>
              <p:cNvGrpSpPr/>
              <p:nvPr/>
            </p:nvGrpSpPr>
            <p:grpSpPr>
              <a:xfrm>
                <a:off x="125517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1319" name="Google Shape;1319;p25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20" name="Google Shape;1320;p25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1321" name="Google Shape;1321;p25"/>
            <p:cNvGrpSpPr/>
            <p:nvPr/>
          </p:nvGrpSpPr>
          <p:grpSpPr>
            <a:xfrm>
              <a:off x="43050" y="378150"/>
              <a:ext cx="9057900" cy="4584350"/>
              <a:chOff x="35650" y="378150"/>
              <a:chExt cx="9057900" cy="4584350"/>
            </a:xfrm>
          </p:grpSpPr>
          <p:sp>
            <p:nvSpPr>
              <p:cNvPr id="1322" name="Google Shape;1322;p25"/>
              <p:cNvSpPr/>
              <p:nvPr/>
            </p:nvSpPr>
            <p:spPr>
              <a:xfrm>
                <a:off x="35650" y="4587200"/>
                <a:ext cx="9057900" cy="375300"/>
              </a:xfrm>
              <a:prstGeom prst="ellipse">
                <a:avLst/>
              </a:prstGeom>
              <a:solidFill>
                <a:srgbClr val="2C3045">
                  <a:alpha val="15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23" name="Google Shape;1323;p25"/>
              <p:cNvSpPr/>
              <p:nvPr/>
            </p:nvSpPr>
            <p:spPr>
              <a:xfrm>
                <a:off x="499650" y="378150"/>
                <a:ext cx="8144700" cy="4387200"/>
              </a:xfrm>
              <a:prstGeom prst="roundRect">
                <a:avLst>
                  <a:gd name="adj" fmla="val 5321"/>
                </a:avLst>
              </a:prstGeom>
              <a:solidFill>
                <a:schemeClr val="lt1"/>
              </a:solidFill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324" name="Google Shape;1324;p25"/>
          <p:cNvGrpSpPr/>
          <p:nvPr/>
        </p:nvGrpSpPr>
        <p:grpSpPr>
          <a:xfrm>
            <a:off x="7511052" y="3659459"/>
            <a:ext cx="919723" cy="908168"/>
            <a:chOff x="1756600" y="-1013525"/>
            <a:chExt cx="1158050" cy="1143500"/>
          </a:xfrm>
        </p:grpSpPr>
        <p:sp>
          <p:nvSpPr>
            <p:cNvPr id="1325" name="Google Shape;1325;p25"/>
            <p:cNvSpPr/>
            <p:nvPr/>
          </p:nvSpPr>
          <p:spPr>
            <a:xfrm>
              <a:off x="1933875" y="-950250"/>
              <a:ext cx="945125" cy="1072175"/>
            </a:xfrm>
            <a:custGeom>
              <a:avLst/>
              <a:gdLst/>
              <a:ahLst/>
              <a:cxnLst/>
              <a:rect l="l" t="t" r="r" b="b"/>
              <a:pathLst>
                <a:path w="37805" h="42887" extrusionOk="0">
                  <a:moveTo>
                    <a:pt x="36117" y="1"/>
                  </a:moveTo>
                  <a:lnTo>
                    <a:pt x="35957" y="21"/>
                  </a:lnTo>
                  <a:lnTo>
                    <a:pt x="35816" y="41"/>
                  </a:lnTo>
                  <a:lnTo>
                    <a:pt x="35675" y="101"/>
                  </a:lnTo>
                  <a:lnTo>
                    <a:pt x="35535" y="141"/>
                  </a:lnTo>
                  <a:lnTo>
                    <a:pt x="35394" y="221"/>
                  </a:lnTo>
                  <a:lnTo>
                    <a:pt x="35253" y="302"/>
                  </a:lnTo>
                  <a:lnTo>
                    <a:pt x="35133" y="402"/>
                  </a:lnTo>
                  <a:lnTo>
                    <a:pt x="35033" y="523"/>
                  </a:lnTo>
                  <a:lnTo>
                    <a:pt x="34932" y="643"/>
                  </a:lnTo>
                  <a:lnTo>
                    <a:pt x="34832" y="784"/>
                  </a:lnTo>
                  <a:lnTo>
                    <a:pt x="23402" y="19967"/>
                  </a:lnTo>
                  <a:lnTo>
                    <a:pt x="18320" y="11410"/>
                  </a:lnTo>
                  <a:lnTo>
                    <a:pt x="18199" y="11229"/>
                  </a:lnTo>
                  <a:lnTo>
                    <a:pt x="18059" y="11069"/>
                  </a:lnTo>
                  <a:lnTo>
                    <a:pt x="17898" y="10948"/>
                  </a:lnTo>
                  <a:lnTo>
                    <a:pt x="17717" y="10828"/>
                  </a:lnTo>
                  <a:lnTo>
                    <a:pt x="17537" y="10747"/>
                  </a:lnTo>
                  <a:lnTo>
                    <a:pt x="17336" y="10667"/>
                  </a:lnTo>
                  <a:lnTo>
                    <a:pt x="17115" y="10647"/>
                  </a:lnTo>
                  <a:lnTo>
                    <a:pt x="16914" y="10627"/>
                  </a:lnTo>
                  <a:lnTo>
                    <a:pt x="16693" y="10647"/>
                  </a:lnTo>
                  <a:lnTo>
                    <a:pt x="16492" y="10687"/>
                  </a:lnTo>
                  <a:lnTo>
                    <a:pt x="16291" y="10767"/>
                  </a:lnTo>
                  <a:lnTo>
                    <a:pt x="16110" y="10868"/>
                  </a:lnTo>
                  <a:lnTo>
                    <a:pt x="15930" y="10988"/>
                  </a:lnTo>
                  <a:lnTo>
                    <a:pt x="15789" y="11129"/>
                  </a:lnTo>
                  <a:lnTo>
                    <a:pt x="15648" y="11290"/>
                  </a:lnTo>
                  <a:lnTo>
                    <a:pt x="15528" y="11470"/>
                  </a:lnTo>
                  <a:lnTo>
                    <a:pt x="181" y="40537"/>
                  </a:lnTo>
                  <a:lnTo>
                    <a:pt x="121" y="40697"/>
                  </a:lnTo>
                  <a:lnTo>
                    <a:pt x="61" y="40838"/>
                  </a:lnTo>
                  <a:lnTo>
                    <a:pt x="21" y="40999"/>
                  </a:lnTo>
                  <a:lnTo>
                    <a:pt x="0" y="41159"/>
                  </a:lnTo>
                  <a:lnTo>
                    <a:pt x="0" y="41300"/>
                  </a:lnTo>
                  <a:lnTo>
                    <a:pt x="21" y="41461"/>
                  </a:lnTo>
                  <a:lnTo>
                    <a:pt x="41" y="41601"/>
                  </a:lnTo>
                  <a:lnTo>
                    <a:pt x="81" y="41762"/>
                  </a:lnTo>
                  <a:lnTo>
                    <a:pt x="121" y="41902"/>
                  </a:lnTo>
                  <a:lnTo>
                    <a:pt x="201" y="42043"/>
                  </a:lnTo>
                  <a:lnTo>
                    <a:pt x="282" y="42184"/>
                  </a:lnTo>
                  <a:lnTo>
                    <a:pt x="362" y="42304"/>
                  </a:lnTo>
                  <a:lnTo>
                    <a:pt x="462" y="42425"/>
                  </a:lnTo>
                  <a:lnTo>
                    <a:pt x="583" y="42525"/>
                  </a:lnTo>
                  <a:lnTo>
                    <a:pt x="724" y="42626"/>
                  </a:lnTo>
                  <a:lnTo>
                    <a:pt x="864" y="42706"/>
                  </a:lnTo>
                  <a:lnTo>
                    <a:pt x="1045" y="42786"/>
                  </a:lnTo>
                  <a:lnTo>
                    <a:pt x="1226" y="42847"/>
                  </a:lnTo>
                  <a:lnTo>
                    <a:pt x="1407" y="42867"/>
                  </a:lnTo>
                  <a:lnTo>
                    <a:pt x="1607" y="42887"/>
                  </a:lnTo>
                  <a:lnTo>
                    <a:pt x="1808" y="42867"/>
                  </a:lnTo>
                  <a:lnTo>
                    <a:pt x="2029" y="42826"/>
                  </a:lnTo>
                  <a:lnTo>
                    <a:pt x="2230" y="42766"/>
                  </a:lnTo>
                  <a:lnTo>
                    <a:pt x="2411" y="42666"/>
                  </a:lnTo>
                  <a:lnTo>
                    <a:pt x="2592" y="42545"/>
                  </a:lnTo>
                  <a:lnTo>
                    <a:pt x="2752" y="42405"/>
                  </a:lnTo>
                  <a:lnTo>
                    <a:pt x="2893" y="42224"/>
                  </a:lnTo>
                  <a:lnTo>
                    <a:pt x="3014" y="42043"/>
                  </a:lnTo>
                  <a:lnTo>
                    <a:pt x="17034" y="15488"/>
                  </a:lnTo>
                  <a:lnTo>
                    <a:pt x="22036" y="23924"/>
                  </a:lnTo>
                  <a:lnTo>
                    <a:pt x="22157" y="24085"/>
                  </a:lnTo>
                  <a:lnTo>
                    <a:pt x="22277" y="24246"/>
                  </a:lnTo>
                  <a:lnTo>
                    <a:pt x="22438" y="24386"/>
                  </a:lnTo>
                  <a:lnTo>
                    <a:pt x="22619" y="24487"/>
                  </a:lnTo>
                  <a:lnTo>
                    <a:pt x="22799" y="24587"/>
                  </a:lnTo>
                  <a:lnTo>
                    <a:pt x="23000" y="24648"/>
                  </a:lnTo>
                  <a:lnTo>
                    <a:pt x="23201" y="24688"/>
                  </a:lnTo>
                  <a:lnTo>
                    <a:pt x="23402" y="24708"/>
                  </a:lnTo>
                  <a:lnTo>
                    <a:pt x="23603" y="24688"/>
                  </a:lnTo>
                  <a:lnTo>
                    <a:pt x="23824" y="24648"/>
                  </a:lnTo>
                  <a:lnTo>
                    <a:pt x="24005" y="24587"/>
                  </a:lnTo>
                  <a:lnTo>
                    <a:pt x="24185" y="24487"/>
                  </a:lnTo>
                  <a:lnTo>
                    <a:pt x="24366" y="24386"/>
                  </a:lnTo>
                  <a:lnTo>
                    <a:pt x="24527" y="24246"/>
                  </a:lnTo>
                  <a:lnTo>
                    <a:pt x="24668" y="24085"/>
                  </a:lnTo>
                  <a:lnTo>
                    <a:pt x="24768" y="23924"/>
                  </a:lnTo>
                  <a:lnTo>
                    <a:pt x="37584" y="2411"/>
                  </a:lnTo>
                  <a:lnTo>
                    <a:pt x="37664" y="2270"/>
                  </a:lnTo>
                  <a:lnTo>
                    <a:pt x="37724" y="2130"/>
                  </a:lnTo>
                  <a:lnTo>
                    <a:pt x="37764" y="1969"/>
                  </a:lnTo>
                  <a:lnTo>
                    <a:pt x="37784" y="1808"/>
                  </a:lnTo>
                  <a:lnTo>
                    <a:pt x="37805" y="1668"/>
                  </a:lnTo>
                  <a:lnTo>
                    <a:pt x="37805" y="1507"/>
                  </a:lnTo>
                  <a:lnTo>
                    <a:pt x="37784" y="1346"/>
                  </a:lnTo>
                  <a:lnTo>
                    <a:pt x="37764" y="1206"/>
                  </a:lnTo>
                  <a:lnTo>
                    <a:pt x="37704" y="1065"/>
                  </a:lnTo>
                  <a:lnTo>
                    <a:pt x="37644" y="925"/>
                  </a:lnTo>
                  <a:lnTo>
                    <a:pt x="37584" y="784"/>
                  </a:lnTo>
                  <a:lnTo>
                    <a:pt x="37503" y="643"/>
                  </a:lnTo>
                  <a:lnTo>
                    <a:pt x="37403" y="523"/>
                  </a:lnTo>
                  <a:lnTo>
                    <a:pt x="37282" y="422"/>
                  </a:lnTo>
                  <a:lnTo>
                    <a:pt x="37162" y="322"/>
                  </a:lnTo>
                  <a:lnTo>
                    <a:pt x="37021" y="221"/>
                  </a:lnTo>
                  <a:lnTo>
                    <a:pt x="36881" y="141"/>
                  </a:lnTo>
                  <a:lnTo>
                    <a:pt x="36740" y="81"/>
                  </a:lnTo>
                  <a:lnTo>
                    <a:pt x="36579" y="41"/>
                  </a:lnTo>
                  <a:lnTo>
                    <a:pt x="36419" y="21"/>
                  </a:lnTo>
                  <a:lnTo>
                    <a:pt x="36278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6" name="Google Shape;1326;p25"/>
            <p:cNvSpPr/>
            <p:nvPr/>
          </p:nvSpPr>
          <p:spPr>
            <a:xfrm>
              <a:off x="2754950" y="-1013525"/>
              <a:ext cx="159700" cy="152700"/>
            </a:xfrm>
            <a:custGeom>
              <a:avLst/>
              <a:gdLst/>
              <a:ahLst/>
              <a:cxnLst/>
              <a:rect l="l" t="t" r="r" b="b"/>
              <a:pathLst>
                <a:path w="6388" h="6108" extrusionOk="0">
                  <a:moveTo>
                    <a:pt x="5022" y="1"/>
                  </a:moveTo>
                  <a:lnTo>
                    <a:pt x="4861" y="21"/>
                  </a:lnTo>
                  <a:lnTo>
                    <a:pt x="4721" y="81"/>
                  </a:lnTo>
                  <a:lnTo>
                    <a:pt x="362" y="2250"/>
                  </a:lnTo>
                  <a:lnTo>
                    <a:pt x="261" y="2311"/>
                  </a:lnTo>
                  <a:lnTo>
                    <a:pt x="201" y="2371"/>
                  </a:lnTo>
                  <a:lnTo>
                    <a:pt x="141" y="2431"/>
                  </a:lnTo>
                  <a:lnTo>
                    <a:pt x="80" y="2491"/>
                  </a:lnTo>
                  <a:lnTo>
                    <a:pt x="20" y="2652"/>
                  </a:lnTo>
                  <a:lnTo>
                    <a:pt x="0" y="2833"/>
                  </a:lnTo>
                  <a:lnTo>
                    <a:pt x="20" y="2994"/>
                  </a:lnTo>
                  <a:lnTo>
                    <a:pt x="80" y="3154"/>
                  </a:lnTo>
                  <a:lnTo>
                    <a:pt x="141" y="3214"/>
                  </a:lnTo>
                  <a:lnTo>
                    <a:pt x="201" y="3295"/>
                  </a:lnTo>
                  <a:lnTo>
                    <a:pt x="261" y="3355"/>
                  </a:lnTo>
                  <a:lnTo>
                    <a:pt x="342" y="3395"/>
                  </a:lnTo>
                  <a:lnTo>
                    <a:pt x="2893" y="4721"/>
                  </a:lnTo>
                  <a:lnTo>
                    <a:pt x="5444" y="6047"/>
                  </a:lnTo>
                  <a:lnTo>
                    <a:pt x="5544" y="6067"/>
                  </a:lnTo>
                  <a:lnTo>
                    <a:pt x="5624" y="6107"/>
                  </a:lnTo>
                  <a:lnTo>
                    <a:pt x="5805" y="6107"/>
                  </a:lnTo>
                  <a:lnTo>
                    <a:pt x="5966" y="6067"/>
                  </a:lnTo>
                  <a:lnTo>
                    <a:pt x="6107" y="5987"/>
                  </a:lnTo>
                  <a:lnTo>
                    <a:pt x="6247" y="5866"/>
                  </a:lnTo>
                  <a:lnTo>
                    <a:pt x="6327" y="5725"/>
                  </a:lnTo>
                  <a:lnTo>
                    <a:pt x="6368" y="5645"/>
                  </a:lnTo>
                  <a:lnTo>
                    <a:pt x="6368" y="5565"/>
                  </a:lnTo>
                  <a:lnTo>
                    <a:pt x="6388" y="5464"/>
                  </a:lnTo>
                  <a:lnTo>
                    <a:pt x="6368" y="5384"/>
                  </a:lnTo>
                  <a:lnTo>
                    <a:pt x="5645" y="543"/>
                  </a:lnTo>
                  <a:lnTo>
                    <a:pt x="5584" y="402"/>
                  </a:lnTo>
                  <a:lnTo>
                    <a:pt x="5524" y="262"/>
                  </a:lnTo>
                  <a:lnTo>
                    <a:pt x="5424" y="161"/>
                  </a:lnTo>
                  <a:lnTo>
                    <a:pt x="5303" y="81"/>
                  </a:lnTo>
                  <a:lnTo>
                    <a:pt x="5162" y="21"/>
                  </a:lnTo>
                  <a:lnTo>
                    <a:pt x="502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7" name="Google Shape;1327;p25"/>
            <p:cNvSpPr/>
            <p:nvPr/>
          </p:nvSpPr>
          <p:spPr>
            <a:xfrm>
              <a:off x="1756600" y="-478700"/>
              <a:ext cx="1022475" cy="608675"/>
            </a:xfrm>
            <a:custGeom>
              <a:avLst/>
              <a:gdLst/>
              <a:ahLst/>
              <a:cxnLst/>
              <a:rect l="l" t="t" r="r" b="b"/>
              <a:pathLst>
                <a:path w="40899" h="24347" extrusionOk="0">
                  <a:moveTo>
                    <a:pt x="35796" y="0"/>
                  </a:moveTo>
                  <a:lnTo>
                    <a:pt x="35615" y="21"/>
                  </a:lnTo>
                  <a:lnTo>
                    <a:pt x="35414" y="41"/>
                  </a:lnTo>
                  <a:lnTo>
                    <a:pt x="35234" y="101"/>
                  </a:lnTo>
                  <a:lnTo>
                    <a:pt x="35073" y="161"/>
                  </a:lnTo>
                  <a:lnTo>
                    <a:pt x="34912" y="262"/>
                  </a:lnTo>
                  <a:lnTo>
                    <a:pt x="34752" y="382"/>
                  </a:lnTo>
                  <a:lnTo>
                    <a:pt x="34631" y="503"/>
                  </a:lnTo>
                  <a:lnTo>
                    <a:pt x="34510" y="643"/>
                  </a:lnTo>
                  <a:lnTo>
                    <a:pt x="34390" y="804"/>
                  </a:lnTo>
                  <a:lnTo>
                    <a:pt x="23623" y="19405"/>
                  </a:lnTo>
                  <a:lnTo>
                    <a:pt x="13339" y="3998"/>
                  </a:lnTo>
                  <a:lnTo>
                    <a:pt x="13218" y="3837"/>
                  </a:lnTo>
                  <a:lnTo>
                    <a:pt x="13077" y="3696"/>
                  </a:lnTo>
                  <a:lnTo>
                    <a:pt x="12917" y="3556"/>
                  </a:lnTo>
                  <a:lnTo>
                    <a:pt x="12736" y="3455"/>
                  </a:lnTo>
                  <a:lnTo>
                    <a:pt x="12555" y="3375"/>
                  </a:lnTo>
                  <a:lnTo>
                    <a:pt x="12374" y="3335"/>
                  </a:lnTo>
                  <a:lnTo>
                    <a:pt x="12174" y="3295"/>
                  </a:lnTo>
                  <a:lnTo>
                    <a:pt x="11953" y="3295"/>
                  </a:lnTo>
                  <a:lnTo>
                    <a:pt x="11752" y="3315"/>
                  </a:lnTo>
                  <a:lnTo>
                    <a:pt x="11571" y="3355"/>
                  </a:lnTo>
                  <a:lnTo>
                    <a:pt x="11370" y="3415"/>
                  </a:lnTo>
                  <a:lnTo>
                    <a:pt x="11189" y="3516"/>
                  </a:lnTo>
                  <a:lnTo>
                    <a:pt x="11029" y="3616"/>
                  </a:lnTo>
                  <a:lnTo>
                    <a:pt x="10888" y="3757"/>
                  </a:lnTo>
                  <a:lnTo>
                    <a:pt x="10747" y="3917"/>
                  </a:lnTo>
                  <a:lnTo>
                    <a:pt x="10627" y="4078"/>
                  </a:lnTo>
                  <a:lnTo>
                    <a:pt x="222" y="21936"/>
                  </a:lnTo>
                  <a:lnTo>
                    <a:pt x="141" y="22076"/>
                  </a:lnTo>
                  <a:lnTo>
                    <a:pt x="81" y="22237"/>
                  </a:lnTo>
                  <a:lnTo>
                    <a:pt x="41" y="22378"/>
                  </a:lnTo>
                  <a:lnTo>
                    <a:pt x="1" y="22538"/>
                  </a:lnTo>
                  <a:lnTo>
                    <a:pt x="1" y="22699"/>
                  </a:lnTo>
                  <a:lnTo>
                    <a:pt x="1" y="22840"/>
                  </a:lnTo>
                  <a:lnTo>
                    <a:pt x="21" y="23000"/>
                  </a:lnTo>
                  <a:lnTo>
                    <a:pt x="41" y="23141"/>
                  </a:lnTo>
                  <a:lnTo>
                    <a:pt x="101" y="23302"/>
                  </a:lnTo>
                  <a:lnTo>
                    <a:pt x="161" y="23442"/>
                  </a:lnTo>
                  <a:lnTo>
                    <a:pt x="222" y="23563"/>
                  </a:lnTo>
                  <a:lnTo>
                    <a:pt x="322" y="23703"/>
                  </a:lnTo>
                  <a:lnTo>
                    <a:pt x="423" y="23824"/>
                  </a:lnTo>
                  <a:lnTo>
                    <a:pt x="523" y="23924"/>
                  </a:lnTo>
                  <a:lnTo>
                    <a:pt x="643" y="24025"/>
                  </a:lnTo>
                  <a:lnTo>
                    <a:pt x="784" y="24125"/>
                  </a:lnTo>
                  <a:lnTo>
                    <a:pt x="985" y="24226"/>
                  </a:lnTo>
                  <a:lnTo>
                    <a:pt x="1186" y="24286"/>
                  </a:lnTo>
                  <a:lnTo>
                    <a:pt x="1387" y="24326"/>
                  </a:lnTo>
                  <a:lnTo>
                    <a:pt x="1588" y="24346"/>
                  </a:lnTo>
                  <a:lnTo>
                    <a:pt x="1788" y="24326"/>
                  </a:lnTo>
                  <a:lnTo>
                    <a:pt x="1989" y="24286"/>
                  </a:lnTo>
                  <a:lnTo>
                    <a:pt x="2190" y="24226"/>
                  </a:lnTo>
                  <a:lnTo>
                    <a:pt x="2371" y="24125"/>
                  </a:lnTo>
                  <a:lnTo>
                    <a:pt x="2552" y="24025"/>
                  </a:lnTo>
                  <a:lnTo>
                    <a:pt x="2712" y="23884"/>
                  </a:lnTo>
                  <a:lnTo>
                    <a:pt x="2853" y="23723"/>
                  </a:lnTo>
                  <a:lnTo>
                    <a:pt x="2974" y="23543"/>
                  </a:lnTo>
                  <a:lnTo>
                    <a:pt x="12093" y="7895"/>
                  </a:lnTo>
                  <a:lnTo>
                    <a:pt x="22398" y="23322"/>
                  </a:lnTo>
                  <a:lnTo>
                    <a:pt x="22518" y="23482"/>
                  </a:lnTo>
                  <a:lnTo>
                    <a:pt x="22659" y="23623"/>
                  </a:lnTo>
                  <a:lnTo>
                    <a:pt x="22820" y="23744"/>
                  </a:lnTo>
                  <a:lnTo>
                    <a:pt x="23001" y="23844"/>
                  </a:lnTo>
                  <a:lnTo>
                    <a:pt x="23181" y="23924"/>
                  </a:lnTo>
                  <a:lnTo>
                    <a:pt x="23382" y="23985"/>
                  </a:lnTo>
                  <a:lnTo>
                    <a:pt x="23583" y="24025"/>
                  </a:lnTo>
                  <a:lnTo>
                    <a:pt x="23784" y="24025"/>
                  </a:lnTo>
                  <a:lnTo>
                    <a:pt x="23985" y="24005"/>
                  </a:lnTo>
                  <a:lnTo>
                    <a:pt x="24186" y="23964"/>
                  </a:lnTo>
                  <a:lnTo>
                    <a:pt x="24366" y="23884"/>
                  </a:lnTo>
                  <a:lnTo>
                    <a:pt x="24547" y="23804"/>
                  </a:lnTo>
                  <a:lnTo>
                    <a:pt x="24708" y="23683"/>
                  </a:lnTo>
                  <a:lnTo>
                    <a:pt x="24869" y="23543"/>
                  </a:lnTo>
                  <a:lnTo>
                    <a:pt x="24989" y="23402"/>
                  </a:lnTo>
                  <a:lnTo>
                    <a:pt x="25110" y="23221"/>
                  </a:lnTo>
                  <a:lnTo>
                    <a:pt x="36077" y="4299"/>
                  </a:lnTo>
                  <a:lnTo>
                    <a:pt x="38126" y="6549"/>
                  </a:lnTo>
                  <a:lnTo>
                    <a:pt x="38247" y="6669"/>
                  </a:lnTo>
                  <a:lnTo>
                    <a:pt x="38367" y="6770"/>
                  </a:lnTo>
                  <a:lnTo>
                    <a:pt x="38488" y="6850"/>
                  </a:lnTo>
                  <a:lnTo>
                    <a:pt x="38628" y="6931"/>
                  </a:lnTo>
                  <a:lnTo>
                    <a:pt x="38769" y="6991"/>
                  </a:lnTo>
                  <a:lnTo>
                    <a:pt x="38930" y="7031"/>
                  </a:lnTo>
                  <a:lnTo>
                    <a:pt x="39070" y="7051"/>
                  </a:lnTo>
                  <a:lnTo>
                    <a:pt x="39231" y="7071"/>
                  </a:lnTo>
                  <a:lnTo>
                    <a:pt x="39392" y="7071"/>
                  </a:lnTo>
                  <a:lnTo>
                    <a:pt x="39532" y="7051"/>
                  </a:lnTo>
                  <a:lnTo>
                    <a:pt x="39693" y="7031"/>
                  </a:lnTo>
                  <a:lnTo>
                    <a:pt x="39834" y="6991"/>
                  </a:lnTo>
                  <a:lnTo>
                    <a:pt x="39974" y="6931"/>
                  </a:lnTo>
                  <a:lnTo>
                    <a:pt x="40115" y="6850"/>
                  </a:lnTo>
                  <a:lnTo>
                    <a:pt x="40255" y="6750"/>
                  </a:lnTo>
                  <a:lnTo>
                    <a:pt x="40376" y="6649"/>
                  </a:lnTo>
                  <a:lnTo>
                    <a:pt x="40496" y="6549"/>
                  </a:lnTo>
                  <a:lnTo>
                    <a:pt x="40597" y="6408"/>
                  </a:lnTo>
                  <a:lnTo>
                    <a:pt x="40677" y="6288"/>
                  </a:lnTo>
                  <a:lnTo>
                    <a:pt x="40758" y="6147"/>
                  </a:lnTo>
                  <a:lnTo>
                    <a:pt x="40818" y="6006"/>
                  </a:lnTo>
                  <a:lnTo>
                    <a:pt x="40858" y="5846"/>
                  </a:lnTo>
                  <a:lnTo>
                    <a:pt x="40878" y="5705"/>
                  </a:lnTo>
                  <a:lnTo>
                    <a:pt x="40898" y="5544"/>
                  </a:lnTo>
                  <a:lnTo>
                    <a:pt x="40898" y="5404"/>
                  </a:lnTo>
                  <a:lnTo>
                    <a:pt x="40878" y="5243"/>
                  </a:lnTo>
                  <a:lnTo>
                    <a:pt x="40858" y="5082"/>
                  </a:lnTo>
                  <a:lnTo>
                    <a:pt x="40818" y="4942"/>
                  </a:lnTo>
                  <a:lnTo>
                    <a:pt x="40758" y="4801"/>
                  </a:lnTo>
                  <a:lnTo>
                    <a:pt x="40677" y="4661"/>
                  </a:lnTo>
                  <a:lnTo>
                    <a:pt x="40597" y="4520"/>
                  </a:lnTo>
                  <a:lnTo>
                    <a:pt x="40476" y="4400"/>
                  </a:lnTo>
                  <a:lnTo>
                    <a:pt x="36961" y="523"/>
                  </a:lnTo>
                  <a:lnTo>
                    <a:pt x="36821" y="402"/>
                  </a:lnTo>
                  <a:lnTo>
                    <a:pt x="36680" y="282"/>
                  </a:lnTo>
                  <a:lnTo>
                    <a:pt x="36519" y="181"/>
                  </a:lnTo>
                  <a:lnTo>
                    <a:pt x="36338" y="101"/>
                  </a:lnTo>
                  <a:lnTo>
                    <a:pt x="36178" y="61"/>
                  </a:lnTo>
                  <a:lnTo>
                    <a:pt x="35977" y="21"/>
                  </a:lnTo>
                  <a:lnTo>
                    <a:pt x="3579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8" name="Google Shape;1328;p25"/>
            <p:cNvSpPr/>
            <p:nvPr/>
          </p:nvSpPr>
          <p:spPr>
            <a:xfrm>
              <a:off x="2672575" y="-393825"/>
              <a:ext cx="149675" cy="153675"/>
            </a:xfrm>
            <a:custGeom>
              <a:avLst/>
              <a:gdLst/>
              <a:ahLst/>
              <a:cxnLst/>
              <a:rect l="l" t="t" r="r" b="b"/>
              <a:pathLst>
                <a:path w="5987" h="6147" extrusionOk="0">
                  <a:moveTo>
                    <a:pt x="5063" y="0"/>
                  </a:moveTo>
                  <a:lnTo>
                    <a:pt x="4982" y="20"/>
                  </a:lnTo>
                  <a:lnTo>
                    <a:pt x="4902" y="40"/>
                  </a:lnTo>
                  <a:lnTo>
                    <a:pt x="4822" y="81"/>
                  </a:lnTo>
                  <a:lnTo>
                    <a:pt x="4741" y="141"/>
                  </a:lnTo>
                  <a:lnTo>
                    <a:pt x="2492" y="1929"/>
                  </a:lnTo>
                  <a:lnTo>
                    <a:pt x="242" y="3716"/>
                  </a:lnTo>
                  <a:lnTo>
                    <a:pt x="182" y="3777"/>
                  </a:lnTo>
                  <a:lnTo>
                    <a:pt x="121" y="3857"/>
                  </a:lnTo>
                  <a:lnTo>
                    <a:pt x="61" y="3937"/>
                  </a:lnTo>
                  <a:lnTo>
                    <a:pt x="41" y="4018"/>
                  </a:lnTo>
                  <a:lnTo>
                    <a:pt x="1" y="4178"/>
                  </a:lnTo>
                  <a:lnTo>
                    <a:pt x="21" y="4339"/>
                  </a:lnTo>
                  <a:lnTo>
                    <a:pt x="61" y="4500"/>
                  </a:lnTo>
                  <a:lnTo>
                    <a:pt x="161" y="4640"/>
                  </a:lnTo>
                  <a:lnTo>
                    <a:pt x="222" y="4701"/>
                  </a:lnTo>
                  <a:lnTo>
                    <a:pt x="302" y="4761"/>
                  </a:lnTo>
                  <a:lnTo>
                    <a:pt x="382" y="4801"/>
                  </a:lnTo>
                  <a:lnTo>
                    <a:pt x="463" y="4841"/>
                  </a:lnTo>
                  <a:lnTo>
                    <a:pt x="5183" y="6127"/>
                  </a:lnTo>
                  <a:lnTo>
                    <a:pt x="5324" y="6147"/>
                  </a:lnTo>
                  <a:lnTo>
                    <a:pt x="5485" y="6147"/>
                  </a:lnTo>
                  <a:lnTo>
                    <a:pt x="5625" y="6087"/>
                  </a:lnTo>
                  <a:lnTo>
                    <a:pt x="5746" y="6006"/>
                  </a:lnTo>
                  <a:lnTo>
                    <a:pt x="5846" y="5906"/>
                  </a:lnTo>
                  <a:lnTo>
                    <a:pt x="5926" y="5785"/>
                  </a:lnTo>
                  <a:lnTo>
                    <a:pt x="5967" y="5645"/>
                  </a:lnTo>
                  <a:lnTo>
                    <a:pt x="5987" y="5484"/>
                  </a:lnTo>
                  <a:lnTo>
                    <a:pt x="5786" y="603"/>
                  </a:lnTo>
                  <a:lnTo>
                    <a:pt x="5766" y="522"/>
                  </a:lnTo>
                  <a:lnTo>
                    <a:pt x="5746" y="422"/>
                  </a:lnTo>
                  <a:lnTo>
                    <a:pt x="5705" y="342"/>
                  </a:lnTo>
                  <a:lnTo>
                    <a:pt x="5665" y="261"/>
                  </a:lnTo>
                  <a:lnTo>
                    <a:pt x="5545" y="141"/>
                  </a:lnTo>
                  <a:lnTo>
                    <a:pt x="5404" y="60"/>
                  </a:lnTo>
                  <a:lnTo>
                    <a:pt x="524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29" name="Google Shape;1329;p25"/>
          <p:cNvGrpSpPr/>
          <p:nvPr/>
        </p:nvGrpSpPr>
        <p:grpSpPr>
          <a:xfrm>
            <a:off x="782500" y="539500"/>
            <a:ext cx="1141975" cy="1020450"/>
            <a:chOff x="2851325" y="4297250"/>
            <a:chExt cx="1141975" cy="1020450"/>
          </a:xfrm>
        </p:grpSpPr>
        <p:sp>
          <p:nvSpPr>
            <p:cNvPr id="1330" name="Google Shape;1330;p25"/>
            <p:cNvSpPr/>
            <p:nvPr/>
          </p:nvSpPr>
          <p:spPr>
            <a:xfrm>
              <a:off x="2851325" y="4297250"/>
              <a:ext cx="740750" cy="757300"/>
            </a:xfrm>
            <a:custGeom>
              <a:avLst/>
              <a:gdLst/>
              <a:ahLst/>
              <a:cxnLst/>
              <a:rect l="l" t="t" r="r" b="b"/>
              <a:pathLst>
                <a:path w="29630" h="30292" extrusionOk="0">
                  <a:moveTo>
                    <a:pt x="15066" y="8738"/>
                  </a:moveTo>
                  <a:lnTo>
                    <a:pt x="15387" y="8758"/>
                  </a:lnTo>
                  <a:lnTo>
                    <a:pt x="15689" y="8798"/>
                  </a:lnTo>
                  <a:lnTo>
                    <a:pt x="15990" y="8838"/>
                  </a:lnTo>
                  <a:lnTo>
                    <a:pt x="16291" y="8919"/>
                  </a:lnTo>
                  <a:lnTo>
                    <a:pt x="16613" y="8999"/>
                  </a:lnTo>
                  <a:lnTo>
                    <a:pt x="16894" y="9080"/>
                  </a:lnTo>
                  <a:lnTo>
                    <a:pt x="17195" y="9200"/>
                  </a:lnTo>
                  <a:lnTo>
                    <a:pt x="17497" y="9321"/>
                  </a:lnTo>
                  <a:lnTo>
                    <a:pt x="17778" y="9461"/>
                  </a:lnTo>
                  <a:lnTo>
                    <a:pt x="18059" y="9622"/>
                  </a:lnTo>
                  <a:lnTo>
                    <a:pt x="18340" y="9783"/>
                  </a:lnTo>
                  <a:lnTo>
                    <a:pt x="18601" y="9983"/>
                  </a:lnTo>
                  <a:lnTo>
                    <a:pt x="18862" y="10184"/>
                  </a:lnTo>
                  <a:lnTo>
                    <a:pt x="19124" y="10405"/>
                  </a:lnTo>
                  <a:lnTo>
                    <a:pt x="19365" y="10626"/>
                  </a:lnTo>
                  <a:lnTo>
                    <a:pt x="19586" y="10847"/>
                  </a:lnTo>
                  <a:lnTo>
                    <a:pt x="19786" y="11088"/>
                  </a:lnTo>
                  <a:lnTo>
                    <a:pt x="19987" y="11349"/>
                  </a:lnTo>
                  <a:lnTo>
                    <a:pt x="20168" y="11590"/>
                  </a:lnTo>
                  <a:lnTo>
                    <a:pt x="20329" y="11872"/>
                  </a:lnTo>
                  <a:lnTo>
                    <a:pt x="20469" y="12133"/>
                  </a:lnTo>
                  <a:lnTo>
                    <a:pt x="20610" y="12414"/>
                  </a:lnTo>
                  <a:lnTo>
                    <a:pt x="20751" y="12695"/>
                  </a:lnTo>
                  <a:lnTo>
                    <a:pt x="20851" y="12976"/>
                  </a:lnTo>
                  <a:lnTo>
                    <a:pt x="20952" y="13278"/>
                  </a:lnTo>
                  <a:lnTo>
                    <a:pt x="21032" y="13579"/>
                  </a:lnTo>
                  <a:lnTo>
                    <a:pt x="21092" y="13880"/>
                  </a:lnTo>
                  <a:lnTo>
                    <a:pt x="21152" y="14182"/>
                  </a:lnTo>
                  <a:lnTo>
                    <a:pt x="21193" y="14483"/>
                  </a:lnTo>
                  <a:lnTo>
                    <a:pt x="21213" y="14784"/>
                  </a:lnTo>
                  <a:lnTo>
                    <a:pt x="21233" y="15106"/>
                  </a:lnTo>
                  <a:lnTo>
                    <a:pt x="21233" y="15407"/>
                  </a:lnTo>
                  <a:lnTo>
                    <a:pt x="21213" y="15708"/>
                  </a:lnTo>
                  <a:lnTo>
                    <a:pt x="21172" y="16030"/>
                  </a:lnTo>
                  <a:lnTo>
                    <a:pt x="21112" y="16331"/>
                  </a:lnTo>
                  <a:lnTo>
                    <a:pt x="21052" y="16632"/>
                  </a:lnTo>
                  <a:lnTo>
                    <a:pt x="20972" y="16934"/>
                  </a:lnTo>
                  <a:lnTo>
                    <a:pt x="20891" y="17235"/>
                  </a:lnTo>
                  <a:lnTo>
                    <a:pt x="20771" y="17536"/>
                  </a:lnTo>
                  <a:lnTo>
                    <a:pt x="20650" y="17817"/>
                  </a:lnTo>
                  <a:lnTo>
                    <a:pt x="20510" y="18119"/>
                  </a:lnTo>
                  <a:lnTo>
                    <a:pt x="20349" y="18400"/>
                  </a:lnTo>
                  <a:lnTo>
                    <a:pt x="20168" y="18681"/>
                  </a:lnTo>
                  <a:lnTo>
                    <a:pt x="19987" y="18942"/>
                  </a:lnTo>
                  <a:lnTo>
                    <a:pt x="19786" y="19203"/>
                  </a:lnTo>
                  <a:lnTo>
                    <a:pt x="19565" y="19445"/>
                  </a:lnTo>
                  <a:lnTo>
                    <a:pt x="19345" y="19686"/>
                  </a:lnTo>
                  <a:lnTo>
                    <a:pt x="19124" y="19907"/>
                  </a:lnTo>
                  <a:lnTo>
                    <a:pt x="18883" y="20107"/>
                  </a:lnTo>
                  <a:lnTo>
                    <a:pt x="18621" y="20308"/>
                  </a:lnTo>
                  <a:lnTo>
                    <a:pt x="18360" y="20489"/>
                  </a:lnTo>
                  <a:lnTo>
                    <a:pt x="18099" y="20650"/>
                  </a:lnTo>
                  <a:lnTo>
                    <a:pt x="17838" y="20810"/>
                  </a:lnTo>
                  <a:lnTo>
                    <a:pt x="17557" y="20951"/>
                  </a:lnTo>
                  <a:lnTo>
                    <a:pt x="17276" y="21072"/>
                  </a:lnTo>
                  <a:lnTo>
                    <a:pt x="16974" y="21192"/>
                  </a:lnTo>
                  <a:lnTo>
                    <a:pt x="16693" y="21293"/>
                  </a:lnTo>
                  <a:lnTo>
                    <a:pt x="16392" y="21373"/>
                  </a:lnTo>
                  <a:lnTo>
                    <a:pt x="16090" y="21433"/>
                  </a:lnTo>
                  <a:lnTo>
                    <a:pt x="15789" y="21493"/>
                  </a:lnTo>
                  <a:lnTo>
                    <a:pt x="15488" y="21534"/>
                  </a:lnTo>
                  <a:lnTo>
                    <a:pt x="15166" y="21554"/>
                  </a:lnTo>
                  <a:lnTo>
                    <a:pt x="14564" y="21554"/>
                  </a:lnTo>
                  <a:lnTo>
                    <a:pt x="14242" y="21534"/>
                  </a:lnTo>
                  <a:lnTo>
                    <a:pt x="13941" y="21514"/>
                  </a:lnTo>
                  <a:lnTo>
                    <a:pt x="13640" y="21453"/>
                  </a:lnTo>
                  <a:lnTo>
                    <a:pt x="13338" y="21393"/>
                  </a:lnTo>
                  <a:lnTo>
                    <a:pt x="13037" y="21313"/>
                  </a:lnTo>
                  <a:lnTo>
                    <a:pt x="12736" y="21212"/>
                  </a:lnTo>
                  <a:lnTo>
                    <a:pt x="12435" y="21112"/>
                  </a:lnTo>
                  <a:lnTo>
                    <a:pt x="12133" y="20971"/>
                  </a:lnTo>
                  <a:lnTo>
                    <a:pt x="11852" y="20831"/>
                  </a:lnTo>
                  <a:lnTo>
                    <a:pt x="11571" y="20670"/>
                  </a:lnTo>
                  <a:lnTo>
                    <a:pt x="11290" y="20509"/>
                  </a:lnTo>
                  <a:lnTo>
                    <a:pt x="11028" y="20328"/>
                  </a:lnTo>
                  <a:lnTo>
                    <a:pt x="10767" y="20107"/>
                  </a:lnTo>
                  <a:lnTo>
                    <a:pt x="10506" y="19907"/>
                  </a:lnTo>
                  <a:lnTo>
                    <a:pt x="10285" y="19686"/>
                  </a:lnTo>
                  <a:lnTo>
                    <a:pt x="10064" y="19445"/>
                  </a:lnTo>
                  <a:lnTo>
                    <a:pt x="9843" y="19203"/>
                  </a:lnTo>
                  <a:lnTo>
                    <a:pt x="9663" y="18962"/>
                  </a:lnTo>
                  <a:lnTo>
                    <a:pt x="9482" y="18701"/>
                  </a:lnTo>
                  <a:lnTo>
                    <a:pt x="9301" y="18440"/>
                  </a:lnTo>
                  <a:lnTo>
                    <a:pt x="9160" y="18159"/>
                  </a:lnTo>
                  <a:lnTo>
                    <a:pt x="9020" y="17878"/>
                  </a:lnTo>
                  <a:lnTo>
                    <a:pt x="8899" y="17597"/>
                  </a:lnTo>
                  <a:lnTo>
                    <a:pt x="8779" y="17315"/>
                  </a:lnTo>
                  <a:lnTo>
                    <a:pt x="8678" y="17014"/>
                  </a:lnTo>
                  <a:lnTo>
                    <a:pt x="8598" y="16733"/>
                  </a:lnTo>
                  <a:lnTo>
                    <a:pt x="8538" y="16431"/>
                  </a:lnTo>
                  <a:lnTo>
                    <a:pt x="8477" y="16130"/>
                  </a:lnTo>
                  <a:lnTo>
                    <a:pt x="8437" y="15809"/>
                  </a:lnTo>
                  <a:lnTo>
                    <a:pt x="8417" y="15507"/>
                  </a:lnTo>
                  <a:lnTo>
                    <a:pt x="8397" y="15206"/>
                  </a:lnTo>
                  <a:lnTo>
                    <a:pt x="8417" y="14885"/>
                  </a:lnTo>
                  <a:lnTo>
                    <a:pt x="8437" y="14583"/>
                  </a:lnTo>
                  <a:lnTo>
                    <a:pt x="8457" y="14282"/>
                  </a:lnTo>
                  <a:lnTo>
                    <a:pt x="8518" y="13961"/>
                  </a:lnTo>
                  <a:lnTo>
                    <a:pt x="8578" y="13659"/>
                  </a:lnTo>
                  <a:lnTo>
                    <a:pt x="8658" y="13358"/>
                  </a:lnTo>
                  <a:lnTo>
                    <a:pt x="8759" y="13057"/>
                  </a:lnTo>
                  <a:lnTo>
                    <a:pt x="8859" y="12755"/>
                  </a:lnTo>
                  <a:lnTo>
                    <a:pt x="8980" y="12474"/>
                  </a:lnTo>
                  <a:lnTo>
                    <a:pt x="9120" y="12193"/>
                  </a:lnTo>
                  <a:lnTo>
                    <a:pt x="9281" y="11912"/>
                  </a:lnTo>
                  <a:lnTo>
                    <a:pt x="9462" y="11631"/>
                  </a:lnTo>
                  <a:lnTo>
                    <a:pt x="9642" y="11349"/>
                  </a:lnTo>
                  <a:lnTo>
                    <a:pt x="9843" y="11088"/>
                  </a:lnTo>
                  <a:lnTo>
                    <a:pt x="10064" y="10847"/>
                  </a:lnTo>
                  <a:lnTo>
                    <a:pt x="10285" y="10606"/>
                  </a:lnTo>
                  <a:lnTo>
                    <a:pt x="10526" y="10385"/>
                  </a:lnTo>
                  <a:lnTo>
                    <a:pt x="10767" y="10184"/>
                  </a:lnTo>
                  <a:lnTo>
                    <a:pt x="11008" y="9983"/>
                  </a:lnTo>
                  <a:lnTo>
                    <a:pt x="11269" y="9803"/>
                  </a:lnTo>
                  <a:lnTo>
                    <a:pt x="11531" y="9642"/>
                  </a:lnTo>
                  <a:lnTo>
                    <a:pt x="11812" y="9481"/>
                  </a:lnTo>
                  <a:lnTo>
                    <a:pt x="12073" y="9341"/>
                  </a:lnTo>
                  <a:lnTo>
                    <a:pt x="12354" y="9220"/>
                  </a:lnTo>
                  <a:lnTo>
                    <a:pt x="12656" y="9120"/>
                  </a:lnTo>
                  <a:lnTo>
                    <a:pt x="12937" y="9019"/>
                  </a:lnTo>
                  <a:lnTo>
                    <a:pt x="13238" y="8939"/>
                  </a:lnTo>
                  <a:lnTo>
                    <a:pt x="13539" y="8859"/>
                  </a:lnTo>
                  <a:lnTo>
                    <a:pt x="13841" y="8818"/>
                  </a:lnTo>
                  <a:lnTo>
                    <a:pt x="14142" y="8778"/>
                  </a:lnTo>
                  <a:lnTo>
                    <a:pt x="14463" y="8738"/>
                  </a:lnTo>
                  <a:close/>
                  <a:moveTo>
                    <a:pt x="14885" y="0"/>
                  </a:moveTo>
                  <a:lnTo>
                    <a:pt x="14142" y="20"/>
                  </a:lnTo>
                  <a:lnTo>
                    <a:pt x="13399" y="80"/>
                  </a:lnTo>
                  <a:lnTo>
                    <a:pt x="12133" y="2491"/>
                  </a:lnTo>
                  <a:lnTo>
                    <a:pt x="11511" y="2652"/>
                  </a:lnTo>
                  <a:lnTo>
                    <a:pt x="10888" y="2832"/>
                  </a:lnTo>
                  <a:lnTo>
                    <a:pt x="10265" y="3033"/>
                  </a:lnTo>
                  <a:lnTo>
                    <a:pt x="9642" y="3294"/>
                  </a:lnTo>
                  <a:lnTo>
                    <a:pt x="7212" y="2029"/>
                  </a:lnTo>
                  <a:lnTo>
                    <a:pt x="6589" y="2411"/>
                  </a:lnTo>
                  <a:lnTo>
                    <a:pt x="5966" y="2832"/>
                  </a:lnTo>
                  <a:lnTo>
                    <a:pt x="5384" y="3294"/>
                  </a:lnTo>
                  <a:lnTo>
                    <a:pt x="4801" y="3777"/>
                  </a:lnTo>
                  <a:lnTo>
                    <a:pt x="5203" y="6468"/>
                  </a:lnTo>
                  <a:lnTo>
                    <a:pt x="4781" y="6970"/>
                  </a:lnTo>
                  <a:lnTo>
                    <a:pt x="4380" y="7493"/>
                  </a:lnTo>
                  <a:lnTo>
                    <a:pt x="3998" y="8035"/>
                  </a:lnTo>
                  <a:lnTo>
                    <a:pt x="3656" y="8597"/>
                  </a:lnTo>
                  <a:lnTo>
                    <a:pt x="965" y="8999"/>
                  </a:lnTo>
                  <a:lnTo>
                    <a:pt x="684" y="9702"/>
                  </a:lnTo>
                  <a:lnTo>
                    <a:pt x="422" y="10405"/>
                  </a:lnTo>
                  <a:lnTo>
                    <a:pt x="201" y="11108"/>
                  </a:lnTo>
                  <a:lnTo>
                    <a:pt x="21" y="11831"/>
                  </a:lnTo>
                  <a:lnTo>
                    <a:pt x="1949" y="13780"/>
                  </a:lnTo>
                  <a:lnTo>
                    <a:pt x="1909" y="14423"/>
                  </a:lnTo>
                  <a:lnTo>
                    <a:pt x="1889" y="15086"/>
                  </a:lnTo>
                  <a:lnTo>
                    <a:pt x="1889" y="15728"/>
                  </a:lnTo>
                  <a:lnTo>
                    <a:pt x="1949" y="16391"/>
                  </a:lnTo>
                  <a:lnTo>
                    <a:pt x="1" y="18300"/>
                  </a:lnTo>
                  <a:lnTo>
                    <a:pt x="181" y="19043"/>
                  </a:lnTo>
                  <a:lnTo>
                    <a:pt x="382" y="19746"/>
                  </a:lnTo>
                  <a:lnTo>
                    <a:pt x="623" y="20469"/>
                  </a:lnTo>
                  <a:lnTo>
                    <a:pt x="905" y="21152"/>
                  </a:lnTo>
                  <a:lnTo>
                    <a:pt x="3596" y="21594"/>
                  </a:lnTo>
                  <a:lnTo>
                    <a:pt x="3938" y="22156"/>
                  </a:lnTo>
                  <a:lnTo>
                    <a:pt x="4299" y="22699"/>
                  </a:lnTo>
                  <a:lnTo>
                    <a:pt x="4701" y="23221"/>
                  </a:lnTo>
                  <a:lnTo>
                    <a:pt x="5123" y="23743"/>
                  </a:lnTo>
                  <a:lnTo>
                    <a:pt x="4681" y="26435"/>
                  </a:lnTo>
                  <a:lnTo>
                    <a:pt x="5243" y="26917"/>
                  </a:lnTo>
                  <a:lnTo>
                    <a:pt x="5846" y="27379"/>
                  </a:lnTo>
                  <a:lnTo>
                    <a:pt x="6469" y="27801"/>
                  </a:lnTo>
                  <a:lnTo>
                    <a:pt x="7091" y="28182"/>
                  </a:lnTo>
                  <a:lnTo>
                    <a:pt x="9522" y="26957"/>
                  </a:lnTo>
                  <a:lnTo>
                    <a:pt x="10145" y="27218"/>
                  </a:lnTo>
                  <a:lnTo>
                    <a:pt x="10767" y="27439"/>
                  </a:lnTo>
                  <a:lnTo>
                    <a:pt x="11390" y="27640"/>
                  </a:lnTo>
                  <a:lnTo>
                    <a:pt x="12013" y="27781"/>
                  </a:lnTo>
                  <a:lnTo>
                    <a:pt x="13238" y="30211"/>
                  </a:lnTo>
                  <a:lnTo>
                    <a:pt x="14001" y="30272"/>
                  </a:lnTo>
                  <a:lnTo>
                    <a:pt x="14745" y="30292"/>
                  </a:lnTo>
                  <a:lnTo>
                    <a:pt x="15488" y="30272"/>
                  </a:lnTo>
                  <a:lnTo>
                    <a:pt x="16231" y="30231"/>
                  </a:lnTo>
                  <a:lnTo>
                    <a:pt x="17497" y="27801"/>
                  </a:lnTo>
                  <a:lnTo>
                    <a:pt x="18119" y="27660"/>
                  </a:lnTo>
                  <a:lnTo>
                    <a:pt x="18762" y="27479"/>
                  </a:lnTo>
                  <a:lnTo>
                    <a:pt x="19365" y="27258"/>
                  </a:lnTo>
                  <a:lnTo>
                    <a:pt x="19987" y="27017"/>
                  </a:lnTo>
                  <a:lnTo>
                    <a:pt x="22418" y="28263"/>
                  </a:lnTo>
                  <a:lnTo>
                    <a:pt x="23041" y="27881"/>
                  </a:lnTo>
                  <a:lnTo>
                    <a:pt x="23663" y="27459"/>
                  </a:lnTo>
                  <a:lnTo>
                    <a:pt x="24246" y="27017"/>
                  </a:lnTo>
                  <a:lnTo>
                    <a:pt x="24828" y="26535"/>
                  </a:lnTo>
                  <a:lnTo>
                    <a:pt x="24427" y="23844"/>
                  </a:lnTo>
                  <a:lnTo>
                    <a:pt x="24848" y="23341"/>
                  </a:lnTo>
                  <a:lnTo>
                    <a:pt x="25250" y="22819"/>
                  </a:lnTo>
                  <a:lnTo>
                    <a:pt x="25632" y="22277"/>
                  </a:lnTo>
                  <a:lnTo>
                    <a:pt x="25973" y="21714"/>
                  </a:lnTo>
                  <a:lnTo>
                    <a:pt x="28665" y="21293"/>
                  </a:lnTo>
                  <a:lnTo>
                    <a:pt x="28966" y="20610"/>
                  </a:lnTo>
                  <a:lnTo>
                    <a:pt x="29207" y="19907"/>
                  </a:lnTo>
                  <a:lnTo>
                    <a:pt x="29428" y="19183"/>
                  </a:lnTo>
                  <a:lnTo>
                    <a:pt x="29609" y="18460"/>
                  </a:lnTo>
                  <a:lnTo>
                    <a:pt x="27681" y="16532"/>
                  </a:lnTo>
                  <a:lnTo>
                    <a:pt x="27741" y="15869"/>
                  </a:lnTo>
                  <a:lnTo>
                    <a:pt x="27761" y="15206"/>
                  </a:lnTo>
                  <a:lnTo>
                    <a:pt x="27741" y="14563"/>
                  </a:lnTo>
                  <a:lnTo>
                    <a:pt x="27701" y="13921"/>
                  </a:lnTo>
                  <a:lnTo>
                    <a:pt x="29629" y="11992"/>
                  </a:lnTo>
                  <a:lnTo>
                    <a:pt x="29448" y="11269"/>
                  </a:lnTo>
                  <a:lnTo>
                    <a:pt x="29248" y="10546"/>
                  </a:lnTo>
                  <a:lnTo>
                    <a:pt x="29006" y="9843"/>
                  </a:lnTo>
                  <a:lnTo>
                    <a:pt x="28725" y="9140"/>
                  </a:lnTo>
                  <a:lnTo>
                    <a:pt x="26034" y="8698"/>
                  </a:lnTo>
                  <a:lnTo>
                    <a:pt x="25692" y="8135"/>
                  </a:lnTo>
                  <a:lnTo>
                    <a:pt x="25331" y="7593"/>
                  </a:lnTo>
                  <a:lnTo>
                    <a:pt x="24929" y="7071"/>
                  </a:lnTo>
                  <a:lnTo>
                    <a:pt x="24507" y="6569"/>
                  </a:lnTo>
                  <a:lnTo>
                    <a:pt x="24949" y="3877"/>
                  </a:lnTo>
                  <a:lnTo>
                    <a:pt x="24386" y="3395"/>
                  </a:lnTo>
                  <a:lnTo>
                    <a:pt x="23784" y="2933"/>
                  </a:lnTo>
                  <a:lnTo>
                    <a:pt x="23181" y="2511"/>
                  </a:lnTo>
                  <a:lnTo>
                    <a:pt x="22538" y="2109"/>
                  </a:lnTo>
                  <a:lnTo>
                    <a:pt x="20108" y="3335"/>
                  </a:lnTo>
                  <a:lnTo>
                    <a:pt x="19485" y="3073"/>
                  </a:lnTo>
                  <a:lnTo>
                    <a:pt x="18862" y="2852"/>
                  </a:lnTo>
                  <a:lnTo>
                    <a:pt x="18240" y="2672"/>
                  </a:lnTo>
                  <a:lnTo>
                    <a:pt x="17617" y="2511"/>
                  </a:lnTo>
                  <a:lnTo>
                    <a:pt x="16392" y="80"/>
                  </a:lnTo>
                  <a:lnTo>
                    <a:pt x="15628" y="20"/>
                  </a:lnTo>
                  <a:lnTo>
                    <a:pt x="1488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1" name="Google Shape;1331;p25"/>
            <p:cNvSpPr/>
            <p:nvPr/>
          </p:nvSpPr>
          <p:spPr>
            <a:xfrm>
              <a:off x="3005500" y="4459950"/>
              <a:ext cx="432400" cy="432400"/>
            </a:xfrm>
            <a:custGeom>
              <a:avLst/>
              <a:gdLst/>
              <a:ahLst/>
              <a:cxnLst/>
              <a:rect l="l" t="t" r="r" b="b"/>
              <a:pathLst>
                <a:path w="17296" h="17296" extrusionOk="0">
                  <a:moveTo>
                    <a:pt x="8578" y="442"/>
                  </a:moveTo>
                  <a:lnTo>
                    <a:pt x="8979" y="462"/>
                  </a:lnTo>
                  <a:lnTo>
                    <a:pt x="9381" y="482"/>
                  </a:lnTo>
                  <a:lnTo>
                    <a:pt x="9763" y="523"/>
                  </a:lnTo>
                  <a:lnTo>
                    <a:pt x="10164" y="583"/>
                  </a:lnTo>
                  <a:lnTo>
                    <a:pt x="10546" y="663"/>
                  </a:lnTo>
                  <a:lnTo>
                    <a:pt x="10928" y="764"/>
                  </a:lnTo>
                  <a:lnTo>
                    <a:pt x="11330" y="884"/>
                  </a:lnTo>
                  <a:lnTo>
                    <a:pt x="11691" y="1025"/>
                  </a:lnTo>
                  <a:lnTo>
                    <a:pt x="12073" y="1186"/>
                  </a:lnTo>
                  <a:lnTo>
                    <a:pt x="12434" y="1366"/>
                  </a:lnTo>
                  <a:lnTo>
                    <a:pt x="12796" y="1567"/>
                  </a:lnTo>
                  <a:lnTo>
                    <a:pt x="13157" y="1788"/>
                  </a:lnTo>
                  <a:lnTo>
                    <a:pt x="13499" y="2029"/>
                  </a:lnTo>
                  <a:lnTo>
                    <a:pt x="13820" y="2290"/>
                  </a:lnTo>
                  <a:lnTo>
                    <a:pt x="14142" y="2551"/>
                  </a:lnTo>
                  <a:lnTo>
                    <a:pt x="14423" y="2833"/>
                  </a:lnTo>
                  <a:lnTo>
                    <a:pt x="14704" y="3114"/>
                  </a:lnTo>
                  <a:lnTo>
                    <a:pt x="14965" y="3415"/>
                  </a:lnTo>
                  <a:lnTo>
                    <a:pt x="15226" y="3737"/>
                  </a:lnTo>
                  <a:lnTo>
                    <a:pt x="15447" y="4058"/>
                  </a:lnTo>
                  <a:lnTo>
                    <a:pt x="15668" y="4399"/>
                  </a:lnTo>
                  <a:lnTo>
                    <a:pt x="15869" y="4741"/>
                  </a:lnTo>
                  <a:lnTo>
                    <a:pt x="16050" y="5103"/>
                  </a:lnTo>
                  <a:lnTo>
                    <a:pt x="16211" y="5464"/>
                  </a:lnTo>
                  <a:lnTo>
                    <a:pt x="16351" y="5826"/>
                  </a:lnTo>
                  <a:lnTo>
                    <a:pt x="16472" y="6207"/>
                  </a:lnTo>
                  <a:lnTo>
                    <a:pt x="16592" y="6609"/>
                  </a:lnTo>
                  <a:lnTo>
                    <a:pt x="16673" y="6991"/>
                  </a:lnTo>
                  <a:lnTo>
                    <a:pt x="16753" y="7392"/>
                  </a:lnTo>
                  <a:lnTo>
                    <a:pt x="16813" y="7814"/>
                  </a:lnTo>
                  <a:lnTo>
                    <a:pt x="16833" y="8216"/>
                  </a:lnTo>
                  <a:lnTo>
                    <a:pt x="16853" y="8618"/>
                  </a:lnTo>
                  <a:lnTo>
                    <a:pt x="16833" y="9020"/>
                  </a:lnTo>
                  <a:lnTo>
                    <a:pt x="16813" y="9421"/>
                  </a:lnTo>
                  <a:lnTo>
                    <a:pt x="16773" y="9823"/>
                  </a:lnTo>
                  <a:lnTo>
                    <a:pt x="16693" y="10205"/>
                  </a:lnTo>
                  <a:lnTo>
                    <a:pt x="16612" y="10586"/>
                  </a:lnTo>
                  <a:lnTo>
                    <a:pt x="16512" y="10988"/>
                  </a:lnTo>
                  <a:lnTo>
                    <a:pt x="16391" y="11370"/>
                  </a:lnTo>
                  <a:lnTo>
                    <a:pt x="16251" y="11731"/>
                  </a:lnTo>
                  <a:lnTo>
                    <a:pt x="16090" y="12093"/>
                  </a:lnTo>
                  <a:lnTo>
                    <a:pt x="15909" y="12454"/>
                  </a:lnTo>
                  <a:lnTo>
                    <a:pt x="15709" y="12816"/>
                  </a:lnTo>
                  <a:lnTo>
                    <a:pt x="15488" y="13158"/>
                  </a:lnTo>
                  <a:lnTo>
                    <a:pt x="15247" y="13499"/>
                  </a:lnTo>
                  <a:lnTo>
                    <a:pt x="15005" y="13820"/>
                  </a:lnTo>
                  <a:lnTo>
                    <a:pt x="14744" y="14122"/>
                  </a:lnTo>
                  <a:lnTo>
                    <a:pt x="14463" y="14423"/>
                  </a:lnTo>
                  <a:lnTo>
                    <a:pt x="14182" y="14704"/>
                  </a:lnTo>
                  <a:lnTo>
                    <a:pt x="13881" y="14965"/>
                  </a:lnTo>
                  <a:lnTo>
                    <a:pt x="13559" y="15206"/>
                  </a:lnTo>
                  <a:lnTo>
                    <a:pt x="13238" y="15447"/>
                  </a:lnTo>
                  <a:lnTo>
                    <a:pt x="12896" y="15648"/>
                  </a:lnTo>
                  <a:lnTo>
                    <a:pt x="12555" y="15849"/>
                  </a:lnTo>
                  <a:lnTo>
                    <a:pt x="12193" y="16030"/>
                  </a:lnTo>
                  <a:lnTo>
                    <a:pt x="11832" y="16191"/>
                  </a:lnTo>
                  <a:lnTo>
                    <a:pt x="11450" y="16351"/>
                  </a:lnTo>
                  <a:lnTo>
                    <a:pt x="11088" y="16472"/>
                  </a:lnTo>
                  <a:lnTo>
                    <a:pt x="10687" y="16572"/>
                  </a:lnTo>
                  <a:lnTo>
                    <a:pt x="10285" y="16673"/>
                  </a:lnTo>
                  <a:lnTo>
                    <a:pt x="9883" y="16753"/>
                  </a:lnTo>
                  <a:lnTo>
                    <a:pt x="9481" y="16793"/>
                  </a:lnTo>
                  <a:lnTo>
                    <a:pt x="9080" y="16833"/>
                  </a:lnTo>
                  <a:lnTo>
                    <a:pt x="8276" y="16833"/>
                  </a:lnTo>
                  <a:lnTo>
                    <a:pt x="7875" y="16813"/>
                  </a:lnTo>
                  <a:lnTo>
                    <a:pt x="7473" y="16753"/>
                  </a:lnTo>
                  <a:lnTo>
                    <a:pt x="7091" y="16693"/>
                  </a:lnTo>
                  <a:lnTo>
                    <a:pt x="6689" y="16613"/>
                  </a:lnTo>
                  <a:lnTo>
                    <a:pt x="6308" y="16512"/>
                  </a:lnTo>
                  <a:lnTo>
                    <a:pt x="5926" y="16371"/>
                  </a:lnTo>
                  <a:lnTo>
                    <a:pt x="5564" y="16231"/>
                  </a:lnTo>
                  <a:lnTo>
                    <a:pt x="5183" y="16070"/>
                  </a:lnTo>
                  <a:lnTo>
                    <a:pt x="4821" y="15889"/>
                  </a:lnTo>
                  <a:lnTo>
                    <a:pt x="4480" y="15709"/>
                  </a:lnTo>
                  <a:lnTo>
                    <a:pt x="4138" y="15488"/>
                  </a:lnTo>
                  <a:lnTo>
                    <a:pt x="3797" y="15247"/>
                  </a:lnTo>
                  <a:lnTo>
                    <a:pt x="3455" y="14985"/>
                  </a:lnTo>
                  <a:lnTo>
                    <a:pt x="3154" y="14724"/>
                  </a:lnTo>
                  <a:lnTo>
                    <a:pt x="2853" y="14443"/>
                  </a:lnTo>
                  <a:lnTo>
                    <a:pt x="2572" y="14142"/>
                  </a:lnTo>
                  <a:lnTo>
                    <a:pt x="2310" y="13820"/>
                  </a:lnTo>
                  <a:lnTo>
                    <a:pt x="2049" y="13519"/>
                  </a:lnTo>
                  <a:lnTo>
                    <a:pt x="1828" y="13178"/>
                  </a:lnTo>
                  <a:lnTo>
                    <a:pt x="1607" y="12836"/>
                  </a:lnTo>
                  <a:lnTo>
                    <a:pt x="1406" y="12495"/>
                  </a:lnTo>
                  <a:lnTo>
                    <a:pt x="1246" y="12133"/>
                  </a:lnTo>
                  <a:lnTo>
                    <a:pt x="1085" y="11771"/>
                  </a:lnTo>
                  <a:lnTo>
                    <a:pt x="944" y="11410"/>
                  </a:lnTo>
                  <a:lnTo>
                    <a:pt x="804" y="11028"/>
                  </a:lnTo>
                  <a:lnTo>
                    <a:pt x="703" y="10647"/>
                  </a:lnTo>
                  <a:lnTo>
                    <a:pt x="623" y="10265"/>
                  </a:lnTo>
                  <a:lnTo>
                    <a:pt x="543" y="9883"/>
                  </a:lnTo>
                  <a:lnTo>
                    <a:pt x="503" y="9502"/>
                  </a:lnTo>
                  <a:lnTo>
                    <a:pt x="462" y="9100"/>
                  </a:lnTo>
                  <a:lnTo>
                    <a:pt x="462" y="8698"/>
                  </a:lnTo>
                  <a:lnTo>
                    <a:pt x="462" y="8316"/>
                  </a:lnTo>
                  <a:lnTo>
                    <a:pt x="482" y="7915"/>
                  </a:lnTo>
                  <a:lnTo>
                    <a:pt x="523" y="7533"/>
                  </a:lnTo>
                  <a:lnTo>
                    <a:pt x="603" y="7131"/>
                  </a:lnTo>
                  <a:lnTo>
                    <a:pt x="683" y="6750"/>
                  </a:lnTo>
                  <a:lnTo>
                    <a:pt x="784" y="6348"/>
                  </a:lnTo>
                  <a:lnTo>
                    <a:pt x="904" y="5966"/>
                  </a:lnTo>
                  <a:lnTo>
                    <a:pt x="1045" y="5585"/>
                  </a:lnTo>
                  <a:lnTo>
                    <a:pt x="1206" y="5223"/>
                  </a:lnTo>
                  <a:lnTo>
                    <a:pt x="1386" y="4841"/>
                  </a:lnTo>
                  <a:lnTo>
                    <a:pt x="1587" y="4500"/>
                  </a:lnTo>
                  <a:lnTo>
                    <a:pt x="1808" y="4138"/>
                  </a:lnTo>
                  <a:lnTo>
                    <a:pt x="2049" y="3797"/>
                  </a:lnTo>
                  <a:lnTo>
                    <a:pt x="2290" y="3455"/>
                  </a:lnTo>
                  <a:lnTo>
                    <a:pt x="2572" y="3134"/>
                  </a:lnTo>
                  <a:lnTo>
                    <a:pt x="2853" y="2833"/>
                  </a:lnTo>
                  <a:lnTo>
                    <a:pt x="3154" y="2551"/>
                  </a:lnTo>
                  <a:lnTo>
                    <a:pt x="3455" y="2290"/>
                  </a:lnTo>
                  <a:lnTo>
                    <a:pt x="3777" y="2049"/>
                  </a:lnTo>
                  <a:lnTo>
                    <a:pt x="4118" y="1808"/>
                  </a:lnTo>
                  <a:lnTo>
                    <a:pt x="4440" y="1607"/>
                  </a:lnTo>
                  <a:lnTo>
                    <a:pt x="4801" y="1406"/>
                  </a:lnTo>
                  <a:lnTo>
                    <a:pt x="5143" y="1226"/>
                  </a:lnTo>
                  <a:lnTo>
                    <a:pt x="5504" y="1065"/>
                  </a:lnTo>
                  <a:lnTo>
                    <a:pt x="5886" y="924"/>
                  </a:lnTo>
                  <a:lnTo>
                    <a:pt x="6247" y="804"/>
                  </a:lnTo>
                  <a:lnTo>
                    <a:pt x="6629" y="703"/>
                  </a:lnTo>
                  <a:lnTo>
                    <a:pt x="7031" y="603"/>
                  </a:lnTo>
                  <a:lnTo>
                    <a:pt x="7413" y="543"/>
                  </a:lnTo>
                  <a:lnTo>
                    <a:pt x="7794" y="503"/>
                  </a:lnTo>
                  <a:lnTo>
                    <a:pt x="8196" y="462"/>
                  </a:lnTo>
                  <a:lnTo>
                    <a:pt x="8578" y="442"/>
                  </a:lnTo>
                  <a:close/>
                  <a:moveTo>
                    <a:pt x="8156" y="0"/>
                  </a:moveTo>
                  <a:lnTo>
                    <a:pt x="7754" y="41"/>
                  </a:lnTo>
                  <a:lnTo>
                    <a:pt x="7332" y="101"/>
                  </a:lnTo>
                  <a:lnTo>
                    <a:pt x="6930" y="161"/>
                  </a:lnTo>
                  <a:lnTo>
                    <a:pt x="6529" y="261"/>
                  </a:lnTo>
                  <a:lnTo>
                    <a:pt x="6127" y="362"/>
                  </a:lnTo>
                  <a:lnTo>
                    <a:pt x="5725" y="503"/>
                  </a:lnTo>
                  <a:lnTo>
                    <a:pt x="5344" y="643"/>
                  </a:lnTo>
                  <a:lnTo>
                    <a:pt x="4962" y="824"/>
                  </a:lnTo>
                  <a:lnTo>
                    <a:pt x="4580" y="1005"/>
                  </a:lnTo>
                  <a:lnTo>
                    <a:pt x="4219" y="1206"/>
                  </a:lnTo>
                  <a:lnTo>
                    <a:pt x="3857" y="1447"/>
                  </a:lnTo>
                  <a:lnTo>
                    <a:pt x="3516" y="1688"/>
                  </a:lnTo>
                  <a:lnTo>
                    <a:pt x="3174" y="1949"/>
                  </a:lnTo>
                  <a:lnTo>
                    <a:pt x="2853" y="2230"/>
                  </a:lnTo>
                  <a:lnTo>
                    <a:pt x="2531" y="2511"/>
                  </a:lnTo>
                  <a:lnTo>
                    <a:pt x="2230" y="2833"/>
                  </a:lnTo>
                  <a:lnTo>
                    <a:pt x="1949" y="3174"/>
                  </a:lnTo>
                  <a:lnTo>
                    <a:pt x="1668" y="3516"/>
                  </a:lnTo>
                  <a:lnTo>
                    <a:pt x="1427" y="3877"/>
                  </a:lnTo>
                  <a:lnTo>
                    <a:pt x="1185" y="4259"/>
                  </a:lnTo>
                  <a:lnTo>
                    <a:pt x="985" y="4641"/>
                  </a:lnTo>
                  <a:lnTo>
                    <a:pt x="784" y="5022"/>
                  </a:lnTo>
                  <a:lnTo>
                    <a:pt x="623" y="5424"/>
                  </a:lnTo>
                  <a:lnTo>
                    <a:pt x="462" y="5826"/>
                  </a:lnTo>
                  <a:lnTo>
                    <a:pt x="342" y="6227"/>
                  </a:lnTo>
                  <a:lnTo>
                    <a:pt x="241" y="6629"/>
                  </a:lnTo>
                  <a:lnTo>
                    <a:pt x="141" y="7051"/>
                  </a:lnTo>
                  <a:lnTo>
                    <a:pt x="81" y="7453"/>
                  </a:lnTo>
                  <a:lnTo>
                    <a:pt x="41" y="7875"/>
                  </a:lnTo>
                  <a:lnTo>
                    <a:pt x="0" y="8296"/>
                  </a:lnTo>
                  <a:lnTo>
                    <a:pt x="0" y="8718"/>
                  </a:lnTo>
                  <a:lnTo>
                    <a:pt x="20" y="9120"/>
                  </a:lnTo>
                  <a:lnTo>
                    <a:pt x="41" y="9542"/>
                  </a:lnTo>
                  <a:lnTo>
                    <a:pt x="101" y="9944"/>
                  </a:lnTo>
                  <a:lnTo>
                    <a:pt x="181" y="10365"/>
                  </a:lnTo>
                  <a:lnTo>
                    <a:pt x="261" y="10767"/>
                  </a:lnTo>
                  <a:lnTo>
                    <a:pt x="382" y="11169"/>
                  </a:lnTo>
                  <a:lnTo>
                    <a:pt x="503" y="11571"/>
                  </a:lnTo>
                  <a:lnTo>
                    <a:pt x="663" y="11952"/>
                  </a:lnTo>
                  <a:lnTo>
                    <a:pt x="824" y="12334"/>
                  </a:lnTo>
                  <a:lnTo>
                    <a:pt x="1025" y="12716"/>
                  </a:lnTo>
                  <a:lnTo>
                    <a:pt x="1226" y="13077"/>
                  </a:lnTo>
                  <a:lnTo>
                    <a:pt x="1447" y="13439"/>
                  </a:lnTo>
                  <a:lnTo>
                    <a:pt x="1688" y="13780"/>
                  </a:lnTo>
                  <a:lnTo>
                    <a:pt x="1949" y="14122"/>
                  </a:lnTo>
                  <a:lnTo>
                    <a:pt x="2230" y="14443"/>
                  </a:lnTo>
                  <a:lnTo>
                    <a:pt x="2531" y="14764"/>
                  </a:lnTo>
                  <a:lnTo>
                    <a:pt x="2853" y="15046"/>
                  </a:lnTo>
                  <a:lnTo>
                    <a:pt x="3174" y="15347"/>
                  </a:lnTo>
                  <a:lnTo>
                    <a:pt x="3536" y="15608"/>
                  </a:lnTo>
                  <a:lnTo>
                    <a:pt x="3817" y="15809"/>
                  </a:lnTo>
                  <a:lnTo>
                    <a:pt x="4098" y="16010"/>
                  </a:lnTo>
                  <a:lnTo>
                    <a:pt x="4399" y="16171"/>
                  </a:lnTo>
                  <a:lnTo>
                    <a:pt x="4701" y="16351"/>
                  </a:lnTo>
                  <a:lnTo>
                    <a:pt x="5002" y="16492"/>
                  </a:lnTo>
                  <a:lnTo>
                    <a:pt x="5323" y="16633"/>
                  </a:lnTo>
                  <a:lnTo>
                    <a:pt x="5645" y="16753"/>
                  </a:lnTo>
                  <a:lnTo>
                    <a:pt x="5966" y="16874"/>
                  </a:lnTo>
                  <a:lnTo>
                    <a:pt x="6288" y="16974"/>
                  </a:lnTo>
                  <a:lnTo>
                    <a:pt x="6609" y="17054"/>
                  </a:lnTo>
                  <a:lnTo>
                    <a:pt x="6930" y="17135"/>
                  </a:lnTo>
                  <a:lnTo>
                    <a:pt x="7272" y="17195"/>
                  </a:lnTo>
                  <a:lnTo>
                    <a:pt x="7613" y="17235"/>
                  </a:lnTo>
                  <a:lnTo>
                    <a:pt x="7955" y="17275"/>
                  </a:lnTo>
                  <a:lnTo>
                    <a:pt x="8296" y="17295"/>
                  </a:lnTo>
                  <a:lnTo>
                    <a:pt x="8959" y="17295"/>
                  </a:lnTo>
                  <a:lnTo>
                    <a:pt x="9301" y="17275"/>
                  </a:lnTo>
                  <a:lnTo>
                    <a:pt x="9622" y="17235"/>
                  </a:lnTo>
                  <a:lnTo>
                    <a:pt x="9964" y="17195"/>
                  </a:lnTo>
                  <a:lnTo>
                    <a:pt x="10385" y="17115"/>
                  </a:lnTo>
                  <a:lnTo>
                    <a:pt x="10807" y="17014"/>
                  </a:lnTo>
                  <a:lnTo>
                    <a:pt x="11209" y="16914"/>
                  </a:lnTo>
                  <a:lnTo>
                    <a:pt x="11611" y="16773"/>
                  </a:lnTo>
                  <a:lnTo>
                    <a:pt x="12012" y="16613"/>
                  </a:lnTo>
                  <a:lnTo>
                    <a:pt x="12394" y="16452"/>
                  </a:lnTo>
                  <a:lnTo>
                    <a:pt x="12776" y="16251"/>
                  </a:lnTo>
                  <a:lnTo>
                    <a:pt x="13137" y="16050"/>
                  </a:lnTo>
                  <a:lnTo>
                    <a:pt x="13479" y="15809"/>
                  </a:lnTo>
                  <a:lnTo>
                    <a:pt x="13840" y="15568"/>
                  </a:lnTo>
                  <a:lnTo>
                    <a:pt x="14162" y="15307"/>
                  </a:lnTo>
                  <a:lnTo>
                    <a:pt x="14483" y="15026"/>
                  </a:lnTo>
                  <a:lnTo>
                    <a:pt x="14785" y="14744"/>
                  </a:lnTo>
                  <a:lnTo>
                    <a:pt x="15086" y="14423"/>
                  </a:lnTo>
                  <a:lnTo>
                    <a:pt x="15367" y="14102"/>
                  </a:lnTo>
                  <a:lnTo>
                    <a:pt x="15628" y="13760"/>
                  </a:lnTo>
                  <a:lnTo>
                    <a:pt x="15869" y="13399"/>
                  </a:lnTo>
                  <a:lnTo>
                    <a:pt x="16090" y="13037"/>
                  </a:lnTo>
                  <a:lnTo>
                    <a:pt x="16311" y="12675"/>
                  </a:lnTo>
                  <a:lnTo>
                    <a:pt x="16492" y="12294"/>
                  </a:lnTo>
                  <a:lnTo>
                    <a:pt x="16673" y="11912"/>
                  </a:lnTo>
                  <a:lnTo>
                    <a:pt x="16813" y="11510"/>
                  </a:lnTo>
                  <a:lnTo>
                    <a:pt x="16954" y="11109"/>
                  </a:lnTo>
                  <a:lnTo>
                    <a:pt x="17054" y="10707"/>
                  </a:lnTo>
                  <a:lnTo>
                    <a:pt x="17155" y="10285"/>
                  </a:lnTo>
                  <a:lnTo>
                    <a:pt x="17215" y="9883"/>
                  </a:lnTo>
                  <a:lnTo>
                    <a:pt x="17255" y="9461"/>
                  </a:lnTo>
                  <a:lnTo>
                    <a:pt x="17295" y="9040"/>
                  </a:lnTo>
                  <a:lnTo>
                    <a:pt x="17295" y="8618"/>
                  </a:lnTo>
                  <a:lnTo>
                    <a:pt x="17295" y="8196"/>
                  </a:lnTo>
                  <a:lnTo>
                    <a:pt x="17255" y="7754"/>
                  </a:lnTo>
                  <a:lnTo>
                    <a:pt x="17195" y="7332"/>
                  </a:lnTo>
                  <a:lnTo>
                    <a:pt x="17115" y="6910"/>
                  </a:lnTo>
                  <a:lnTo>
                    <a:pt x="17034" y="6489"/>
                  </a:lnTo>
                  <a:lnTo>
                    <a:pt x="16914" y="6087"/>
                  </a:lnTo>
                  <a:lnTo>
                    <a:pt x="16773" y="5685"/>
                  </a:lnTo>
                  <a:lnTo>
                    <a:pt x="16633" y="5283"/>
                  </a:lnTo>
                  <a:lnTo>
                    <a:pt x="16452" y="4902"/>
                  </a:lnTo>
                  <a:lnTo>
                    <a:pt x="16251" y="4520"/>
                  </a:lnTo>
                  <a:lnTo>
                    <a:pt x="16050" y="4158"/>
                  </a:lnTo>
                  <a:lnTo>
                    <a:pt x="15829" y="3797"/>
                  </a:lnTo>
                  <a:lnTo>
                    <a:pt x="15588" y="3455"/>
                  </a:lnTo>
                  <a:lnTo>
                    <a:pt x="15327" y="3134"/>
                  </a:lnTo>
                  <a:lnTo>
                    <a:pt x="15046" y="2813"/>
                  </a:lnTo>
                  <a:lnTo>
                    <a:pt x="14744" y="2511"/>
                  </a:lnTo>
                  <a:lnTo>
                    <a:pt x="14443" y="2210"/>
                  </a:lnTo>
                  <a:lnTo>
                    <a:pt x="14102" y="1929"/>
                  </a:lnTo>
                  <a:lnTo>
                    <a:pt x="13760" y="1668"/>
                  </a:lnTo>
                  <a:lnTo>
                    <a:pt x="13398" y="1406"/>
                  </a:lnTo>
                  <a:lnTo>
                    <a:pt x="13037" y="1186"/>
                  </a:lnTo>
                  <a:lnTo>
                    <a:pt x="12655" y="965"/>
                  </a:lnTo>
                  <a:lnTo>
                    <a:pt x="12254" y="784"/>
                  </a:lnTo>
                  <a:lnTo>
                    <a:pt x="11872" y="603"/>
                  </a:lnTo>
                  <a:lnTo>
                    <a:pt x="11470" y="462"/>
                  </a:lnTo>
                  <a:lnTo>
                    <a:pt x="11068" y="342"/>
                  </a:lnTo>
                  <a:lnTo>
                    <a:pt x="10647" y="221"/>
                  </a:lnTo>
                  <a:lnTo>
                    <a:pt x="10245" y="141"/>
                  </a:lnTo>
                  <a:lnTo>
                    <a:pt x="9823" y="81"/>
                  </a:lnTo>
                  <a:lnTo>
                    <a:pt x="9421" y="20"/>
                  </a:lnTo>
                  <a:lnTo>
                    <a:pt x="89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2" name="Google Shape;1332;p25"/>
            <p:cNvSpPr/>
            <p:nvPr/>
          </p:nvSpPr>
          <p:spPr>
            <a:xfrm>
              <a:off x="3460475" y="4792900"/>
              <a:ext cx="532825" cy="524800"/>
            </a:xfrm>
            <a:custGeom>
              <a:avLst/>
              <a:gdLst/>
              <a:ahLst/>
              <a:cxnLst/>
              <a:rect l="l" t="t" r="r" b="b"/>
              <a:pathLst>
                <a:path w="21313" h="20992" extrusionOk="0">
                  <a:moveTo>
                    <a:pt x="10707" y="5986"/>
                  </a:moveTo>
                  <a:lnTo>
                    <a:pt x="11129" y="6006"/>
                  </a:lnTo>
                  <a:lnTo>
                    <a:pt x="11550" y="6087"/>
                  </a:lnTo>
                  <a:lnTo>
                    <a:pt x="11972" y="6187"/>
                  </a:lnTo>
                  <a:lnTo>
                    <a:pt x="12394" y="6328"/>
                  </a:lnTo>
                  <a:lnTo>
                    <a:pt x="12776" y="6529"/>
                  </a:lnTo>
                  <a:lnTo>
                    <a:pt x="13157" y="6750"/>
                  </a:lnTo>
                  <a:lnTo>
                    <a:pt x="13519" y="7011"/>
                  </a:lnTo>
                  <a:lnTo>
                    <a:pt x="13840" y="7312"/>
                  </a:lnTo>
                  <a:lnTo>
                    <a:pt x="14142" y="7633"/>
                  </a:lnTo>
                  <a:lnTo>
                    <a:pt x="14423" y="8015"/>
                  </a:lnTo>
                  <a:lnTo>
                    <a:pt x="14664" y="8417"/>
                  </a:lnTo>
                  <a:lnTo>
                    <a:pt x="14845" y="8818"/>
                  </a:lnTo>
                  <a:lnTo>
                    <a:pt x="14985" y="9240"/>
                  </a:lnTo>
                  <a:lnTo>
                    <a:pt x="15086" y="9662"/>
                  </a:lnTo>
                  <a:lnTo>
                    <a:pt x="15146" y="10104"/>
                  </a:lnTo>
                  <a:lnTo>
                    <a:pt x="15166" y="10546"/>
                  </a:lnTo>
                  <a:lnTo>
                    <a:pt x="15146" y="10968"/>
                  </a:lnTo>
                  <a:lnTo>
                    <a:pt x="15086" y="11410"/>
                  </a:lnTo>
                  <a:lnTo>
                    <a:pt x="14965" y="11811"/>
                  </a:lnTo>
                  <a:lnTo>
                    <a:pt x="14825" y="12233"/>
                  </a:lnTo>
                  <a:lnTo>
                    <a:pt x="14644" y="12615"/>
                  </a:lnTo>
                  <a:lnTo>
                    <a:pt x="14423" y="12997"/>
                  </a:lnTo>
                  <a:lnTo>
                    <a:pt x="14162" y="13358"/>
                  </a:lnTo>
                  <a:lnTo>
                    <a:pt x="13860" y="13680"/>
                  </a:lnTo>
                  <a:lnTo>
                    <a:pt x="13519" y="13981"/>
                  </a:lnTo>
                  <a:lnTo>
                    <a:pt x="13137" y="14262"/>
                  </a:lnTo>
                  <a:lnTo>
                    <a:pt x="12756" y="14503"/>
                  </a:lnTo>
                  <a:lnTo>
                    <a:pt x="12334" y="14684"/>
                  </a:lnTo>
                  <a:lnTo>
                    <a:pt x="11912" y="14825"/>
                  </a:lnTo>
                  <a:lnTo>
                    <a:pt x="11490" y="14925"/>
                  </a:lnTo>
                  <a:lnTo>
                    <a:pt x="11048" y="14985"/>
                  </a:lnTo>
                  <a:lnTo>
                    <a:pt x="10626" y="15005"/>
                  </a:lnTo>
                  <a:lnTo>
                    <a:pt x="10185" y="14985"/>
                  </a:lnTo>
                  <a:lnTo>
                    <a:pt x="9763" y="14925"/>
                  </a:lnTo>
                  <a:lnTo>
                    <a:pt x="9341" y="14804"/>
                  </a:lnTo>
                  <a:lnTo>
                    <a:pt x="8939" y="14664"/>
                  </a:lnTo>
                  <a:lnTo>
                    <a:pt x="8537" y="14483"/>
                  </a:lnTo>
                  <a:lnTo>
                    <a:pt x="8156" y="14262"/>
                  </a:lnTo>
                  <a:lnTo>
                    <a:pt x="7814" y="14001"/>
                  </a:lnTo>
                  <a:lnTo>
                    <a:pt x="7473" y="13700"/>
                  </a:lnTo>
                  <a:lnTo>
                    <a:pt x="7171" y="13358"/>
                  </a:lnTo>
                  <a:lnTo>
                    <a:pt x="6890" y="12977"/>
                  </a:lnTo>
                  <a:lnTo>
                    <a:pt x="6669" y="12595"/>
                  </a:lnTo>
                  <a:lnTo>
                    <a:pt x="6468" y="12173"/>
                  </a:lnTo>
                  <a:lnTo>
                    <a:pt x="6328" y="11751"/>
                  </a:lnTo>
                  <a:lnTo>
                    <a:pt x="6227" y="11329"/>
                  </a:lnTo>
                  <a:lnTo>
                    <a:pt x="6167" y="10887"/>
                  </a:lnTo>
                  <a:lnTo>
                    <a:pt x="6147" y="10466"/>
                  </a:lnTo>
                  <a:lnTo>
                    <a:pt x="6167" y="10024"/>
                  </a:lnTo>
                  <a:lnTo>
                    <a:pt x="6247" y="9602"/>
                  </a:lnTo>
                  <a:lnTo>
                    <a:pt x="6348" y="9180"/>
                  </a:lnTo>
                  <a:lnTo>
                    <a:pt x="6488" y="8778"/>
                  </a:lnTo>
                  <a:lnTo>
                    <a:pt x="6689" y="8377"/>
                  </a:lnTo>
                  <a:lnTo>
                    <a:pt x="6910" y="7995"/>
                  </a:lnTo>
                  <a:lnTo>
                    <a:pt x="7171" y="7653"/>
                  </a:lnTo>
                  <a:lnTo>
                    <a:pt x="7473" y="7312"/>
                  </a:lnTo>
                  <a:lnTo>
                    <a:pt x="7794" y="7011"/>
                  </a:lnTo>
                  <a:lnTo>
                    <a:pt x="8176" y="6729"/>
                  </a:lnTo>
                  <a:lnTo>
                    <a:pt x="8578" y="6508"/>
                  </a:lnTo>
                  <a:lnTo>
                    <a:pt x="8979" y="6308"/>
                  </a:lnTo>
                  <a:lnTo>
                    <a:pt x="9401" y="6167"/>
                  </a:lnTo>
                  <a:lnTo>
                    <a:pt x="9823" y="6067"/>
                  </a:lnTo>
                  <a:lnTo>
                    <a:pt x="10265" y="6006"/>
                  </a:lnTo>
                  <a:lnTo>
                    <a:pt x="10707" y="5986"/>
                  </a:lnTo>
                  <a:close/>
                  <a:moveTo>
                    <a:pt x="8839" y="0"/>
                  </a:moveTo>
                  <a:lnTo>
                    <a:pt x="8337" y="101"/>
                  </a:lnTo>
                  <a:lnTo>
                    <a:pt x="7814" y="221"/>
                  </a:lnTo>
                  <a:lnTo>
                    <a:pt x="7312" y="382"/>
                  </a:lnTo>
                  <a:lnTo>
                    <a:pt x="6830" y="563"/>
                  </a:lnTo>
                  <a:lnTo>
                    <a:pt x="6428" y="2431"/>
                  </a:lnTo>
                  <a:lnTo>
                    <a:pt x="6026" y="2652"/>
                  </a:lnTo>
                  <a:lnTo>
                    <a:pt x="5645" y="2913"/>
                  </a:lnTo>
                  <a:lnTo>
                    <a:pt x="5263" y="3174"/>
                  </a:lnTo>
                  <a:lnTo>
                    <a:pt x="4882" y="3455"/>
                  </a:lnTo>
                  <a:lnTo>
                    <a:pt x="3013" y="3074"/>
                  </a:lnTo>
                  <a:lnTo>
                    <a:pt x="2652" y="3455"/>
                  </a:lnTo>
                  <a:lnTo>
                    <a:pt x="2310" y="3857"/>
                  </a:lnTo>
                  <a:lnTo>
                    <a:pt x="2009" y="4279"/>
                  </a:lnTo>
                  <a:lnTo>
                    <a:pt x="1708" y="4721"/>
                  </a:lnTo>
                  <a:lnTo>
                    <a:pt x="2511" y="6468"/>
                  </a:lnTo>
                  <a:lnTo>
                    <a:pt x="2310" y="6890"/>
                  </a:lnTo>
                  <a:lnTo>
                    <a:pt x="2150" y="7312"/>
                  </a:lnTo>
                  <a:lnTo>
                    <a:pt x="1989" y="7734"/>
                  </a:lnTo>
                  <a:lnTo>
                    <a:pt x="1868" y="8176"/>
                  </a:lnTo>
                  <a:lnTo>
                    <a:pt x="121" y="8979"/>
                  </a:lnTo>
                  <a:lnTo>
                    <a:pt x="61" y="9501"/>
                  </a:lnTo>
                  <a:lnTo>
                    <a:pt x="20" y="10024"/>
                  </a:lnTo>
                  <a:lnTo>
                    <a:pt x="0" y="10546"/>
                  </a:lnTo>
                  <a:lnTo>
                    <a:pt x="20" y="11088"/>
                  </a:lnTo>
                  <a:lnTo>
                    <a:pt x="1688" y="12032"/>
                  </a:lnTo>
                  <a:lnTo>
                    <a:pt x="1768" y="12474"/>
                  </a:lnTo>
                  <a:lnTo>
                    <a:pt x="1889" y="12916"/>
                  </a:lnTo>
                  <a:lnTo>
                    <a:pt x="2029" y="13358"/>
                  </a:lnTo>
                  <a:lnTo>
                    <a:pt x="2170" y="13800"/>
                  </a:lnTo>
                  <a:lnTo>
                    <a:pt x="1226" y="15467"/>
                  </a:lnTo>
                  <a:lnTo>
                    <a:pt x="1487" y="15929"/>
                  </a:lnTo>
                  <a:lnTo>
                    <a:pt x="1768" y="16371"/>
                  </a:lnTo>
                  <a:lnTo>
                    <a:pt x="2069" y="16813"/>
                  </a:lnTo>
                  <a:lnTo>
                    <a:pt x="2391" y="17215"/>
                  </a:lnTo>
                  <a:lnTo>
                    <a:pt x="4299" y="17014"/>
                  </a:lnTo>
                  <a:lnTo>
                    <a:pt x="4640" y="17315"/>
                  </a:lnTo>
                  <a:lnTo>
                    <a:pt x="5002" y="17617"/>
                  </a:lnTo>
                  <a:lnTo>
                    <a:pt x="5364" y="17898"/>
                  </a:lnTo>
                  <a:lnTo>
                    <a:pt x="5745" y="18159"/>
                  </a:lnTo>
                  <a:lnTo>
                    <a:pt x="5966" y="20047"/>
                  </a:lnTo>
                  <a:lnTo>
                    <a:pt x="6428" y="20268"/>
                  </a:lnTo>
                  <a:lnTo>
                    <a:pt x="6930" y="20469"/>
                  </a:lnTo>
                  <a:lnTo>
                    <a:pt x="7433" y="20650"/>
                  </a:lnTo>
                  <a:lnTo>
                    <a:pt x="7935" y="20790"/>
                  </a:lnTo>
                  <a:lnTo>
                    <a:pt x="9341" y="19505"/>
                  </a:lnTo>
                  <a:lnTo>
                    <a:pt x="9803" y="19545"/>
                  </a:lnTo>
                  <a:lnTo>
                    <a:pt x="10265" y="19585"/>
                  </a:lnTo>
                  <a:lnTo>
                    <a:pt x="11189" y="19585"/>
                  </a:lnTo>
                  <a:lnTo>
                    <a:pt x="12474" y="20991"/>
                  </a:lnTo>
                  <a:lnTo>
                    <a:pt x="12997" y="20891"/>
                  </a:lnTo>
                  <a:lnTo>
                    <a:pt x="13499" y="20770"/>
                  </a:lnTo>
                  <a:lnTo>
                    <a:pt x="14001" y="20610"/>
                  </a:lnTo>
                  <a:lnTo>
                    <a:pt x="14503" y="20449"/>
                  </a:lnTo>
                  <a:lnTo>
                    <a:pt x="14885" y="18561"/>
                  </a:lnTo>
                  <a:lnTo>
                    <a:pt x="15287" y="18340"/>
                  </a:lnTo>
                  <a:lnTo>
                    <a:pt x="15688" y="18099"/>
                  </a:lnTo>
                  <a:lnTo>
                    <a:pt x="16070" y="17818"/>
                  </a:lnTo>
                  <a:lnTo>
                    <a:pt x="16432" y="17536"/>
                  </a:lnTo>
                  <a:lnTo>
                    <a:pt x="18300" y="17918"/>
                  </a:lnTo>
                  <a:lnTo>
                    <a:pt x="18661" y="17536"/>
                  </a:lnTo>
                  <a:lnTo>
                    <a:pt x="19003" y="17135"/>
                  </a:lnTo>
                  <a:lnTo>
                    <a:pt x="19324" y="16713"/>
                  </a:lnTo>
                  <a:lnTo>
                    <a:pt x="19605" y="16291"/>
                  </a:lnTo>
                  <a:lnTo>
                    <a:pt x="18802" y="14543"/>
                  </a:lnTo>
                  <a:lnTo>
                    <a:pt x="19003" y="14122"/>
                  </a:lnTo>
                  <a:lnTo>
                    <a:pt x="19184" y="13700"/>
                  </a:lnTo>
                  <a:lnTo>
                    <a:pt x="19324" y="13258"/>
                  </a:lnTo>
                  <a:lnTo>
                    <a:pt x="19445" y="12816"/>
                  </a:lnTo>
                  <a:lnTo>
                    <a:pt x="21192" y="12012"/>
                  </a:lnTo>
                  <a:lnTo>
                    <a:pt x="21253" y="11490"/>
                  </a:lnTo>
                  <a:lnTo>
                    <a:pt x="21293" y="10968"/>
                  </a:lnTo>
                  <a:lnTo>
                    <a:pt x="21313" y="10446"/>
                  </a:lnTo>
                  <a:lnTo>
                    <a:pt x="21293" y="9923"/>
                  </a:lnTo>
                  <a:lnTo>
                    <a:pt x="19626" y="8979"/>
                  </a:lnTo>
                  <a:lnTo>
                    <a:pt x="19545" y="8517"/>
                  </a:lnTo>
                  <a:lnTo>
                    <a:pt x="19425" y="8075"/>
                  </a:lnTo>
                  <a:lnTo>
                    <a:pt x="19304" y="7633"/>
                  </a:lnTo>
                  <a:lnTo>
                    <a:pt x="19143" y="7191"/>
                  </a:lnTo>
                  <a:lnTo>
                    <a:pt x="20088" y="5524"/>
                  </a:lnTo>
                  <a:lnTo>
                    <a:pt x="19826" y="5062"/>
                  </a:lnTo>
                  <a:lnTo>
                    <a:pt x="19545" y="4620"/>
                  </a:lnTo>
                  <a:lnTo>
                    <a:pt x="19244" y="4178"/>
                  </a:lnTo>
                  <a:lnTo>
                    <a:pt x="18922" y="3777"/>
                  </a:lnTo>
                  <a:lnTo>
                    <a:pt x="17014" y="3998"/>
                  </a:lnTo>
                  <a:lnTo>
                    <a:pt x="16673" y="3676"/>
                  </a:lnTo>
                  <a:lnTo>
                    <a:pt x="16331" y="3375"/>
                  </a:lnTo>
                  <a:lnTo>
                    <a:pt x="15950" y="3094"/>
                  </a:lnTo>
                  <a:lnTo>
                    <a:pt x="15568" y="2832"/>
                  </a:lnTo>
                  <a:lnTo>
                    <a:pt x="15367" y="944"/>
                  </a:lnTo>
                  <a:lnTo>
                    <a:pt x="14885" y="723"/>
                  </a:lnTo>
                  <a:lnTo>
                    <a:pt x="14383" y="522"/>
                  </a:lnTo>
                  <a:lnTo>
                    <a:pt x="13901" y="362"/>
                  </a:lnTo>
                  <a:lnTo>
                    <a:pt x="13398" y="201"/>
                  </a:lnTo>
                  <a:lnTo>
                    <a:pt x="11972" y="1507"/>
                  </a:lnTo>
                  <a:lnTo>
                    <a:pt x="11510" y="1446"/>
                  </a:lnTo>
                  <a:lnTo>
                    <a:pt x="11068" y="1406"/>
                  </a:lnTo>
                  <a:lnTo>
                    <a:pt x="10606" y="1406"/>
                  </a:lnTo>
                  <a:lnTo>
                    <a:pt x="10144" y="1426"/>
                  </a:lnTo>
                  <a:lnTo>
                    <a:pt x="883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3" name="Google Shape;1333;p25"/>
            <p:cNvSpPr/>
            <p:nvPr/>
          </p:nvSpPr>
          <p:spPr>
            <a:xfrm>
              <a:off x="3572950" y="4901375"/>
              <a:ext cx="307875" cy="307850"/>
            </a:xfrm>
            <a:custGeom>
              <a:avLst/>
              <a:gdLst/>
              <a:ahLst/>
              <a:cxnLst/>
              <a:rect l="l" t="t" r="r" b="b"/>
              <a:pathLst>
                <a:path w="12315" h="12314" extrusionOk="0">
                  <a:moveTo>
                    <a:pt x="6429" y="462"/>
                  </a:moveTo>
                  <a:lnTo>
                    <a:pt x="6730" y="482"/>
                  </a:lnTo>
                  <a:lnTo>
                    <a:pt x="7011" y="522"/>
                  </a:lnTo>
                  <a:lnTo>
                    <a:pt x="7293" y="583"/>
                  </a:lnTo>
                  <a:lnTo>
                    <a:pt x="7574" y="643"/>
                  </a:lnTo>
                  <a:lnTo>
                    <a:pt x="7855" y="723"/>
                  </a:lnTo>
                  <a:lnTo>
                    <a:pt x="8116" y="804"/>
                  </a:lnTo>
                  <a:lnTo>
                    <a:pt x="8377" y="904"/>
                  </a:lnTo>
                  <a:lnTo>
                    <a:pt x="8618" y="1024"/>
                  </a:lnTo>
                  <a:lnTo>
                    <a:pt x="8879" y="1145"/>
                  </a:lnTo>
                  <a:lnTo>
                    <a:pt x="9120" y="1286"/>
                  </a:lnTo>
                  <a:lnTo>
                    <a:pt x="9341" y="1446"/>
                  </a:lnTo>
                  <a:lnTo>
                    <a:pt x="9582" y="1607"/>
                  </a:lnTo>
                  <a:lnTo>
                    <a:pt x="9783" y="1768"/>
                  </a:lnTo>
                  <a:lnTo>
                    <a:pt x="10004" y="1949"/>
                  </a:lnTo>
                  <a:lnTo>
                    <a:pt x="10205" y="2149"/>
                  </a:lnTo>
                  <a:lnTo>
                    <a:pt x="10386" y="2350"/>
                  </a:lnTo>
                  <a:lnTo>
                    <a:pt x="10567" y="2571"/>
                  </a:lnTo>
                  <a:lnTo>
                    <a:pt x="10748" y="2792"/>
                  </a:lnTo>
                  <a:lnTo>
                    <a:pt x="10908" y="3013"/>
                  </a:lnTo>
                  <a:lnTo>
                    <a:pt x="11069" y="3254"/>
                  </a:lnTo>
                  <a:lnTo>
                    <a:pt x="11210" y="3515"/>
                  </a:lnTo>
                  <a:lnTo>
                    <a:pt x="11330" y="3756"/>
                  </a:lnTo>
                  <a:lnTo>
                    <a:pt x="11430" y="4017"/>
                  </a:lnTo>
                  <a:lnTo>
                    <a:pt x="11531" y="4279"/>
                  </a:lnTo>
                  <a:lnTo>
                    <a:pt x="11631" y="4540"/>
                  </a:lnTo>
                  <a:lnTo>
                    <a:pt x="11692" y="4801"/>
                  </a:lnTo>
                  <a:lnTo>
                    <a:pt x="11752" y="5082"/>
                  </a:lnTo>
                  <a:lnTo>
                    <a:pt x="11792" y="5343"/>
                  </a:lnTo>
                  <a:lnTo>
                    <a:pt x="11832" y="5624"/>
                  </a:lnTo>
                  <a:lnTo>
                    <a:pt x="11852" y="5906"/>
                  </a:lnTo>
                  <a:lnTo>
                    <a:pt x="11852" y="6187"/>
                  </a:lnTo>
                  <a:lnTo>
                    <a:pt x="11852" y="6468"/>
                  </a:lnTo>
                  <a:lnTo>
                    <a:pt x="11832" y="6729"/>
                  </a:lnTo>
                  <a:lnTo>
                    <a:pt x="11792" y="7010"/>
                  </a:lnTo>
                  <a:lnTo>
                    <a:pt x="11732" y="7292"/>
                  </a:lnTo>
                  <a:lnTo>
                    <a:pt x="11672" y="7573"/>
                  </a:lnTo>
                  <a:lnTo>
                    <a:pt x="11591" y="7854"/>
                  </a:lnTo>
                  <a:lnTo>
                    <a:pt x="11511" y="8115"/>
                  </a:lnTo>
                  <a:lnTo>
                    <a:pt x="11410" y="8376"/>
                  </a:lnTo>
                  <a:lnTo>
                    <a:pt x="11290" y="8638"/>
                  </a:lnTo>
                  <a:lnTo>
                    <a:pt x="11169" y="8879"/>
                  </a:lnTo>
                  <a:lnTo>
                    <a:pt x="11029" y="9120"/>
                  </a:lnTo>
                  <a:lnTo>
                    <a:pt x="10888" y="9341"/>
                  </a:lnTo>
                  <a:lnTo>
                    <a:pt x="10727" y="9582"/>
                  </a:lnTo>
                  <a:lnTo>
                    <a:pt x="10547" y="9803"/>
                  </a:lnTo>
                  <a:lnTo>
                    <a:pt x="10366" y="10003"/>
                  </a:lnTo>
                  <a:lnTo>
                    <a:pt x="10185" y="10204"/>
                  </a:lnTo>
                  <a:lnTo>
                    <a:pt x="9964" y="10385"/>
                  </a:lnTo>
                  <a:lnTo>
                    <a:pt x="9763" y="10586"/>
                  </a:lnTo>
                  <a:lnTo>
                    <a:pt x="9542" y="10747"/>
                  </a:lnTo>
                  <a:lnTo>
                    <a:pt x="9301" y="10907"/>
                  </a:lnTo>
                  <a:lnTo>
                    <a:pt x="9060" y="11068"/>
                  </a:lnTo>
                  <a:lnTo>
                    <a:pt x="8799" y="11209"/>
                  </a:lnTo>
                  <a:lnTo>
                    <a:pt x="8538" y="11329"/>
                  </a:lnTo>
                  <a:lnTo>
                    <a:pt x="8277" y="11450"/>
                  </a:lnTo>
                  <a:lnTo>
                    <a:pt x="8016" y="11550"/>
                  </a:lnTo>
                  <a:lnTo>
                    <a:pt x="7755" y="11631"/>
                  </a:lnTo>
                  <a:lnTo>
                    <a:pt x="7473" y="11711"/>
                  </a:lnTo>
                  <a:lnTo>
                    <a:pt x="7212" y="11751"/>
                  </a:lnTo>
                  <a:lnTo>
                    <a:pt x="6931" y="11811"/>
                  </a:lnTo>
                  <a:lnTo>
                    <a:pt x="6650" y="11831"/>
                  </a:lnTo>
                  <a:lnTo>
                    <a:pt x="6389" y="11852"/>
                  </a:lnTo>
                  <a:lnTo>
                    <a:pt x="5826" y="11852"/>
                  </a:lnTo>
                  <a:lnTo>
                    <a:pt x="5565" y="11831"/>
                  </a:lnTo>
                  <a:lnTo>
                    <a:pt x="5284" y="11791"/>
                  </a:lnTo>
                  <a:lnTo>
                    <a:pt x="5023" y="11731"/>
                  </a:lnTo>
                  <a:lnTo>
                    <a:pt x="4762" y="11671"/>
                  </a:lnTo>
                  <a:lnTo>
                    <a:pt x="4500" y="11610"/>
                  </a:lnTo>
                  <a:lnTo>
                    <a:pt x="4239" y="11510"/>
                  </a:lnTo>
                  <a:lnTo>
                    <a:pt x="3978" y="11410"/>
                  </a:lnTo>
                  <a:lnTo>
                    <a:pt x="3717" y="11309"/>
                  </a:lnTo>
                  <a:lnTo>
                    <a:pt x="3476" y="11189"/>
                  </a:lnTo>
                  <a:lnTo>
                    <a:pt x="3235" y="11048"/>
                  </a:lnTo>
                  <a:lnTo>
                    <a:pt x="2994" y="10907"/>
                  </a:lnTo>
                  <a:lnTo>
                    <a:pt x="2773" y="10747"/>
                  </a:lnTo>
                  <a:lnTo>
                    <a:pt x="2552" y="10566"/>
                  </a:lnTo>
                  <a:lnTo>
                    <a:pt x="2351" y="10385"/>
                  </a:lnTo>
                  <a:lnTo>
                    <a:pt x="2130" y="10184"/>
                  </a:lnTo>
                  <a:lnTo>
                    <a:pt x="1949" y="9983"/>
                  </a:lnTo>
                  <a:lnTo>
                    <a:pt x="1748" y="9762"/>
                  </a:lnTo>
                  <a:lnTo>
                    <a:pt x="1568" y="9541"/>
                  </a:lnTo>
                  <a:lnTo>
                    <a:pt x="1407" y="9300"/>
                  </a:lnTo>
                  <a:lnTo>
                    <a:pt x="1266" y="9059"/>
                  </a:lnTo>
                  <a:lnTo>
                    <a:pt x="1126" y="8818"/>
                  </a:lnTo>
                  <a:lnTo>
                    <a:pt x="985" y="8557"/>
                  </a:lnTo>
                  <a:lnTo>
                    <a:pt x="885" y="8316"/>
                  </a:lnTo>
                  <a:lnTo>
                    <a:pt x="784" y="8055"/>
                  </a:lnTo>
                  <a:lnTo>
                    <a:pt x="704" y="7774"/>
                  </a:lnTo>
                  <a:lnTo>
                    <a:pt x="624" y="7513"/>
                  </a:lnTo>
                  <a:lnTo>
                    <a:pt x="563" y="7252"/>
                  </a:lnTo>
                  <a:lnTo>
                    <a:pt x="523" y="6970"/>
                  </a:lnTo>
                  <a:lnTo>
                    <a:pt x="483" y="6689"/>
                  </a:lnTo>
                  <a:lnTo>
                    <a:pt x="463" y="6428"/>
                  </a:lnTo>
                  <a:lnTo>
                    <a:pt x="463" y="6147"/>
                  </a:lnTo>
                  <a:lnTo>
                    <a:pt x="463" y="5866"/>
                  </a:lnTo>
                  <a:lnTo>
                    <a:pt x="483" y="5584"/>
                  </a:lnTo>
                  <a:lnTo>
                    <a:pt x="523" y="5303"/>
                  </a:lnTo>
                  <a:lnTo>
                    <a:pt x="583" y="5022"/>
                  </a:lnTo>
                  <a:lnTo>
                    <a:pt x="644" y="4741"/>
                  </a:lnTo>
                  <a:lnTo>
                    <a:pt x="724" y="4479"/>
                  </a:lnTo>
                  <a:lnTo>
                    <a:pt x="804" y="4198"/>
                  </a:lnTo>
                  <a:lnTo>
                    <a:pt x="905" y="3937"/>
                  </a:lnTo>
                  <a:lnTo>
                    <a:pt x="1025" y="3696"/>
                  </a:lnTo>
                  <a:lnTo>
                    <a:pt x="1146" y="3435"/>
                  </a:lnTo>
                  <a:lnTo>
                    <a:pt x="1286" y="3194"/>
                  </a:lnTo>
                  <a:lnTo>
                    <a:pt x="1427" y="2973"/>
                  </a:lnTo>
                  <a:lnTo>
                    <a:pt x="1588" y="2752"/>
                  </a:lnTo>
                  <a:lnTo>
                    <a:pt x="1769" y="2531"/>
                  </a:lnTo>
                  <a:lnTo>
                    <a:pt x="1949" y="2310"/>
                  </a:lnTo>
                  <a:lnTo>
                    <a:pt x="2150" y="2109"/>
                  </a:lnTo>
                  <a:lnTo>
                    <a:pt x="2351" y="1928"/>
                  </a:lnTo>
                  <a:lnTo>
                    <a:pt x="2552" y="1748"/>
                  </a:lnTo>
                  <a:lnTo>
                    <a:pt x="2793" y="1567"/>
                  </a:lnTo>
                  <a:lnTo>
                    <a:pt x="3014" y="1406"/>
                  </a:lnTo>
                  <a:lnTo>
                    <a:pt x="3376" y="1185"/>
                  </a:lnTo>
                  <a:lnTo>
                    <a:pt x="3757" y="1004"/>
                  </a:lnTo>
                  <a:lnTo>
                    <a:pt x="4139" y="844"/>
                  </a:lnTo>
                  <a:lnTo>
                    <a:pt x="4520" y="703"/>
                  </a:lnTo>
                  <a:lnTo>
                    <a:pt x="4922" y="603"/>
                  </a:lnTo>
                  <a:lnTo>
                    <a:pt x="5324" y="522"/>
                  </a:lnTo>
                  <a:lnTo>
                    <a:pt x="5726" y="482"/>
                  </a:lnTo>
                  <a:lnTo>
                    <a:pt x="6148" y="462"/>
                  </a:lnTo>
                  <a:close/>
                  <a:moveTo>
                    <a:pt x="6188" y="0"/>
                  </a:moveTo>
                  <a:lnTo>
                    <a:pt x="5886" y="20"/>
                  </a:lnTo>
                  <a:lnTo>
                    <a:pt x="5585" y="40"/>
                  </a:lnTo>
                  <a:lnTo>
                    <a:pt x="5284" y="60"/>
                  </a:lnTo>
                  <a:lnTo>
                    <a:pt x="4982" y="121"/>
                  </a:lnTo>
                  <a:lnTo>
                    <a:pt x="4701" y="181"/>
                  </a:lnTo>
                  <a:lnTo>
                    <a:pt x="4400" y="261"/>
                  </a:lnTo>
                  <a:lnTo>
                    <a:pt x="4119" y="362"/>
                  </a:lnTo>
                  <a:lnTo>
                    <a:pt x="3838" y="462"/>
                  </a:lnTo>
                  <a:lnTo>
                    <a:pt x="3556" y="583"/>
                  </a:lnTo>
                  <a:lnTo>
                    <a:pt x="3295" y="723"/>
                  </a:lnTo>
                  <a:lnTo>
                    <a:pt x="3034" y="864"/>
                  </a:lnTo>
                  <a:lnTo>
                    <a:pt x="2773" y="1024"/>
                  </a:lnTo>
                  <a:lnTo>
                    <a:pt x="2512" y="1205"/>
                  </a:lnTo>
                  <a:lnTo>
                    <a:pt x="2271" y="1386"/>
                  </a:lnTo>
                  <a:lnTo>
                    <a:pt x="2050" y="1587"/>
                  </a:lnTo>
                  <a:lnTo>
                    <a:pt x="1829" y="1788"/>
                  </a:lnTo>
                  <a:lnTo>
                    <a:pt x="1608" y="2009"/>
                  </a:lnTo>
                  <a:lnTo>
                    <a:pt x="1427" y="2230"/>
                  </a:lnTo>
                  <a:lnTo>
                    <a:pt x="1226" y="2471"/>
                  </a:lnTo>
                  <a:lnTo>
                    <a:pt x="1065" y="2712"/>
                  </a:lnTo>
                  <a:lnTo>
                    <a:pt x="905" y="2973"/>
                  </a:lnTo>
                  <a:lnTo>
                    <a:pt x="744" y="3234"/>
                  </a:lnTo>
                  <a:lnTo>
                    <a:pt x="624" y="3495"/>
                  </a:lnTo>
                  <a:lnTo>
                    <a:pt x="483" y="3776"/>
                  </a:lnTo>
                  <a:lnTo>
                    <a:pt x="383" y="4058"/>
                  </a:lnTo>
                  <a:lnTo>
                    <a:pt x="282" y="4339"/>
                  </a:lnTo>
                  <a:lnTo>
                    <a:pt x="202" y="4640"/>
                  </a:lnTo>
                  <a:lnTo>
                    <a:pt x="141" y="4921"/>
                  </a:lnTo>
                  <a:lnTo>
                    <a:pt x="81" y="5223"/>
                  </a:lnTo>
                  <a:lnTo>
                    <a:pt x="41" y="5544"/>
                  </a:lnTo>
                  <a:lnTo>
                    <a:pt x="21" y="5845"/>
                  </a:lnTo>
                  <a:lnTo>
                    <a:pt x="1" y="6147"/>
                  </a:lnTo>
                  <a:lnTo>
                    <a:pt x="21" y="6448"/>
                  </a:lnTo>
                  <a:lnTo>
                    <a:pt x="41" y="6729"/>
                  </a:lnTo>
                  <a:lnTo>
                    <a:pt x="61" y="7031"/>
                  </a:lnTo>
                  <a:lnTo>
                    <a:pt x="121" y="7332"/>
                  </a:lnTo>
                  <a:lnTo>
                    <a:pt x="182" y="7613"/>
                  </a:lnTo>
                  <a:lnTo>
                    <a:pt x="262" y="7914"/>
                  </a:lnTo>
                  <a:lnTo>
                    <a:pt x="362" y="8196"/>
                  </a:lnTo>
                  <a:lnTo>
                    <a:pt x="463" y="8477"/>
                  </a:lnTo>
                  <a:lnTo>
                    <a:pt x="583" y="8758"/>
                  </a:lnTo>
                  <a:lnTo>
                    <a:pt x="724" y="9019"/>
                  </a:lnTo>
                  <a:lnTo>
                    <a:pt x="865" y="9300"/>
                  </a:lnTo>
                  <a:lnTo>
                    <a:pt x="1025" y="9541"/>
                  </a:lnTo>
                  <a:lnTo>
                    <a:pt x="1266" y="9883"/>
                  </a:lnTo>
                  <a:lnTo>
                    <a:pt x="1507" y="10184"/>
                  </a:lnTo>
                  <a:lnTo>
                    <a:pt x="1769" y="10465"/>
                  </a:lnTo>
                  <a:lnTo>
                    <a:pt x="2050" y="10727"/>
                  </a:lnTo>
                  <a:lnTo>
                    <a:pt x="2351" y="10988"/>
                  </a:lnTo>
                  <a:lnTo>
                    <a:pt x="2652" y="11209"/>
                  </a:lnTo>
                  <a:lnTo>
                    <a:pt x="2974" y="11410"/>
                  </a:lnTo>
                  <a:lnTo>
                    <a:pt x="3295" y="11590"/>
                  </a:lnTo>
                  <a:lnTo>
                    <a:pt x="3637" y="11771"/>
                  </a:lnTo>
                  <a:lnTo>
                    <a:pt x="3978" y="11912"/>
                  </a:lnTo>
                  <a:lnTo>
                    <a:pt x="4340" y="12032"/>
                  </a:lnTo>
                  <a:lnTo>
                    <a:pt x="4681" y="12133"/>
                  </a:lnTo>
                  <a:lnTo>
                    <a:pt x="5063" y="12213"/>
                  </a:lnTo>
                  <a:lnTo>
                    <a:pt x="5424" y="12253"/>
                  </a:lnTo>
                  <a:lnTo>
                    <a:pt x="5786" y="12293"/>
                  </a:lnTo>
                  <a:lnTo>
                    <a:pt x="6168" y="12314"/>
                  </a:lnTo>
                  <a:lnTo>
                    <a:pt x="6610" y="12293"/>
                  </a:lnTo>
                  <a:lnTo>
                    <a:pt x="7051" y="12253"/>
                  </a:lnTo>
                  <a:lnTo>
                    <a:pt x="7473" y="12173"/>
                  </a:lnTo>
                  <a:lnTo>
                    <a:pt x="7915" y="12052"/>
                  </a:lnTo>
                  <a:lnTo>
                    <a:pt x="8337" y="11912"/>
                  </a:lnTo>
                  <a:lnTo>
                    <a:pt x="8739" y="11731"/>
                  </a:lnTo>
                  <a:lnTo>
                    <a:pt x="9161" y="11530"/>
                  </a:lnTo>
                  <a:lnTo>
                    <a:pt x="9542" y="11289"/>
                  </a:lnTo>
                  <a:lnTo>
                    <a:pt x="9803" y="11108"/>
                  </a:lnTo>
                  <a:lnTo>
                    <a:pt x="10044" y="10927"/>
                  </a:lnTo>
                  <a:lnTo>
                    <a:pt x="10265" y="10727"/>
                  </a:lnTo>
                  <a:lnTo>
                    <a:pt x="10486" y="10526"/>
                  </a:lnTo>
                  <a:lnTo>
                    <a:pt x="10707" y="10305"/>
                  </a:lnTo>
                  <a:lnTo>
                    <a:pt x="10908" y="10084"/>
                  </a:lnTo>
                  <a:lnTo>
                    <a:pt x="11089" y="9843"/>
                  </a:lnTo>
                  <a:lnTo>
                    <a:pt x="11250" y="9602"/>
                  </a:lnTo>
                  <a:lnTo>
                    <a:pt x="11410" y="9361"/>
                  </a:lnTo>
                  <a:lnTo>
                    <a:pt x="11571" y="9100"/>
                  </a:lnTo>
                  <a:lnTo>
                    <a:pt x="11712" y="8818"/>
                  </a:lnTo>
                  <a:lnTo>
                    <a:pt x="11832" y="8557"/>
                  </a:lnTo>
                  <a:lnTo>
                    <a:pt x="11933" y="8276"/>
                  </a:lnTo>
                  <a:lnTo>
                    <a:pt x="12033" y="7975"/>
                  </a:lnTo>
                  <a:lnTo>
                    <a:pt x="12113" y="7693"/>
                  </a:lnTo>
                  <a:lnTo>
                    <a:pt x="12194" y="7392"/>
                  </a:lnTo>
                  <a:lnTo>
                    <a:pt x="12234" y="7091"/>
                  </a:lnTo>
                  <a:lnTo>
                    <a:pt x="12274" y="6790"/>
                  </a:lnTo>
                  <a:lnTo>
                    <a:pt x="12294" y="6488"/>
                  </a:lnTo>
                  <a:lnTo>
                    <a:pt x="12314" y="6187"/>
                  </a:lnTo>
                  <a:lnTo>
                    <a:pt x="12314" y="5886"/>
                  </a:lnTo>
                  <a:lnTo>
                    <a:pt x="12294" y="5584"/>
                  </a:lnTo>
                  <a:lnTo>
                    <a:pt x="12254" y="5283"/>
                  </a:lnTo>
                  <a:lnTo>
                    <a:pt x="12194" y="4982"/>
                  </a:lnTo>
                  <a:lnTo>
                    <a:pt x="12134" y="4700"/>
                  </a:lnTo>
                  <a:lnTo>
                    <a:pt x="12053" y="4399"/>
                  </a:lnTo>
                  <a:lnTo>
                    <a:pt x="11973" y="4118"/>
                  </a:lnTo>
                  <a:lnTo>
                    <a:pt x="11852" y="3837"/>
                  </a:lnTo>
                  <a:lnTo>
                    <a:pt x="11732" y="3576"/>
                  </a:lnTo>
                  <a:lnTo>
                    <a:pt x="11611" y="3294"/>
                  </a:lnTo>
                  <a:lnTo>
                    <a:pt x="11451" y="3033"/>
                  </a:lnTo>
                  <a:lnTo>
                    <a:pt x="11290" y="2772"/>
                  </a:lnTo>
                  <a:lnTo>
                    <a:pt x="11109" y="2511"/>
                  </a:lnTo>
                  <a:lnTo>
                    <a:pt x="10928" y="2270"/>
                  </a:lnTo>
                  <a:lnTo>
                    <a:pt x="10727" y="2049"/>
                  </a:lnTo>
                  <a:lnTo>
                    <a:pt x="10527" y="1828"/>
                  </a:lnTo>
                  <a:lnTo>
                    <a:pt x="10306" y="1607"/>
                  </a:lnTo>
                  <a:lnTo>
                    <a:pt x="10085" y="1426"/>
                  </a:lnTo>
                  <a:lnTo>
                    <a:pt x="9844" y="1225"/>
                  </a:lnTo>
                  <a:lnTo>
                    <a:pt x="9603" y="1065"/>
                  </a:lnTo>
                  <a:lnTo>
                    <a:pt x="9341" y="904"/>
                  </a:lnTo>
                  <a:lnTo>
                    <a:pt x="9100" y="743"/>
                  </a:lnTo>
                  <a:lnTo>
                    <a:pt x="8819" y="623"/>
                  </a:lnTo>
                  <a:lnTo>
                    <a:pt x="8558" y="482"/>
                  </a:lnTo>
                  <a:lnTo>
                    <a:pt x="8277" y="382"/>
                  </a:lnTo>
                  <a:lnTo>
                    <a:pt x="7975" y="281"/>
                  </a:lnTo>
                  <a:lnTo>
                    <a:pt x="7694" y="201"/>
                  </a:lnTo>
                  <a:lnTo>
                    <a:pt x="7393" y="141"/>
                  </a:lnTo>
                  <a:lnTo>
                    <a:pt x="7092" y="80"/>
                  </a:lnTo>
                  <a:lnTo>
                    <a:pt x="6790" y="40"/>
                  </a:lnTo>
                  <a:lnTo>
                    <a:pt x="6489" y="20"/>
                  </a:lnTo>
                  <a:lnTo>
                    <a:pt x="618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4" name="Google Shape;1334;p25"/>
            <p:cNvSpPr/>
            <p:nvPr/>
          </p:nvSpPr>
          <p:spPr>
            <a:xfrm>
              <a:off x="3592050" y="4463975"/>
              <a:ext cx="329950" cy="326425"/>
            </a:xfrm>
            <a:custGeom>
              <a:avLst/>
              <a:gdLst/>
              <a:ahLst/>
              <a:cxnLst/>
              <a:rect l="l" t="t" r="r" b="b"/>
              <a:pathLst>
                <a:path w="13198" h="13057" extrusionOk="0">
                  <a:moveTo>
                    <a:pt x="6649" y="3736"/>
                  </a:moveTo>
                  <a:lnTo>
                    <a:pt x="6930" y="3756"/>
                  </a:lnTo>
                  <a:lnTo>
                    <a:pt x="7211" y="3797"/>
                  </a:lnTo>
                  <a:lnTo>
                    <a:pt x="7473" y="3877"/>
                  </a:lnTo>
                  <a:lnTo>
                    <a:pt x="7714" y="3977"/>
                  </a:lnTo>
                  <a:lnTo>
                    <a:pt x="7955" y="4098"/>
                  </a:lnTo>
                  <a:lnTo>
                    <a:pt x="8196" y="4238"/>
                  </a:lnTo>
                  <a:lnTo>
                    <a:pt x="8397" y="4399"/>
                  </a:lnTo>
                  <a:lnTo>
                    <a:pt x="8597" y="4580"/>
                  </a:lnTo>
                  <a:lnTo>
                    <a:pt x="8778" y="4781"/>
                  </a:lnTo>
                  <a:lnTo>
                    <a:pt x="8939" y="5002"/>
                  </a:lnTo>
                  <a:lnTo>
                    <a:pt x="9080" y="5243"/>
                  </a:lnTo>
                  <a:lnTo>
                    <a:pt x="9180" y="5484"/>
                  </a:lnTo>
                  <a:lnTo>
                    <a:pt x="9280" y="5745"/>
                  </a:lnTo>
                  <a:lnTo>
                    <a:pt x="9341" y="6026"/>
                  </a:lnTo>
                  <a:lnTo>
                    <a:pt x="9381" y="6307"/>
                  </a:lnTo>
                  <a:lnTo>
                    <a:pt x="9381" y="6589"/>
                  </a:lnTo>
                  <a:lnTo>
                    <a:pt x="9361" y="6870"/>
                  </a:lnTo>
                  <a:lnTo>
                    <a:pt x="9321" y="7131"/>
                  </a:lnTo>
                  <a:lnTo>
                    <a:pt x="9240" y="7392"/>
                  </a:lnTo>
                  <a:lnTo>
                    <a:pt x="9160" y="7653"/>
                  </a:lnTo>
                  <a:lnTo>
                    <a:pt x="9039" y="7894"/>
                  </a:lnTo>
                  <a:lnTo>
                    <a:pt x="8899" y="8115"/>
                  </a:lnTo>
                  <a:lnTo>
                    <a:pt x="8718" y="8336"/>
                  </a:lnTo>
                  <a:lnTo>
                    <a:pt x="8537" y="8537"/>
                  </a:lnTo>
                  <a:lnTo>
                    <a:pt x="8336" y="8698"/>
                  </a:lnTo>
                  <a:lnTo>
                    <a:pt x="8115" y="8859"/>
                  </a:lnTo>
                  <a:lnTo>
                    <a:pt x="7894" y="8999"/>
                  </a:lnTo>
                  <a:lnTo>
                    <a:pt x="7653" y="9120"/>
                  </a:lnTo>
                  <a:lnTo>
                    <a:pt x="7392" y="9200"/>
                  </a:lnTo>
                  <a:lnTo>
                    <a:pt x="7111" y="9280"/>
                  </a:lnTo>
                  <a:lnTo>
                    <a:pt x="6830" y="9300"/>
                  </a:lnTo>
                  <a:lnTo>
                    <a:pt x="6549" y="9321"/>
                  </a:lnTo>
                  <a:lnTo>
                    <a:pt x="6267" y="9300"/>
                  </a:lnTo>
                  <a:lnTo>
                    <a:pt x="5986" y="9260"/>
                  </a:lnTo>
                  <a:lnTo>
                    <a:pt x="5725" y="9180"/>
                  </a:lnTo>
                  <a:lnTo>
                    <a:pt x="5484" y="9079"/>
                  </a:lnTo>
                  <a:lnTo>
                    <a:pt x="5243" y="8959"/>
                  </a:lnTo>
                  <a:lnTo>
                    <a:pt x="5002" y="8818"/>
                  </a:lnTo>
                  <a:lnTo>
                    <a:pt x="4801" y="8658"/>
                  </a:lnTo>
                  <a:lnTo>
                    <a:pt x="4600" y="8477"/>
                  </a:lnTo>
                  <a:lnTo>
                    <a:pt x="4419" y="8276"/>
                  </a:lnTo>
                  <a:lnTo>
                    <a:pt x="4259" y="8055"/>
                  </a:lnTo>
                  <a:lnTo>
                    <a:pt x="4118" y="7814"/>
                  </a:lnTo>
                  <a:lnTo>
                    <a:pt x="4018" y="7573"/>
                  </a:lnTo>
                  <a:lnTo>
                    <a:pt x="3917" y="7312"/>
                  </a:lnTo>
                  <a:lnTo>
                    <a:pt x="3857" y="7051"/>
                  </a:lnTo>
                  <a:lnTo>
                    <a:pt x="3817" y="6749"/>
                  </a:lnTo>
                  <a:lnTo>
                    <a:pt x="3817" y="6468"/>
                  </a:lnTo>
                  <a:lnTo>
                    <a:pt x="3837" y="6187"/>
                  </a:lnTo>
                  <a:lnTo>
                    <a:pt x="3877" y="5926"/>
                  </a:lnTo>
                  <a:lnTo>
                    <a:pt x="3957" y="5665"/>
                  </a:lnTo>
                  <a:lnTo>
                    <a:pt x="4038" y="5404"/>
                  </a:lnTo>
                  <a:lnTo>
                    <a:pt x="4158" y="5162"/>
                  </a:lnTo>
                  <a:lnTo>
                    <a:pt x="4299" y="4942"/>
                  </a:lnTo>
                  <a:lnTo>
                    <a:pt x="4480" y="4721"/>
                  </a:lnTo>
                  <a:lnTo>
                    <a:pt x="4660" y="4540"/>
                  </a:lnTo>
                  <a:lnTo>
                    <a:pt x="4861" y="4359"/>
                  </a:lnTo>
                  <a:lnTo>
                    <a:pt x="5062" y="4198"/>
                  </a:lnTo>
                  <a:lnTo>
                    <a:pt x="5303" y="4058"/>
                  </a:lnTo>
                  <a:lnTo>
                    <a:pt x="5544" y="3937"/>
                  </a:lnTo>
                  <a:lnTo>
                    <a:pt x="5805" y="3857"/>
                  </a:lnTo>
                  <a:lnTo>
                    <a:pt x="6087" y="3797"/>
                  </a:lnTo>
                  <a:lnTo>
                    <a:pt x="6368" y="3756"/>
                  </a:lnTo>
                  <a:lnTo>
                    <a:pt x="6649" y="3736"/>
                  </a:lnTo>
                  <a:close/>
                  <a:moveTo>
                    <a:pt x="7473" y="0"/>
                  </a:moveTo>
                  <a:lnTo>
                    <a:pt x="6709" y="904"/>
                  </a:lnTo>
                  <a:lnTo>
                    <a:pt x="6428" y="904"/>
                  </a:lnTo>
                  <a:lnTo>
                    <a:pt x="6127" y="924"/>
                  </a:lnTo>
                  <a:lnTo>
                    <a:pt x="5846" y="944"/>
                  </a:lnTo>
                  <a:lnTo>
                    <a:pt x="5564" y="984"/>
                  </a:lnTo>
                  <a:lnTo>
                    <a:pt x="4660" y="221"/>
                  </a:lnTo>
                  <a:lnTo>
                    <a:pt x="4359" y="342"/>
                  </a:lnTo>
                  <a:lnTo>
                    <a:pt x="4058" y="442"/>
                  </a:lnTo>
                  <a:lnTo>
                    <a:pt x="3756" y="583"/>
                  </a:lnTo>
                  <a:lnTo>
                    <a:pt x="3475" y="723"/>
                  </a:lnTo>
                  <a:lnTo>
                    <a:pt x="3375" y="1908"/>
                  </a:lnTo>
                  <a:lnTo>
                    <a:pt x="3154" y="2089"/>
                  </a:lnTo>
                  <a:lnTo>
                    <a:pt x="2933" y="2270"/>
                  </a:lnTo>
                  <a:lnTo>
                    <a:pt x="2712" y="2451"/>
                  </a:lnTo>
                  <a:lnTo>
                    <a:pt x="2511" y="2652"/>
                  </a:lnTo>
                  <a:lnTo>
                    <a:pt x="1326" y="2571"/>
                  </a:lnTo>
                  <a:lnTo>
                    <a:pt x="1145" y="2832"/>
                  </a:lnTo>
                  <a:lnTo>
                    <a:pt x="964" y="3114"/>
                  </a:lnTo>
                  <a:lnTo>
                    <a:pt x="804" y="3395"/>
                  </a:lnTo>
                  <a:lnTo>
                    <a:pt x="663" y="3676"/>
                  </a:lnTo>
                  <a:lnTo>
                    <a:pt x="1286" y="4680"/>
                  </a:lnTo>
                  <a:lnTo>
                    <a:pt x="1185" y="4962"/>
                  </a:lnTo>
                  <a:lnTo>
                    <a:pt x="1125" y="5243"/>
                  </a:lnTo>
                  <a:lnTo>
                    <a:pt x="1065" y="5504"/>
                  </a:lnTo>
                  <a:lnTo>
                    <a:pt x="1025" y="5805"/>
                  </a:lnTo>
                  <a:lnTo>
                    <a:pt x="0" y="6428"/>
                  </a:lnTo>
                  <a:lnTo>
                    <a:pt x="0" y="6749"/>
                  </a:lnTo>
                  <a:lnTo>
                    <a:pt x="20" y="7071"/>
                  </a:lnTo>
                  <a:lnTo>
                    <a:pt x="60" y="7392"/>
                  </a:lnTo>
                  <a:lnTo>
                    <a:pt x="121" y="7714"/>
                  </a:lnTo>
                  <a:lnTo>
                    <a:pt x="1205" y="8176"/>
                  </a:lnTo>
                  <a:lnTo>
                    <a:pt x="1306" y="8437"/>
                  </a:lnTo>
                  <a:lnTo>
                    <a:pt x="1406" y="8698"/>
                  </a:lnTo>
                  <a:lnTo>
                    <a:pt x="1527" y="8959"/>
                  </a:lnTo>
                  <a:lnTo>
                    <a:pt x="1647" y="9220"/>
                  </a:lnTo>
                  <a:lnTo>
                    <a:pt x="1205" y="10305"/>
                  </a:lnTo>
                  <a:lnTo>
                    <a:pt x="1406" y="10586"/>
                  </a:lnTo>
                  <a:lnTo>
                    <a:pt x="1607" y="10827"/>
                  </a:lnTo>
                  <a:lnTo>
                    <a:pt x="1828" y="11068"/>
                  </a:lnTo>
                  <a:lnTo>
                    <a:pt x="2049" y="11289"/>
                  </a:lnTo>
                  <a:lnTo>
                    <a:pt x="3214" y="11028"/>
                  </a:lnTo>
                  <a:lnTo>
                    <a:pt x="3435" y="11189"/>
                  </a:lnTo>
                  <a:lnTo>
                    <a:pt x="3676" y="11329"/>
                  </a:lnTo>
                  <a:lnTo>
                    <a:pt x="3917" y="11470"/>
                  </a:lnTo>
                  <a:lnTo>
                    <a:pt x="4178" y="11610"/>
                  </a:lnTo>
                  <a:lnTo>
                    <a:pt x="4460" y="12755"/>
                  </a:lnTo>
                  <a:lnTo>
                    <a:pt x="4761" y="12856"/>
                  </a:lnTo>
                  <a:lnTo>
                    <a:pt x="5082" y="12936"/>
                  </a:lnTo>
                  <a:lnTo>
                    <a:pt x="5404" y="13017"/>
                  </a:lnTo>
                  <a:lnTo>
                    <a:pt x="5725" y="13057"/>
                  </a:lnTo>
                  <a:lnTo>
                    <a:pt x="6488" y="12153"/>
                  </a:lnTo>
                  <a:lnTo>
                    <a:pt x="6770" y="12153"/>
                  </a:lnTo>
                  <a:lnTo>
                    <a:pt x="7071" y="12133"/>
                  </a:lnTo>
                  <a:lnTo>
                    <a:pt x="7352" y="12113"/>
                  </a:lnTo>
                  <a:lnTo>
                    <a:pt x="7633" y="12072"/>
                  </a:lnTo>
                  <a:lnTo>
                    <a:pt x="8537" y="12836"/>
                  </a:lnTo>
                  <a:lnTo>
                    <a:pt x="8839" y="12735"/>
                  </a:lnTo>
                  <a:lnTo>
                    <a:pt x="9140" y="12615"/>
                  </a:lnTo>
                  <a:lnTo>
                    <a:pt x="9441" y="12474"/>
                  </a:lnTo>
                  <a:lnTo>
                    <a:pt x="9722" y="12334"/>
                  </a:lnTo>
                  <a:lnTo>
                    <a:pt x="9823" y="11148"/>
                  </a:lnTo>
                  <a:lnTo>
                    <a:pt x="10044" y="10968"/>
                  </a:lnTo>
                  <a:lnTo>
                    <a:pt x="10265" y="10787"/>
                  </a:lnTo>
                  <a:lnTo>
                    <a:pt x="10486" y="10606"/>
                  </a:lnTo>
                  <a:lnTo>
                    <a:pt x="10687" y="10405"/>
                  </a:lnTo>
                  <a:lnTo>
                    <a:pt x="11872" y="10486"/>
                  </a:lnTo>
                  <a:lnTo>
                    <a:pt x="12052" y="10224"/>
                  </a:lnTo>
                  <a:lnTo>
                    <a:pt x="12233" y="9943"/>
                  </a:lnTo>
                  <a:lnTo>
                    <a:pt x="12394" y="9662"/>
                  </a:lnTo>
                  <a:lnTo>
                    <a:pt x="12535" y="9381"/>
                  </a:lnTo>
                  <a:lnTo>
                    <a:pt x="11912" y="8376"/>
                  </a:lnTo>
                  <a:lnTo>
                    <a:pt x="12012" y="8095"/>
                  </a:lnTo>
                  <a:lnTo>
                    <a:pt x="12073" y="7834"/>
                  </a:lnTo>
                  <a:lnTo>
                    <a:pt x="12133" y="7553"/>
                  </a:lnTo>
                  <a:lnTo>
                    <a:pt x="12173" y="7252"/>
                  </a:lnTo>
                  <a:lnTo>
                    <a:pt x="13197" y="6629"/>
                  </a:lnTo>
                  <a:lnTo>
                    <a:pt x="13197" y="6307"/>
                  </a:lnTo>
                  <a:lnTo>
                    <a:pt x="13177" y="5986"/>
                  </a:lnTo>
                  <a:lnTo>
                    <a:pt x="13137" y="5665"/>
                  </a:lnTo>
                  <a:lnTo>
                    <a:pt x="13077" y="5343"/>
                  </a:lnTo>
                  <a:lnTo>
                    <a:pt x="11992" y="4901"/>
                  </a:lnTo>
                  <a:lnTo>
                    <a:pt x="11892" y="4620"/>
                  </a:lnTo>
                  <a:lnTo>
                    <a:pt x="11791" y="4359"/>
                  </a:lnTo>
                  <a:lnTo>
                    <a:pt x="11671" y="4098"/>
                  </a:lnTo>
                  <a:lnTo>
                    <a:pt x="11550" y="3837"/>
                  </a:lnTo>
                  <a:lnTo>
                    <a:pt x="11992" y="2752"/>
                  </a:lnTo>
                  <a:lnTo>
                    <a:pt x="11791" y="2491"/>
                  </a:lnTo>
                  <a:lnTo>
                    <a:pt x="11590" y="2230"/>
                  </a:lnTo>
                  <a:lnTo>
                    <a:pt x="11370" y="1989"/>
                  </a:lnTo>
                  <a:lnTo>
                    <a:pt x="11149" y="1768"/>
                  </a:lnTo>
                  <a:lnTo>
                    <a:pt x="9984" y="2049"/>
                  </a:lnTo>
                  <a:lnTo>
                    <a:pt x="9763" y="1868"/>
                  </a:lnTo>
                  <a:lnTo>
                    <a:pt x="9521" y="1728"/>
                  </a:lnTo>
                  <a:lnTo>
                    <a:pt x="9280" y="1587"/>
                  </a:lnTo>
                  <a:lnTo>
                    <a:pt x="9019" y="1446"/>
                  </a:lnTo>
                  <a:lnTo>
                    <a:pt x="8738" y="301"/>
                  </a:lnTo>
                  <a:lnTo>
                    <a:pt x="8437" y="201"/>
                  </a:lnTo>
                  <a:lnTo>
                    <a:pt x="8115" y="121"/>
                  </a:lnTo>
                  <a:lnTo>
                    <a:pt x="7794" y="40"/>
                  </a:lnTo>
                  <a:lnTo>
                    <a:pt x="74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5" name="Google Shape;1335;p25"/>
            <p:cNvSpPr/>
            <p:nvPr/>
          </p:nvSpPr>
          <p:spPr>
            <a:xfrm>
              <a:off x="3659825" y="4529750"/>
              <a:ext cx="194375" cy="194875"/>
            </a:xfrm>
            <a:custGeom>
              <a:avLst/>
              <a:gdLst/>
              <a:ahLst/>
              <a:cxnLst/>
              <a:rect l="l" t="t" r="r" b="b"/>
              <a:pathLst>
                <a:path w="7775" h="7795" extrusionOk="0">
                  <a:moveTo>
                    <a:pt x="3938" y="462"/>
                  </a:moveTo>
                  <a:lnTo>
                    <a:pt x="4280" y="483"/>
                  </a:lnTo>
                  <a:lnTo>
                    <a:pt x="4621" y="543"/>
                  </a:lnTo>
                  <a:lnTo>
                    <a:pt x="4942" y="623"/>
                  </a:lnTo>
                  <a:lnTo>
                    <a:pt x="5244" y="744"/>
                  </a:lnTo>
                  <a:lnTo>
                    <a:pt x="5545" y="884"/>
                  </a:lnTo>
                  <a:lnTo>
                    <a:pt x="5846" y="1065"/>
                  </a:lnTo>
                  <a:lnTo>
                    <a:pt x="6107" y="1286"/>
                  </a:lnTo>
                  <a:lnTo>
                    <a:pt x="6369" y="1507"/>
                  </a:lnTo>
                  <a:lnTo>
                    <a:pt x="6590" y="1768"/>
                  </a:lnTo>
                  <a:lnTo>
                    <a:pt x="6770" y="2029"/>
                  </a:lnTo>
                  <a:lnTo>
                    <a:pt x="6951" y="2331"/>
                  </a:lnTo>
                  <a:lnTo>
                    <a:pt x="7092" y="2632"/>
                  </a:lnTo>
                  <a:lnTo>
                    <a:pt x="7192" y="2953"/>
                  </a:lnTo>
                  <a:lnTo>
                    <a:pt x="7273" y="3275"/>
                  </a:lnTo>
                  <a:lnTo>
                    <a:pt x="7313" y="3616"/>
                  </a:lnTo>
                  <a:lnTo>
                    <a:pt x="7333" y="3958"/>
                  </a:lnTo>
                  <a:lnTo>
                    <a:pt x="7293" y="4299"/>
                  </a:lnTo>
                  <a:lnTo>
                    <a:pt x="7252" y="4621"/>
                  </a:lnTo>
                  <a:lnTo>
                    <a:pt x="7172" y="4942"/>
                  </a:lnTo>
                  <a:lnTo>
                    <a:pt x="7052" y="5263"/>
                  </a:lnTo>
                  <a:lnTo>
                    <a:pt x="6891" y="5565"/>
                  </a:lnTo>
                  <a:lnTo>
                    <a:pt x="6710" y="5846"/>
                  </a:lnTo>
                  <a:lnTo>
                    <a:pt x="6509" y="6127"/>
                  </a:lnTo>
                  <a:lnTo>
                    <a:pt x="6268" y="6368"/>
                  </a:lnTo>
                  <a:lnTo>
                    <a:pt x="6027" y="6589"/>
                  </a:lnTo>
                  <a:lnTo>
                    <a:pt x="5746" y="6790"/>
                  </a:lnTo>
                  <a:lnTo>
                    <a:pt x="5465" y="6951"/>
                  </a:lnTo>
                  <a:lnTo>
                    <a:pt x="5163" y="7091"/>
                  </a:lnTo>
                  <a:lnTo>
                    <a:pt x="4842" y="7212"/>
                  </a:lnTo>
                  <a:lnTo>
                    <a:pt x="4500" y="7272"/>
                  </a:lnTo>
                  <a:lnTo>
                    <a:pt x="4179" y="7332"/>
                  </a:lnTo>
                  <a:lnTo>
                    <a:pt x="3838" y="7332"/>
                  </a:lnTo>
                  <a:lnTo>
                    <a:pt x="3496" y="7312"/>
                  </a:lnTo>
                  <a:lnTo>
                    <a:pt x="3155" y="7252"/>
                  </a:lnTo>
                  <a:lnTo>
                    <a:pt x="2833" y="7172"/>
                  </a:lnTo>
                  <a:lnTo>
                    <a:pt x="2532" y="7051"/>
                  </a:lnTo>
                  <a:lnTo>
                    <a:pt x="2231" y="6910"/>
                  </a:lnTo>
                  <a:lnTo>
                    <a:pt x="1929" y="6730"/>
                  </a:lnTo>
                  <a:lnTo>
                    <a:pt x="1668" y="6529"/>
                  </a:lnTo>
                  <a:lnTo>
                    <a:pt x="1407" y="6288"/>
                  </a:lnTo>
                  <a:lnTo>
                    <a:pt x="1186" y="6027"/>
                  </a:lnTo>
                  <a:lnTo>
                    <a:pt x="1005" y="5766"/>
                  </a:lnTo>
                  <a:lnTo>
                    <a:pt x="825" y="5464"/>
                  </a:lnTo>
                  <a:lnTo>
                    <a:pt x="684" y="5163"/>
                  </a:lnTo>
                  <a:lnTo>
                    <a:pt x="583" y="4842"/>
                  </a:lnTo>
                  <a:lnTo>
                    <a:pt x="503" y="4520"/>
                  </a:lnTo>
                  <a:lnTo>
                    <a:pt x="463" y="4179"/>
                  </a:lnTo>
                  <a:lnTo>
                    <a:pt x="443" y="3837"/>
                  </a:lnTo>
                  <a:lnTo>
                    <a:pt x="463" y="3496"/>
                  </a:lnTo>
                  <a:lnTo>
                    <a:pt x="523" y="3174"/>
                  </a:lnTo>
                  <a:lnTo>
                    <a:pt x="604" y="2853"/>
                  </a:lnTo>
                  <a:lnTo>
                    <a:pt x="724" y="2531"/>
                  </a:lnTo>
                  <a:lnTo>
                    <a:pt x="885" y="2230"/>
                  </a:lnTo>
                  <a:lnTo>
                    <a:pt x="1066" y="1949"/>
                  </a:lnTo>
                  <a:lnTo>
                    <a:pt x="1266" y="1668"/>
                  </a:lnTo>
                  <a:lnTo>
                    <a:pt x="1507" y="1427"/>
                  </a:lnTo>
                  <a:lnTo>
                    <a:pt x="1749" y="1206"/>
                  </a:lnTo>
                  <a:lnTo>
                    <a:pt x="2030" y="1005"/>
                  </a:lnTo>
                  <a:lnTo>
                    <a:pt x="2311" y="844"/>
                  </a:lnTo>
                  <a:lnTo>
                    <a:pt x="2612" y="704"/>
                  </a:lnTo>
                  <a:lnTo>
                    <a:pt x="2934" y="603"/>
                  </a:lnTo>
                  <a:lnTo>
                    <a:pt x="3275" y="523"/>
                  </a:lnTo>
                  <a:lnTo>
                    <a:pt x="3597" y="483"/>
                  </a:lnTo>
                  <a:lnTo>
                    <a:pt x="3938" y="462"/>
                  </a:lnTo>
                  <a:close/>
                  <a:moveTo>
                    <a:pt x="3958" y="0"/>
                  </a:moveTo>
                  <a:lnTo>
                    <a:pt x="3576" y="21"/>
                  </a:lnTo>
                  <a:lnTo>
                    <a:pt x="3175" y="81"/>
                  </a:lnTo>
                  <a:lnTo>
                    <a:pt x="2813" y="161"/>
                  </a:lnTo>
                  <a:lnTo>
                    <a:pt x="2452" y="282"/>
                  </a:lnTo>
                  <a:lnTo>
                    <a:pt x="2110" y="442"/>
                  </a:lnTo>
                  <a:lnTo>
                    <a:pt x="1789" y="623"/>
                  </a:lnTo>
                  <a:lnTo>
                    <a:pt x="1467" y="844"/>
                  </a:lnTo>
                  <a:lnTo>
                    <a:pt x="1186" y="1105"/>
                  </a:lnTo>
                  <a:lnTo>
                    <a:pt x="925" y="1387"/>
                  </a:lnTo>
                  <a:lnTo>
                    <a:pt x="684" y="1688"/>
                  </a:lnTo>
                  <a:lnTo>
                    <a:pt x="483" y="2009"/>
                  </a:lnTo>
                  <a:lnTo>
                    <a:pt x="322" y="2351"/>
                  </a:lnTo>
                  <a:lnTo>
                    <a:pt x="182" y="2712"/>
                  </a:lnTo>
                  <a:lnTo>
                    <a:pt x="81" y="3074"/>
                  </a:lnTo>
                  <a:lnTo>
                    <a:pt x="21" y="3455"/>
                  </a:lnTo>
                  <a:lnTo>
                    <a:pt x="1" y="3837"/>
                  </a:lnTo>
                  <a:lnTo>
                    <a:pt x="1" y="4219"/>
                  </a:lnTo>
                  <a:lnTo>
                    <a:pt x="61" y="4600"/>
                  </a:lnTo>
                  <a:lnTo>
                    <a:pt x="142" y="4982"/>
                  </a:lnTo>
                  <a:lnTo>
                    <a:pt x="262" y="5344"/>
                  </a:lnTo>
                  <a:lnTo>
                    <a:pt x="423" y="5685"/>
                  </a:lnTo>
                  <a:lnTo>
                    <a:pt x="624" y="6007"/>
                  </a:lnTo>
                  <a:lnTo>
                    <a:pt x="845" y="6308"/>
                  </a:lnTo>
                  <a:lnTo>
                    <a:pt x="1086" y="6609"/>
                  </a:lnTo>
                  <a:lnTo>
                    <a:pt x="1367" y="6870"/>
                  </a:lnTo>
                  <a:lnTo>
                    <a:pt x="1648" y="7071"/>
                  </a:lnTo>
                  <a:lnTo>
                    <a:pt x="1929" y="7272"/>
                  </a:lnTo>
                  <a:lnTo>
                    <a:pt x="2231" y="7413"/>
                  </a:lnTo>
                  <a:lnTo>
                    <a:pt x="2552" y="7553"/>
                  </a:lnTo>
                  <a:lnTo>
                    <a:pt x="2873" y="7654"/>
                  </a:lnTo>
                  <a:lnTo>
                    <a:pt x="3195" y="7734"/>
                  </a:lnTo>
                  <a:lnTo>
                    <a:pt x="3536" y="7774"/>
                  </a:lnTo>
                  <a:lnTo>
                    <a:pt x="3878" y="7794"/>
                  </a:lnTo>
                  <a:lnTo>
                    <a:pt x="4199" y="7774"/>
                  </a:lnTo>
                  <a:lnTo>
                    <a:pt x="4601" y="7714"/>
                  </a:lnTo>
                  <a:lnTo>
                    <a:pt x="4983" y="7634"/>
                  </a:lnTo>
                  <a:lnTo>
                    <a:pt x="5344" y="7513"/>
                  </a:lnTo>
                  <a:lnTo>
                    <a:pt x="5686" y="7352"/>
                  </a:lnTo>
                  <a:lnTo>
                    <a:pt x="6007" y="7152"/>
                  </a:lnTo>
                  <a:lnTo>
                    <a:pt x="6328" y="6931"/>
                  </a:lnTo>
                  <a:lnTo>
                    <a:pt x="6590" y="6690"/>
                  </a:lnTo>
                  <a:lnTo>
                    <a:pt x="6851" y="6408"/>
                  </a:lnTo>
                  <a:lnTo>
                    <a:pt x="7092" y="6107"/>
                  </a:lnTo>
                  <a:lnTo>
                    <a:pt x="7273" y="5806"/>
                  </a:lnTo>
                  <a:lnTo>
                    <a:pt x="7453" y="5464"/>
                  </a:lnTo>
                  <a:lnTo>
                    <a:pt x="7594" y="5103"/>
                  </a:lnTo>
                  <a:lnTo>
                    <a:pt x="7694" y="4741"/>
                  </a:lnTo>
                  <a:lnTo>
                    <a:pt x="7755" y="4359"/>
                  </a:lnTo>
                  <a:lnTo>
                    <a:pt x="7775" y="3978"/>
                  </a:lnTo>
                  <a:lnTo>
                    <a:pt x="7755" y="3576"/>
                  </a:lnTo>
                  <a:lnTo>
                    <a:pt x="7714" y="3174"/>
                  </a:lnTo>
                  <a:lnTo>
                    <a:pt x="7614" y="2813"/>
                  </a:lnTo>
                  <a:lnTo>
                    <a:pt x="7493" y="2431"/>
                  </a:lnTo>
                  <a:lnTo>
                    <a:pt x="7333" y="2090"/>
                  </a:lnTo>
                  <a:lnTo>
                    <a:pt x="7152" y="1768"/>
                  </a:lnTo>
                  <a:lnTo>
                    <a:pt x="6931" y="1467"/>
                  </a:lnTo>
                  <a:lnTo>
                    <a:pt x="6670" y="1186"/>
                  </a:lnTo>
                  <a:lnTo>
                    <a:pt x="6409" y="925"/>
                  </a:lnTo>
                  <a:lnTo>
                    <a:pt x="6107" y="704"/>
                  </a:lnTo>
                  <a:lnTo>
                    <a:pt x="5786" y="503"/>
                  </a:lnTo>
                  <a:lnTo>
                    <a:pt x="5445" y="342"/>
                  </a:lnTo>
                  <a:lnTo>
                    <a:pt x="5103" y="201"/>
                  </a:lnTo>
                  <a:lnTo>
                    <a:pt x="4742" y="101"/>
                  </a:lnTo>
                  <a:lnTo>
                    <a:pt x="4360" y="41"/>
                  </a:lnTo>
                  <a:lnTo>
                    <a:pt x="395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 1">
  <p:cSld name="CUSTOM_9_1">
    <p:spTree>
      <p:nvGrpSpPr>
        <p:cNvPr id="1" name="Shape 1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37" name="Google Shape;1337;p26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1338" name="Google Shape;1338;p26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1339" name="Google Shape;1339;p26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0" name="Google Shape;1340;p26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1" name="Google Shape;1341;p26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2" name="Google Shape;1342;p26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3" name="Google Shape;1343;p26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4" name="Google Shape;1344;p26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5" name="Google Shape;1345;p26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6" name="Google Shape;1346;p26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7" name="Google Shape;1347;p26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8" name="Google Shape;1348;p26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49" name="Google Shape;1349;p26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0" name="Google Shape;1350;p26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1" name="Google Shape;1351;p26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2" name="Google Shape;1352;p26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3" name="Google Shape;1353;p26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354" name="Google Shape;1354;p26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1355" name="Google Shape;1355;p26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6" name="Google Shape;1356;p26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7" name="Google Shape;1357;p26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8" name="Google Shape;1358;p26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59" name="Google Shape;1359;p26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0" name="Google Shape;1360;p26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1" name="Google Shape;1361;p26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362" name="Google Shape;1362;p26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1363" name="Google Shape;1363;p26"/>
          <p:cNvGrpSpPr/>
          <p:nvPr/>
        </p:nvGrpSpPr>
        <p:grpSpPr>
          <a:xfrm>
            <a:off x="159382" y="236346"/>
            <a:ext cx="969437" cy="969860"/>
            <a:chOff x="769800" y="2509975"/>
            <a:chExt cx="1145500" cy="1146000"/>
          </a:xfrm>
        </p:grpSpPr>
        <p:sp>
          <p:nvSpPr>
            <p:cNvPr id="1364" name="Google Shape;1364;p26"/>
            <p:cNvSpPr/>
            <p:nvPr/>
          </p:nvSpPr>
          <p:spPr>
            <a:xfrm>
              <a:off x="769800" y="2509975"/>
              <a:ext cx="1145500" cy="1146000"/>
            </a:xfrm>
            <a:custGeom>
              <a:avLst/>
              <a:gdLst/>
              <a:ahLst/>
              <a:cxnLst/>
              <a:rect l="l" t="t" r="r" b="b"/>
              <a:pathLst>
                <a:path w="45820" h="45840" extrusionOk="0">
                  <a:moveTo>
                    <a:pt x="22317" y="1"/>
                  </a:moveTo>
                  <a:lnTo>
                    <a:pt x="21735" y="41"/>
                  </a:lnTo>
                  <a:lnTo>
                    <a:pt x="21152" y="61"/>
                  </a:lnTo>
                  <a:lnTo>
                    <a:pt x="20569" y="121"/>
                  </a:lnTo>
                  <a:lnTo>
                    <a:pt x="19987" y="181"/>
                  </a:lnTo>
                  <a:lnTo>
                    <a:pt x="19425" y="262"/>
                  </a:lnTo>
                  <a:lnTo>
                    <a:pt x="18842" y="362"/>
                  </a:lnTo>
                  <a:lnTo>
                    <a:pt x="18280" y="463"/>
                  </a:lnTo>
                  <a:lnTo>
                    <a:pt x="17737" y="583"/>
                  </a:lnTo>
                  <a:lnTo>
                    <a:pt x="17175" y="724"/>
                  </a:lnTo>
                  <a:lnTo>
                    <a:pt x="16632" y="864"/>
                  </a:lnTo>
                  <a:lnTo>
                    <a:pt x="16090" y="1025"/>
                  </a:lnTo>
                  <a:lnTo>
                    <a:pt x="15568" y="1206"/>
                  </a:lnTo>
                  <a:lnTo>
                    <a:pt x="15025" y="1387"/>
                  </a:lnTo>
                  <a:lnTo>
                    <a:pt x="14503" y="1588"/>
                  </a:lnTo>
                  <a:lnTo>
                    <a:pt x="13981" y="1808"/>
                  </a:lnTo>
                  <a:lnTo>
                    <a:pt x="13479" y="2029"/>
                  </a:lnTo>
                  <a:lnTo>
                    <a:pt x="12977" y="2270"/>
                  </a:lnTo>
                  <a:lnTo>
                    <a:pt x="12474" y="2512"/>
                  </a:lnTo>
                  <a:lnTo>
                    <a:pt x="11992" y="2773"/>
                  </a:lnTo>
                  <a:lnTo>
                    <a:pt x="11510" y="3034"/>
                  </a:lnTo>
                  <a:lnTo>
                    <a:pt x="11028" y="3315"/>
                  </a:lnTo>
                  <a:lnTo>
                    <a:pt x="10566" y="3616"/>
                  </a:lnTo>
                  <a:lnTo>
                    <a:pt x="10104" y="3918"/>
                  </a:lnTo>
                  <a:lnTo>
                    <a:pt x="9642" y="4239"/>
                  </a:lnTo>
                  <a:lnTo>
                    <a:pt x="9200" y="4560"/>
                  </a:lnTo>
                  <a:lnTo>
                    <a:pt x="8758" y="4882"/>
                  </a:lnTo>
                  <a:lnTo>
                    <a:pt x="8336" y="5243"/>
                  </a:lnTo>
                  <a:lnTo>
                    <a:pt x="7915" y="5585"/>
                  </a:lnTo>
                  <a:lnTo>
                    <a:pt x="7493" y="5946"/>
                  </a:lnTo>
                  <a:lnTo>
                    <a:pt x="7091" y="6328"/>
                  </a:lnTo>
                  <a:lnTo>
                    <a:pt x="6709" y="6710"/>
                  </a:lnTo>
                  <a:lnTo>
                    <a:pt x="6328" y="7112"/>
                  </a:lnTo>
                  <a:lnTo>
                    <a:pt x="5946" y="7513"/>
                  </a:lnTo>
                  <a:lnTo>
                    <a:pt x="5584" y="7915"/>
                  </a:lnTo>
                  <a:lnTo>
                    <a:pt x="5223" y="8337"/>
                  </a:lnTo>
                  <a:lnTo>
                    <a:pt x="4881" y="8779"/>
                  </a:lnTo>
                  <a:lnTo>
                    <a:pt x="4540" y="9201"/>
                  </a:lnTo>
                  <a:lnTo>
                    <a:pt x="4219" y="9663"/>
                  </a:lnTo>
                  <a:lnTo>
                    <a:pt x="3897" y="10105"/>
                  </a:lnTo>
                  <a:lnTo>
                    <a:pt x="3596" y="10567"/>
                  </a:lnTo>
                  <a:lnTo>
                    <a:pt x="3315" y="11029"/>
                  </a:lnTo>
                  <a:lnTo>
                    <a:pt x="3033" y="11511"/>
                  </a:lnTo>
                  <a:lnTo>
                    <a:pt x="2752" y="11993"/>
                  </a:lnTo>
                  <a:lnTo>
                    <a:pt x="2491" y="12495"/>
                  </a:lnTo>
                  <a:lnTo>
                    <a:pt x="2250" y="12977"/>
                  </a:lnTo>
                  <a:lnTo>
                    <a:pt x="2009" y="13479"/>
                  </a:lnTo>
                  <a:lnTo>
                    <a:pt x="1788" y="14001"/>
                  </a:lnTo>
                  <a:lnTo>
                    <a:pt x="1587" y="14524"/>
                  </a:lnTo>
                  <a:lnTo>
                    <a:pt x="1386" y="15046"/>
                  </a:lnTo>
                  <a:lnTo>
                    <a:pt x="1205" y="15568"/>
                  </a:lnTo>
                  <a:lnTo>
                    <a:pt x="1025" y="16111"/>
                  </a:lnTo>
                  <a:lnTo>
                    <a:pt x="864" y="16653"/>
                  </a:lnTo>
                  <a:lnTo>
                    <a:pt x="723" y="17195"/>
                  </a:lnTo>
                  <a:lnTo>
                    <a:pt x="583" y="17738"/>
                  </a:lnTo>
                  <a:lnTo>
                    <a:pt x="462" y="18300"/>
                  </a:lnTo>
                  <a:lnTo>
                    <a:pt x="342" y="18863"/>
                  </a:lnTo>
                  <a:lnTo>
                    <a:pt x="261" y="19425"/>
                  </a:lnTo>
                  <a:lnTo>
                    <a:pt x="181" y="20008"/>
                  </a:lnTo>
                  <a:lnTo>
                    <a:pt x="101" y="20570"/>
                  </a:lnTo>
                  <a:lnTo>
                    <a:pt x="60" y="21152"/>
                  </a:lnTo>
                  <a:lnTo>
                    <a:pt x="20" y="21735"/>
                  </a:lnTo>
                  <a:lnTo>
                    <a:pt x="0" y="22318"/>
                  </a:lnTo>
                  <a:lnTo>
                    <a:pt x="0" y="22920"/>
                  </a:lnTo>
                  <a:lnTo>
                    <a:pt x="0" y="23503"/>
                  </a:lnTo>
                  <a:lnTo>
                    <a:pt x="20" y="24105"/>
                  </a:lnTo>
                  <a:lnTo>
                    <a:pt x="60" y="24688"/>
                  </a:lnTo>
                  <a:lnTo>
                    <a:pt x="101" y="25270"/>
                  </a:lnTo>
                  <a:lnTo>
                    <a:pt x="181" y="25833"/>
                  </a:lnTo>
                  <a:lnTo>
                    <a:pt x="261" y="26415"/>
                  </a:lnTo>
                  <a:lnTo>
                    <a:pt x="342" y="26978"/>
                  </a:lnTo>
                  <a:lnTo>
                    <a:pt x="462" y="27540"/>
                  </a:lnTo>
                  <a:lnTo>
                    <a:pt x="583" y="28103"/>
                  </a:lnTo>
                  <a:lnTo>
                    <a:pt x="723" y="28645"/>
                  </a:lnTo>
                  <a:lnTo>
                    <a:pt x="864" y="29187"/>
                  </a:lnTo>
                  <a:lnTo>
                    <a:pt x="1025" y="29730"/>
                  </a:lnTo>
                  <a:lnTo>
                    <a:pt x="1205" y="30272"/>
                  </a:lnTo>
                  <a:lnTo>
                    <a:pt x="1386" y="30794"/>
                  </a:lnTo>
                  <a:lnTo>
                    <a:pt x="1587" y="31317"/>
                  </a:lnTo>
                  <a:lnTo>
                    <a:pt x="1788" y="31839"/>
                  </a:lnTo>
                  <a:lnTo>
                    <a:pt x="2009" y="32341"/>
                  </a:lnTo>
                  <a:lnTo>
                    <a:pt x="2250" y="32843"/>
                  </a:lnTo>
                  <a:lnTo>
                    <a:pt x="2491" y="33345"/>
                  </a:lnTo>
                  <a:lnTo>
                    <a:pt x="2752" y="33848"/>
                  </a:lnTo>
                  <a:lnTo>
                    <a:pt x="3033" y="34330"/>
                  </a:lnTo>
                  <a:lnTo>
                    <a:pt x="3315" y="34792"/>
                  </a:lnTo>
                  <a:lnTo>
                    <a:pt x="3596" y="35274"/>
                  </a:lnTo>
                  <a:lnTo>
                    <a:pt x="3897" y="35736"/>
                  </a:lnTo>
                  <a:lnTo>
                    <a:pt x="4219" y="36178"/>
                  </a:lnTo>
                  <a:lnTo>
                    <a:pt x="4540" y="36620"/>
                  </a:lnTo>
                  <a:lnTo>
                    <a:pt x="4881" y="37062"/>
                  </a:lnTo>
                  <a:lnTo>
                    <a:pt x="5223" y="37504"/>
                  </a:lnTo>
                  <a:lnTo>
                    <a:pt x="5584" y="37905"/>
                  </a:lnTo>
                  <a:lnTo>
                    <a:pt x="5946" y="38327"/>
                  </a:lnTo>
                  <a:lnTo>
                    <a:pt x="6328" y="38729"/>
                  </a:lnTo>
                  <a:lnTo>
                    <a:pt x="6709" y="39131"/>
                  </a:lnTo>
                  <a:lnTo>
                    <a:pt x="7091" y="39512"/>
                  </a:lnTo>
                  <a:lnTo>
                    <a:pt x="7493" y="39874"/>
                  </a:lnTo>
                  <a:lnTo>
                    <a:pt x="7915" y="40255"/>
                  </a:lnTo>
                  <a:lnTo>
                    <a:pt x="8336" y="40597"/>
                  </a:lnTo>
                  <a:lnTo>
                    <a:pt x="8758" y="40938"/>
                  </a:lnTo>
                  <a:lnTo>
                    <a:pt x="9200" y="41280"/>
                  </a:lnTo>
                  <a:lnTo>
                    <a:pt x="9642" y="41601"/>
                  </a:lnTo>
                  <a:lnTo>
                    <a:pt x="10104" y="41923"/>
                  </a:lnTo>
                  <a:lnTo>
                    <a:pt x="10566" y="42224"/>
                  </a:lnTo>
                  <a:lnTo>
                    <a:pt x="11028" y="42525"/>
                  </a:lnTo>
                  <a:lnTo>
                    <a:pt x="11510" y="42807"/>
                  </a:lnTo>
                  <a:lnTo>
                    <a:pt x="11992" y="43068"/>
                  </a:lnTo>
                  <a:lnTo>
                    <a:pt x="12474" y="43329"/>
                  </a:lnTo>
                  <a:lnTo>
                    <a:pt x="12977" y="43570"/>
                  </a:lnTo>
                  <a:lnTo>
                    <a:pt x="13479" y="43811"/>
                  </a:lnTo>
                  <a:lnTo>
                    <a:pt x="13981" y="44032"/>
                  </a:lnTo>
                  <a:lnTo>
                    <a:pt x="14503" y="44253"/>
                  </a:lnTo>
                  <a:lnTo>
                    <a:pt x="15025" y="44434"/>
                  </a:lnTo>
                  <a:lnTo>
                    <a:pt x="15568" y="44634"/>
                  </a:lnTo>
                  <a:lnTo>
                    <a:pt x="16090" y="44795"/>
                  </a:lnTo>
                  <a:lnTo>
                    <a:pt x="16632" y="44956"/>
                  </a:lnTo>
                  <a:lnTo>
                    <a:pt x="17175" y="45117"/>
                  </a:lnTo>
                  <a:lnTo>
                    <a:pt x="17737" y="45237"/>
                  </a:lnTo>
                  <a:lnTo>
                    <a:pt x="18280" y="45378"/>
                  </a:lnTo>
                  <a:lnTo>
                    <a:pt x="18842" y="45478"/>
                  </a:lnTo>
                  <a:lnTo>
                    <a:pt x="19425" y="45579"/>
                  </a:lnTo>
                  <a:lnTo>
                    <a:pt x="19987" y="45659"/>
                  </a:lnTo>
                  <a:lnTo>
                    <a:pt x="20569" y="45719"/>
                  </a:lnTo>
                  <a:lnTo>
                    <a:pt x="21152" y="45759"/>
                  </a:lnTo>
                  <a:lnTo>
                    <a:pt x="21735" y="45800"/>
                  </a:lnTo>
                  <a:lnTo>
                    <a:pt x="22317" y="45820"/>
                  </a:lnTo>
                  <a:lnTo>
                    <a:pt x="22900" y="45840"/>
                  </a:lnTo>
                  <a:lnTo>
                    <a:pt x="23502" y="45820"/>
                  </a:lnTo>
                  <a:lnTo>
                    <a:pt x="24085" y="45800"/>
                  </a:lnTo>
                  <a:lnTo>
                    <a:pt x="24667" y="45759"/>
                  </a:lnTo>
                  <a:lnTo>
                    <a:pt x="25250" y="45719"/>
                  </a:lnTo>
                  <a:lnTo>
                    <a:pt x="25832" y="45659"/>
                  </a:lnTo>
                  <a:lnTo>
                    <a:pt x="26395" y="45579"/>
                  </a:lnTo>
                  <a:lnTo>
                    <a:pt x="26957" y="45478"/>
                  </a:lnTo>
                  <a:lnTo>
                    <a:pt x="27520" y="45378"/>
                  </a:lnTo>
                  <a:lnTo>
                    <a:pt x="28082" y="45237"/>
                  </a:lnTo>
                  <a:lnTo>
                    <a:pt x="28645" y="45117"/>
                  </a:lnTo>
                  <a:lnTo>
                    <a:pt x="29187" y="44956"/>
                  </a:lnTo>
                  <a:lnTo>
                    <a:pt x="29729" y="44795"/>
                  </a:lnTo>
                  <a:lnTo>
                    <a:pt x="30252" y="44634"/>
                  </a:lnTo>
                  <a:lnTo>
                    <a:pt x="30794" y="44434"/>
                  </a:lnTo>
                  <a:lnTo>
                    <a:pt x="31316" y="44253"/>
                  </a:lnTo>
                  <a:lnTo>
                    <a:pt x="31818" y="44032"/>
                  </a:lnTo>
                  <a:lnTo>
                    <a:pt x="32341" y="43811"/>
                  </a:lnTo>
                  <a:lnTo>
                    <a:pt x="32843" y="43570"/>
                  </a:lnTo>
                  <a:lnTo>
                    <a:pt x="33345" y="43329"/>
                  </a:lnTo>
                  <a:lnTo>
                    <a:pt x="33827" y="43068"/>
                  </a:lnTo>
                  <a:lnTo>
                    <a:pt x="34309" y="42807"/>
                  </a:lnTo>
                  <a:lnTo>
                    <a:pt x="34791" y="42525"/>
                  </a:lnTo>
                  <a:lnTo>
                    <a:pt x="35253" y="42224"/>
                  </a:lnTo>
                  <a:lnTo>
                    <a:pt x="35715" y="41923"/>
                  </a:lnTo>
                  <a:lnTo>
                    <a:pt x="36177" y="41601"/>
                  </a:lnTo>
                  <a:lnTo>
                    <a:pt x="36619" y="41280"/>
                  </a:lnTo>
                  <a:lnTo>
                    <a:pt x="37061" y="40938"/>
                  </a:lnTo>
                  <a:lnTo>
                    <a:pt x="37483" y="40597"/>
                  </a:lnTo>
                  <a:lnTo>
                    <a:pt x="37905" y="40255"/>
                  </a:lnTo>
                  <a:lnTo>
                    <a:pt x="38306" y="39874"/>
                  </a:lnTo>
                  <a:lnTo>
                    <a:pt x="38708" y="39512"/>
                  </a:lnTo>
                  <a:lnTo>
                    <a:pt x="39110" y="39131"/>
                  </a:lnTo>
                  <a:lnTo>
                    <a:pt x="39492" y="38729"/>
                  </a:lnTo>
                  <a:lnTo>
                    <a:pt x="39873" y="38327"/>
                  </a:lnTo>
                  <a:lnTo>
                    <a:pt x="40235" y="37905"/>
                  </a:lnTo>
                  <a:lnTo>
                    <a:pt x="40596" y="37504"/>
                  </a:lnTo>
                  <a:lnTo>
                    <a:pt x="40938" y="37062"/>
                  </a:lnTo>
                  <a:lnTo>
                    <a:pt x="41279" y="36620"/>
                  </a:lnTo>
                  <a:lnTo>
                    <a:pt x="41601" y="36178"/>
                  </a:lnTo>
                  <a:lnTo>
                    <a:pt x="41902" y="35736"/>
                  </a:lnTo>
                  <a:lnTo>
                    <a:pt x="42203" y="35274"/>
                  </a:lnTo>
                  <a:lnTo>
                    <a:pt x="42505" y="34792"/>
                  </a:lnTo>
                  <a:lnTo>
                    <a:pt x="42786" y="34330"/>
                  </a:lnTo>
                  <a:lnTo>
                    <a:pt x="43067" y="33848"/>
                  </a:lnTo>
                  <a:lnTo>
                    <a:pt x="43308" y="33345"/>
                  </a:lnTo>
                  <a:lnTo>
                    <a:pt x="43569" y="32843"/>
                  </a:lnTo>
                  <a:lnTo>
                    <a:pt x="43790" y="32341"/>
                  </a:lnTo>
                  <a:lnTo>
                    <a:pt x="44031" y="31839"/>
                  </a:lnTo>
                  <a:lnTo>
                    <a:pt x="44232" y="31317"/>
                  </a:lnTo>
                  <a:lnTo>
                    <a:pt x="44433" y="30794"/>
                  </a:lnTo>
                  <a:lnTo>
                    <a:pt x="44614" y="30272"/>
                  </a:lnTo>
                  <a:lnTo>
                    <a:pt x="44795" y="29730"/>
                  </a:lnTo>
                  <a:lnTo>
                    <a:pt x="44955" y="29187"/>
                  </a:lnTo>
                  <a:lnTo>
                    <a:pt x="45096" y="28645"/>
                  </a:lnTo>
                  <a:lnTo>
                    <a:pt x="45237" y="28103"/>
                  </a:lnTo>
                  <a:lnTo>
                    <a:pt x="45357" y="27540"/>
                  </a:lnTo>
                  <a:lnTo>
                    <a:pt x="45458" y="26978"/>
                  </a:lnTo>
                  <a:lnTo>
                    <a:pt x="45558" y="26415"/>
                  </a:lnTo>
                  <a:lnTo>
                    <a:pt x="45638" y="25833"/>
                  </a:lnTo>
                  <a:lnTo>
                    <a:pt x="45699" y="25270"/>
                  </a:lnTo>
                  <a:lnTo>
                    <a:pt x="45759" y="24688"/>
                  </a:lnTo>
                  <a:lnTo>
                    <a:pt x="45799" y="24105"/>
                  </a:lnTo>
                  <a:lnTo>
                    <a:pt x="45819" y="23503"/>
                  </a:lnTo>
                  <a:lnTo>
                    <a:pt x="45819" y="22920"/>
                  </a:lnTo>
                  <a:lnTo>
                    <a:pt x="45819" y="22318"/>
                  </a:lnTo>
                  <a:lnTo>
                    <a:pt x="45799" y="21735"/>
                  </a:lnTo>
                  <a:lnTo>
                    <a:pt x="45759" y="21152"/>
                  </a:lnTo>
                  <a:lnTo>
                    <a:pt x="45699" y="20570"/>
                  </a:lnTo>
                  <a:lnTo>
                    <a:pt x="45638" y="20008"/>
                  </a:lnTo>
                  <a:lnTo>
                    <a:pt x="45558" y="19425"/>
                  </a:lnTo>
                  <a:lnTo>
                    <a:pt x="45458" y="18863"/>
                  </a:lnTo>
                  <a:lnTo>
                    <a:pt x="45357" y="18300"/>
                  </a:lnTo>
                  <a:lnTo>
                    <a:pt x="45237" y="17738"/>
                  </a:lnTo>
                  <a:lnTo>
                    <a:pt x="45096" y="17195"/>
                  </a:lnTo>
                  <a:lnTo>
                    <a:pt x="44955" y="16653"/>
                  </a:lnTo>
                  <a:lnTo>
                    <a:pt x="44795" y="16111"/>
                  </a:lnTo>
                  <a:lnTo>
                    <a:pt x="44614" y="15568"/>
                  </a:lnTo>
                  <a:lnTo>
                    <a:pt x="44433" y="15046"/>
                  </a:lnTo>
                  <a:lnTo>
                    <a:pt x="44232" y="14524"/>
                  </a:lnTo>
                  <a:lnTo>
                    <a:pt x="44031" y="14001"/>
                  </a:lnTo>
                  <a:lnTo>
                    <a:pt x="43790" y="13479"/>
                  </a:lnTo>
                  <a:lnTo>
                    <a:pt x="43569" y="12977"/>
                  </a:lnTo>
                  <a:lnTo>
                    <a:pt x="43308" y="12495"/>
                  </a:lnTo>
                  <a:lnTo>
                    <a:pt x="43067" y="11993"/>
                  </a:lnTo>
                  <a:lnTo>
                    <a:pt x="42786" y="11511"/>
                  </a:lnTo>
                  <a:lnTo>
                    <a:pt x="42505" y="11029"/>
                  </a:lnTo>
                  <a:lnTo>
                    <a:pt x="42203" y="10567"/>
                  </a:lnTo>
                  <a:lnTo>
                    <a:pt x="41902" y="10105"/>
                  </a:lnTo>
                  <a:lnTo>
                    <a:pt x="41601" y="9663"/>
                  </a:lnTo>
                  <a:lnTo>
                    <a:pt x="41279" y="9201"/>
                  </a:lnTo>
                  <a:lnTo>
                    <a:pt x="40938" y="8779"/>
                  </a:lnTo>
                  <a:lnTo>
                    <a:pt x="40596" y="8337"/>
                  </a:lnTo>
                  <a:lnTo>
                    <a:pt x="40235" y="7915"/>
                  </a:lnTo>
                  <a:lnTo>
                    <a:pt x="39873" y="7513"/>
                  </a:lnTo>
                  <a:lnTo>
                    <a:pt x="39492" y="7112"/>
                  </a:lnTo>
                  <a:lnTo>
                    <a:pt x="39110" y="6710"/>
                  </a:lnTo>
                  <a:lnTo>
                    <a:pt x="38708" y="6328"/>
                  </a:lnTo>
                  <a:lnTo>
                    <a:pt x="38306" y="5946"/>
                  </a:lnTo>
                  <a:lnTo>
                    <a:pt x="37905" y="5585"/>
                  </a:lnTo>
                  <a:lnTo>
                    <a:pt x="37483" y="5243"/>
                  </a:lnTo>
                  <a:lnTo>
                    <a:pt x="37061" y="4882"/>
                  </a:lnTo>
                  <a:lnTo>
                    <a:pt x="36619" y="4560"/>
                  </a:lnTo>
                  <a:lnTo>
                    <a:pt x="36177" y="4239"/>
                  </a:lnTo>
                  <a:lnTo>
                    <a:pt x="35715" y="3918"/>
                  </a:lnTo>
                  <a:lnTo>
                    <a:pt x="35253" y="3616"/>
                  </a:lnTo>
                  <a:lnTo>
                    <a:pt x="34791" y="3315"/>
                  </a:lnTo>
                  <a:lnTo>
                    <a:pt x="34309" y="3034"/>
                  </a:lnTo>
                  <a:lnTo>
                    <a:pt x="33827" y="2773"/>
                  </a:lnTo>
                  <a:lnTo>
                    <a:pt x="33345" y="2512"/>
                  </a:lnTo>
                  <a:lnTo>
                    <a:pt x="32843" y="2270"/>
                  </a:lnTo>
                  <a:lnTo>
                    <a:pt x="32341" y="2029"/>
                  </a:lnTo>
                  <a:lnTo>
                    <a:pt x="31818" y="1808"/>
                  </a:lnTo>
                  <a:lnTo>
                    <a:pt x="31316" y="1588"/>
                  </a:lnTo>
                  <a:lnTo>
                    <a:pt x="30794" y="1387"/>
                  </a:lnTo>
                  <a:lnTo>
                    <a:pt x="30252" y="1206"/>
                  </a:lnTo>
                  <a:lnTo>
                    <a:pt x="29729" y="1025"/>
                  </a:lnTo>
                  <a:lnTo>
                    <a:pt x="29187" y="864"/>
                  </a:lnTo>
                  <a:lnTo>
                    <a:pt x="28645" y="724"/>
                  </a:lnTo>
                  <a:lnTo>
                    <a:pt x="28082" y="583"/>
                  </a:lnTo>
                  <a:lnTo>
                    <a:pt x="27520" y="463"/>
                  </a:lnTo>
                  <a:lnTo>
                    <a:pt x="26957" y="362"/>
                  </a:lnTo>
                  <a:lnTo>
                    <a:pt x="26395" y="262"/>
                  </a:lnTo>
                  <a:lnTo>
                    <a:pt x="25832" y="181"/>
                  </a:lnTo>
                  <a:lnTo>
                    <a:pt x="25250" y="121"/>
                  </a:lnTo>
                  <a:lnTo>
                    <a:pt x="24667" y="61"/>
                  </a:lnTo>
                  <a:lnTo>
                    <a:pt x="24085" y="41"/>
                  </a:lnTo>
                  <a:lnTo>
                    <a:pt x="235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5" name="Google Shape;1365;p26"/>
            <p:cNvSpPr/>
            <p:nvPr/>
          </p:nvSpPr>
          <p:spPr>
            <a:xfrm>
              <a:off x="819500" y="2560200"/>
              <a:ext cx="1046075" cy="1045550"/>
            </a:xfrm>
            <a:custGeom>
              <a:avLst/>
              <a:gdLst/>
              <a:ahLst/>
              <a:cxnLst/>
              <a:rect l="l" t="t" r="r" b="b"/>
              <a:pathLst>
                <a:path w="41843" h="41822" extrusionOk="0">
                  <a:moveTo>
                    <a:pt x="20389" y="0"/>
                  </a:moveTo>
                  <a:lnTo>
                    <a:pt x="19847" y="20"/>
                  </a:lnTo>
                  <a:lnTo>
                    <a:pt x="19305" y="61"/>
                  </a:lnTo>
                  <a:lnTo>
                    <a:pt x="18782" y="101"/>
                  </a:lnTo>
                  <a:lnTo>
                    <a:pt x="18260" y="161"/>
                  </a:lnTo>
                  <a:lnTo>
                    <a:pt x="17738" y="241"/>
                  </a:lnTo>
                  <a:lnTo>
                    <a:pt x="17216" y="322"/>
                  </a:lnTo>
                  <a:lnTo>
                    <a:pt x="16713" y="422"/>
                  </a:lnTo>
                  <a:lnTo>
                    <a:pt x="16191" y="523"/>
                  </a:lnTo>
                  <a:lnTo>
                    <a:pt x="15689" y="643"/>
                  </a:lnTo>
                  <a:lnTo>
                    <a:pt x="15187" y="784"/>
                  </a:lnTo>
                  <a:lnTo>
                    <a:pt x="14705" y="924"/>
                  </a:lnTo>
                  <a:lnTo>
                    <a:pt x="14202" y="1085"/>
                  </a:lnTo>
                  <a:lnTo>
                    <a:pt x="13720" y="1266"/>
                  </a:lnTo>
                  <a:lnTo>
                    <a:pt x="13258" y="1447"/>
                  </a:lnTo>
                  <a:lnTo>
                    <a:pt x="12776" y="1627"/>
                  </a:lnTo>
                  <a:lnTo>
                    <a:pt x="12314" y="1848"/>
                  </a:lnTo>
                  <a:lnTo>
                    <a:pt x="11852" y="2049"/>
                  </a:lnTo>
                  <a:lnTo>
                    <a:pt x="11390" y="2290"/>
                  </a:lnTo>
                  <a:lnTo>
                    <a:pt x="10948" y="2511"/>
                  </a:lnTo>
                  <a:lnTo>
                    <a:pt x="10506" y="2772"/>
                  </a:lnTo>
                  <a:lnTo>
                    <a:pt x="10065" y="3013"/>
                  </a:lnTo>
                  <a:lnTo>
                    <a:pt x="9643" y="3295"/>
                  </a:lnTo>
                  <a:lnTo>
                    <a:pt x="9221" y="3556"/>
                  </a:lnTo>
                  <a:lnTo>
                    <a:pt x="8819" y="3857"/>
                  </a:lnTo>
                  <a:lnTo>
                    <a:pt x="8397" y="4138"/>
                  </a:lnTo>
                  <a:lnTo>
                    <a:pt x="7614" y="4761"/>
                  </a:lnTo>
                  <a:lnTo>
                    <a:pt x="6851" y="5424"/>
                  </a:lnTo>
                  <a:lnTo>
                    <a:pt x="6127" y="6127"/>
                  </a:lnTo>
                  <a:lnTo>
                    <a:pt x="5444" y="6850"/>
                  </a:lnTo>
                  <a:lnTo>
                    <a:pt x="4782" y="7613"/>
                  </a:lnTo>
                  <a:lnTo>
                    <a:pt x="4159" y="8397"/>
                  </a:lnTo>
                  <a:lnTo>
                    <a:pt x="3858" y="8799"/>
                  </a:lnTo>
                  <a:lnTo>
                    <a:pt x="3576" y="9220"/>
                  </a:lnTo>
                  <a:lnTo>
                    <a:pt x="3295" y="9642"/>
                  </a:lnTo>
                  <a:lnTo>
                    <a:pt x="3034" y="10064"/>
                  </a:lnTo>
                  <a:lnTo>
                    <a:pt x="2773" y="10506"/>
                  </a:lnTo>
                  <a:lnTo>
                    <a:pt x="2532" y="10948"/>
                  </a:lnTo>
                  <a:lnTo>
                    <a:pt x="2291" y="11390"/>
                  </a:lnTo>
                  <a:lnTo>
                    <a:pt x="2070" y="11832"/>
                  </a:lnTo>
                  <a:lnTo>
                    <a:pt x="1849" y="12294"/>
                  </a:lnTo>
                  <a:lnTo>
                    <a:pt x="1648" y="12776"/>
                  </a:lnTo>
                  <a:lnTo>
                    <a:pt x="1447" y="13238"/>
                  </a:lnTo>
                  <a:lnTo>
                    <a:pt x="1266" y="13720"/>
                  </a:lnTo>
                  <a:lnTo>
                    <a:pt x="1106" y="14202"/>
                  </a:lnTo>
                  <a:lnTo>
                    <a:pt x="945" y="14684"/>
                  </a:lnTo>
                  <a:lnTo>
                    <a:pt x="804" y="15186"/>
                  </a:lnTo>
                  <a:lnTo>
                    <a:pt x="664" y="15688"/>
                  </a:lnTo>
                  <a:lnTo>
                    <a:pt x="543" y="16191"/>
                  </a:lnTo>
                  <a:lnTo>
                    <a:pt x="423" y="16693"/>
                  </a:lnTo>
                  <a:lnTo>
                    <a:pt x="322" y="17215"/>
                  </a:lnTo>
                  <a:lnTo>
                    <a:pt x="242" y="17717"/>
                  </a:lnTo>
                  <a:lnTo>
                    <a:pt x="162" y="18240"/>
                  </a:lnTo>
                  <a:lnTo>
                    <a:pt x="101" y="18762"/>
                  </a:lnTo>
                  <a:lnTo>
                    <a:pt x="61" y="19304"/>
                  </a:lnTo>
                  <a:lnTo>
                    <a:pt x="21" y="19826"/>
                  </a:lnTo>
                  <a:lnTo>
                    <a:pt x="1" y="20369"/>
                  </a:lnTo>
                  <a:lnTo>
                    <a:pt x="1" y="20911"/>
                  </a:lnTo>
                  <a:lnTo>
                    <a:pt x="1" y="21454"/>
                  </a:lnTo>
                  <a:lnTo>
                    <a:pt x="21" y="21976"/>
                  </a:lnTo>
                  <a:lnTo>
                    <a:pt x="61" y="22518"/>
                  </a:lnTo>
                  <a:lnTo>
                    <a:pt x="101" y="23040"/>
                  </a:lnTo>
                  <a:lnTo>
                    <a:pt x="162" y="23583"/>
                  </a:lnTo>
                  <a:lnTo>
                    <a:pt x="242" y="24085"/>
                  </a:lnTo>
                  <a:lnTo>
                    <a:pt x="322" y="24607"/>
                  </a:lnTo>
                  <a:lnTo>
                    <a:pt x="423" y="25129"/>
                  </a:lnTo>
                  <a:lnTo>
                    <a:pt x="543" y="25632"/>
                  </a:lnTo>
                  <a:lnTo>
                    <a:pt x="664" y="26134"/>
                  </a:lnTo>
                  <a:lnTo>
                    <a:pt x="804" y="26636"/>
                  </a:lnTo>
                  <a:lnTo>
                    <a:pt x="945" y="27138"/>
                  </a:lnTo>
                  <a:lnTo>
                    <a:pt x="1106" y="27620"/>
                  </a:lnTo>
                  <a:lnTo>
                    <a:pt x="1266" y="28102"/>
                  </a:lnTo>
                  <a:lnTo>
                    <a:pt x="1447" y="28584"/>
                  </a:lnTo>
                  <a:lnTo>
                    <a:pt x="1648" y="29047"/>
                  </a:lnTo>
                  <a:lnTo>
                    <a:pt x="1849" y="29509"/>
                  </a:lnTo>
                  <a:lnTo>
                    <a:pt x="2070" y="29971"/>
                  </a:lnTo>
                  <a:lnTo>
                    <a:pt x="2291" y="30433"/>
                  </a:lnTo>
                  <a:lnTo>
                    <a:pt x="2532" y="30874"/>
                  </a:lnTo>
                  <a:lnTo>
                    <a:pt x="2773" y="31316"/>
                  </a:lnTo>
                  <a:lnTo>
                    <a:pt x="3034" y="31758"/>
                  </a:lnTo>
                  <a:lnTo>
                    <a:pt x="3295" y="32180"/>
                  </a:lnTo>
                  <a:lnTo>
                    <a:pt x="3576" y="32602"/>
                  </a:lnTo>
                  <a:lnTo>
                    <a:pt x="3858" y="33024"/>
                  </a:lnTo>
                  <a:lnTo>
                    <a:pt x="4159" y="33426"/>
                  </a:lnTo>
                  <a:lnTo>
                    <a:pt x="4782" y="34209"/>
                  </a:lnTo>
                  <a:lnTo>
                    <a:pt x="5444" y="34972"/>
                  </a:lnTo>
                  <a:lnTo>
                    <a:pt x="6127" y="35695"/>
                  </a:lnTo>
                  <a:lnTo>
                    <a:pt x="6851" y="36398"/>
                  </a:lnTo>
                  <a:lnTo>
                    <a:pt x="7614" y="37041"/>
                  </a:lnTo>
                  <a:lnTo>
                    <a:pt x="8397" y="37664"/>
                  </a:lnTo>
                  <a:lnTo>
                    <a:pt x="8819" y="37965"/>
                  </a:lnTo>
                  <a:lnTo>
                    <a:pt x="9221" y="38246"/>
                  </a:lnTo>
                  <a:lnTo>
                    <a:pt x="9643" y="38528"/>
                  </a:lnTo>
                  <a:lnTo>
                    <a:pt x="10065" y="38789"/>
                  </a:lnTo>
                  <a:lnTo>
                    <a:pt x="10506" y="39050"/>
                  </a:lnTo>
                  <a:lnTo>
                    <a:pt x="10948" y="39311"/>
                  </a:lnTo>
                  <a:lnTo>
                    <a:pt x="11390" y="39532"/>
                  </a:lnTo>
                  <a:lnTo>
                    <a:pt x="11852" y="39773"/>
                  </a:lnTo>
                  <a:lnTo>
                    <a:pt x="12314" y="39974"/>
                  </a:lnTo>
                  <a:lnTo>
                    <a:pt x="12776" y="40175"/>
                  </a:lnTo>
                  <a:lnTo>
                    <a:pt x="13258" y="40376"/>
                  </a:lnTo>
                  <a:lnTo>
                    <a:pt x="13720" y="40556"/>
                  </a:lnTo>
                  <a:lnTo>
                    <a:pt x="14202" y="40737"/>
                  </a:lnTo>
                  <a:lnTo>
                    <a:pt x="14705" y="40878"/>
                  </a:lnTo>
                  <a:lnTo>
                    <a:pt x="15187" y="41039"/>
                  </a:lnTo>
                  <a:lnTo>
                    <a:pt x="15689" y="41159"/>
                  </a:lnTo>
                  <a:lnTo>
                    <a:pt x="16191" y="41300"/>
                  </a:lnTo>
                  <a:lnTo>
                    <a:pt x="16713" y="41400"/>
                  </a:lnTo>
                  <a:lnTo>
                    <a:pt x="17216" y="41501"/>
                  </a:lnTo>
                  <a:lnTo>
                    <a:pt x="17738" y="41581"/>
                  </a:lnTo>
                  <a:lnTo>
                    <a:pt x="18260" y="41661"/>
                  </a:lnTo>
                  <a:lnTo>
                    <a:pt x="18782" y="41722"/>
                  </a:lnTo>
                  <a:lnTo>
                    <a:pt x="19305" y="41762"/>
                  </a:lnTo>
                  <a:lnTo>
                    <a:pt x="19847" y="41802"/>
                  </a:lnTo>
                  <a:lnTo>
                    <a:pt x="20389" y="41822"/>
                  </a:lnTo>
                  <a:lnTo>
                    <a:pt x="21454" y="41822"/>
                  </a:lnTo>
                  <a:lnTo>
                    <a:pt x="21996" y="41802"/>
                  </a:lnTo>
                  <a:lnTo>
                    <a:pt x="22539" y="41762"/>
                  </a:lnTo>
                  <a:lnTo>
                    <a:pt x="23061" y="41722"/>
                  </a:lnTo>
                  <a:lnTo>
                    <a:pt x="23583" y="41661"/>
                  </a:lnTo>
                  <a:lnTo>
                    <a:pt x="24105" y="41581"/>
                  </a:lnTo>
                  <a:lnTo>
                    <a:pt x="24628" y="41501"/>
                  </a:lnTo>
                  <a:lnTo>
                    <a:pt x="25130" y="41400"/>
                  </a:lnTo>
                  <a:lnTo>
                    <a:pt x="25652" y="41300"/>
                  </a:lnTo>
                  <a:lnTo>
                    <a:pt x="26154" y="41159"/>
                  </a:lnTo>
                  <a:lnTo>
                    <a:pt x="26636" y="41039"/>
                  </a:lnTo>
                  <a:lnTo>
                    <a:pt x="27139" y="40878"/>
                  </a:lnTo>
                  <a:lnTo>
                    <a:pt x="27621" y="40737"/>
                  </a:lnTo>
                  <a:lnTo>
                    <a:pt x="28103" y="40556"/>
                  </a:lnTo>
                  <a:lnTo>
                    <a:pt x="28585" y="40376"/>
                  </a:lnTo>
                  <a:lnTo>
                    <a:pt x="29067" y="40175"/>
                  </a:lnTo>
                  <a:lnTo>
                    <a:pt x="29529" y="39974"/>
                  </a:lnTo>
                  <a:lnTo>
                    <a:pt x="29991" y="39773"/>
                  </a:lnTo>
                  <a:lnTo>
                    <a:pt x="30433" y="39532"/>
                  </a:lnTo>
                  <a:lnTo>
                    <a:pt x="30895" y="39311"/>
                  </a:lnTo>
                  <a:lnTo>
                    <a:pt x="31337" y="39050"/>
                  </a:lnTo>
                  <a:lnTo>
                    <a:pt x="31759" y="38789"/>
                  </a:lnTo>
                  <a:lnTo>
                    <a:pt x="32201" y="38528"/>
                  </a:lnTo>
                  <a:lnTo>
                    <a:pt x="32622" y="38246"/>
                  </a:lnTo>
                  <a:lnTo>
                    <a:pt x="33024" y="37965"/>
                  </a:lnTo>
                  <a:lnTo>
                    <a:pt x="33426" y="37664"/>
                  </a:lnTo>
                  <a:lnTo>
                    <a:pt x="34229" y="37041"/>
                  </a:lnTo>
                  <a:lnTo>
                    <a:pt x="34993" y="36398"/>
                  </a:lnTo>
                  <a:lnTo>
                    <a:pt x="35716" y="35695"/>
                  </a:lnTo>
                  <a:lnTo>
                    <a:pt x="36399" y="34972"/>
                  </a:lnTo>
                  <a:lnTo>
                    <a:pt x="37062" y="34209"/>
                  </a:lnTo>
                  <a:lnTo>
                    <a:pt x="37684" y="33426"/>
                  </a:lnTo>
                  <a:lnTo>
                    <a:pt x="37986" y="33024"/>
                  </a:lnTo>
                  <a:lnTo>
                    <a:pt x="38267" y="32602"/>
                  </a:lnTo>
                  <a:lnTo>
                    <a:pt x="38548" y="32180"/>
                  </a:lnTo>
                  <a:lnTo>
                    <a:pt x="38809" y="31758"/>
                  </a:lnTo>
                  <a:lnTo>
                    <a:pt x="39070" y="31316"/>
                  </a:lnTo>
                  <a:lnTo>
                    <a:pt x="39311" y="30874"/>
                  </a:lnTo>
                  <a:lnTo>
                    <a:pt x="39553" y="30433"/>
                  </a:lnTo>
                  <a:lnTo>
                    <a:pt x="39773" y="29971"/>
                  </a:lnTo>
                  <a:lnTo>
                    <a:pt x="39994" y="29509"/>
                  </a:lnTo>
                  <a:lnTo>
                    <a:pt x="40195" y="29047"/>
                  </a:lnTo>
                  <a:lnTo>
                    <a:pt x="40376" y="28584"/>
                  </a:lnTo>
                  <a:lnTo>
                    <a:pt x="40577" y="28102"/>
                  </a:lnTo>
                  <a:lnTo>
                    <a:pt x="40738" y="27620"/>
                  </a:lnTo>
                  <a:lnTo>
                    <a:pt x="40898" y="27138"/>
                  </a:lnTo>
                  <a:lnTo>
                    <a:pt x="41039" y="26636"/>
                  </a:lnTo>
                  <a:lnTo>
                    <a:pt x="41180" y="26134"/>
                  </a:lnTo>
                  <a:lnTo>
                    <a:pt x="41300" y="25632"/>
                  </a:lnTo>
                  <a:lnTo>
                    <a:pt x="41421" y="25129"/>
                  </a:lnTo>
                  <a:lnTo>
                    <a:pt x="41501" y="24607"/>
                  </a:lnTo>
                  <a:lnTo>
                    <a:pt x="41601" y="24085"/>
                  </a:lnTo>
                  <a:lnTo>
                    <a:pt x="41662" y="23583"/>
                  </a:lnTo>
                  <a:lnTo>
                    <a:pt x="41722" y="23040"/>
                  </a:lnTo>
                  <a:lnTo>
                    <a:pt x="41782" y="22518"/>
                  </a:lnTo>
                  <a:lnTo>
                    <a:pt x="41802" y="21976"/>
                  </a:lnTo>
                  <a:lnTo>
                    <a:pt x="41822" y="21454"/>
                  </a:lnTo>
                  <a:lnTo>
                    <a:pt x="41842" y="20911"/>
                  </a:lnTo>
                  <a:lnTo>
                    <a:pt x="41822" y="20369"/>
                  </a:lnTo>
                  <a:lnTo>
                    <a:pt x="41802" y="19826"/>
                  </a:lnTo>
                  <a:lnTo>
                    <a:pt x="41782" y="19304"/>
                  </a:lnTo>
                  <a:lnTo>
                    <a:pt x="41722" y="18762"/>
                  </a:lnTo>
                  <a:lnTo>
                    <a:pt x="41662" y="18240"/>
                  </a:lnTo>
                  <a:lnTo>
                    <a:pt x="41601" y="17717"/>
                  </a:lnTo>
                  <a:lnTo>
                    <a:pt x="41501" y="17215"/>
                  </a:lnTo>
                  <a:lnTo>
                    <a:pt x="41421" y="16693"/>
                  </a:lnTo>
                  <a:lnTo>
                    <a:pt x="41300" y="16191"/>
                  </a:lnTo>
                  <a:lnTo>
                    <a:pt x="41180" y="15688"/>
                  </a:lnTo>
                  <a:lnTo>
                    <a:pt x="41039" y="15186"/>
                  </a:lnTo>
                  <a:lnTo>
                    <a:pt x="40898" y="14684"/>
                  </a:lnTo>
                  <a:lnTo>
                    <a:pt x="40738" y="14202"/>
                  </a:lnTo>
                  <a:lnTo>
                    <a:pt x="40577" y="13720"/>
                  </a:lnTo>
                  <a:lnTo>
                    <a:pt x="40376" y="13238"/>
                  </a:lnTo>
                  <a:lnTo>
                    <a:pt x="40195" y="12776"/>
                  </a:lnTo>
                  <a:lnTo>
                    <a:pt x="39994" y="12294"/>
                  </a:lnTo>
                  <a:lnTo>
                    <a:pt x="39773" y="11832"/>
                  </a:lnTo>
                  <a:lnTo>
                    <a:pt x="39553" y="11390"/>
                  </a:lnTo>
                  <a:lnTo>
                    <a:pt x="39311" y="10948"/>
                  </a:lnTo>
                  <a:lnTo>
                    <a:pt x="39070" y="10506"/>
                  </a:lnTo>
                  <a:lnTo>
                    <a:pt x="38809" y="10064"/>
                  </a:lnTo>
                  <a:lnTo>
                    <a:pt x="38548" y="9642"/>
                  </a:lnTo>
                  <a:lnTo>
                    <a:pt x="38267" y="9220"/>
                  </a:lnTo>
                  <a:lnTo>
                    <a:pt x="37986" y="8799"/>
                  </a:lnTo>
                  <a:lnTo>
                    <a:pt x="37684" y="8397"/>
                  </a:lnTo>
                  <a:lnTo>
                    <a:pt x="37062" y="7613"/>
                  </a:lnTo>
                  <a:lnTo>
                    <a:pt x="36399" y="6850"/>
                  </a:lnTo>
                  <a:lnTo>
                    <a:pt x="35716" y="6127"/>
                  </a:lnTo>
                  <a:lnTo>
                    <a:pt x="34993" y="5424"/>
                  </a:lnTo>
                  <a:lnTo>
                    <a:pt x="34229" y="4761"/>
                  </a:lnTo>
                  <a:lnTo>
                    <a:pt x="33426" y="4138"/>
                  </a:lnTo>
                  <a:lnTo>
                    <a:pt x="33024" y="3857"/>
                  </a:lnTo>
                  <a:lnTo>
                    <a:pt x="32622" y="3556"/>
                  </a:lnTo>
                  <a:lnTo>
                    <a:pt x="32201" y="3295"/>
                  </a:lnTo>
                  <a:lnTo>
                    <a:pt x="31759" y="3013"/>
                  </a:lnTo>
                  <a:lnTo>
                    <a:pt x="31337" y="2772"/>
                  </a:lnTo>
                  <a:lnTo>
                    <a:pt x="30895" y="2511"/>
                  </a:lnTo>
                  <a:lnTo>
                    <a:pt x="30433" y="2290"/>
                  </a:lnTo>
                  <a:lnTo>
                    <a:pt x="29991" y="2049"/>
                  </a:lnTo>
                  <a:lnTo>
                    <a:pt x="29529" y="1848"/>
                  </a:lnTo>
                  <a:lnTo>
                    <a:pt x="29067" y="1627"/>
                  </a:lnTo>
                  <a:lnTo>
                    <a:pt x="28585" y="1447"/>
                  </a:lnTo>
                  <a:lnTo>
                    <a:pt x="28103" y="1266"/>
                  </a:lnTo>
                  <a:lnTo>
                    <a:pt x="27621" y="1085"/>
                  </a:lnTo>
                  <a:lnTo>
                    <a:pt x="27139" y="924"/>
                  </a:lnTo>
                  <a:lnTo>
                    <a:pt x="26636" y="784"/>
                  </a:lnTo>
                  <a:lnTo>
                    <a:pt x="26154" y="643"/>
                  </a:lnTo>
                  <a:lnTo>
                    <a:pt x="25652" y="523"/>
                  </a:lnTo>
                  <a:lnTo>
                    <a:pt x="25130" y="422"/>
                  </a:lnTo>
                  <a:lnTo>
                    <a:pt x="24628" y="322"/>
                  </a:lnTo>
                  <a:lnTo>
                    <a:pt x="24105" y="241"/>
                  </a:lnTo>
                  <a:lnTo>
                    <a:pt x="23583" y="161"/>
                  </a:lnTo>
                  <a:lnTo>
                    <a:pt x="23061" y="101"/>
                  </a:lnTo>
                  <a:lnTo>
                    <a:pt x="22539" y="61"/>
                  </a:lnTo>
                  <a:lnTo>
                    <a:pt x="21996" y="20"/>
                  </a:lnTo>
                  <a:lnTo>
                    <a:pt x="2145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6" name="Google Shape;1366;p26"/>
            <p:cNvSpPr/>
            <p:nvPr/>
          </p:nvSpPr>
          <p:spPr>
            <a:xfrm>
              <a:off x="1305125" y="3045300"/>
              <a:ext cx="74850" cy="75350"/>
            </a:xfrm>
            <a:custGeom>
              <a:avLst/>
              <a:gdLst/>
              <a:ahLst/>
              <a:cxnLst/>
              <a:rect l="l" t="t" r="r" b="b"/>
              <a:pathLst>
                <a:path w="2994" h="3014" extrusionOk="0">
                  <a:moveTo>
                    <a:pt x="1487" y="1"/>
                  </a:moveTo>
                  <a:lnTo>
                    <a:pt x="1346" y="21"/>
                  </a:lnTo>
                  <a:lnTo>
                    <a:pt x="1185" y="41"/>
                  </a:lnTo>
                  <a:lnTo>
                    <a:pt x="1045" y="81"/>
                  </a:lnTo>
                  <a:lnTo>
                    <a:pt x="904" y="121"/>
                  </a:lnTo>
                  <a:lnTo>
                    <a:pt x="784" y="181"/>
                  </a:lnTo>
                  <a:lnTo>
                    <a:pt x="663" y="262"/>
                  </a:lnTo>
                  <a:lnTo>
                    <a:pt x="543" y="342"/>
                  </a:lnTo>
                  <a:lnTo>
                    <a:pt x="442" y="443"/>
                  </a:lnTo>
                  <a:lnTo>
                    <a:pt x="342" y="543"/>
                  </a:lnTo>
                  <a:lnTo>
                    <a:pt x="241" y="664"/>
                  </a:lnTo>
                  <a:lnTo>
                    <a:pt x="181" y="784"/>
                  </a:lnTo>
                  <a:lnTo>
                    <a:pt x="121" y="925"/>
                  </a:lnTo>
                  <a:lnTo>
                    <a:pt x="60" y="1065"/>
                  </a:lnTo>
                  <a:lnTo>
                    <a:pt x="20" y="1206"/>
                  </a:lnTo>
                  <a:lnTo>
                    <a:pt x="0" y="1346"/>
                  </a:lnTo>
                  <a:lnTo>
                    <a:pt x="0" y="1507"/>
                  </a:lnTo>
                  <a:lnTo>
                    <a:pt x="0" y="1668"/>
                  </a:lnTo>
                  <a:lnTo>
                    <a:pt x="20" y="1808"/>
                  </a:lnTo>
                  <a:lnTo>
                    <a:pt x="60" y="1949"/>
                  </a:lnTo>
                  <a:lnTo>
                    <a:pt x="121" y="2090"/>
                  </a:lnTo>
                  <a:lnTo>
                    <a:pt x="181" y="2230"/>
                  </a:lnTo>
                  <a:lnTo>
                    <a:pt x="241" y="2351"/>
                  </a:lnTo>
                  <a:lnTo>
                    <a:pt x="342" y="2451"/>
                  </a:lnTo>
                  <a:lnTo>
                    <a:pt x="442" y="2572"/>
                  </a:lnTo>
                  <a:lnTo>
                    <a:pt x="543" y="2672"/>
                  </a:lnTo>
                  <a:lnTo>
                    <a:pt x="663" y="2753"/>
                  </a:lnTo>
                  <a:lnTo>
                    <a:pt x="784" y="2833"/>
                  </a:lnTo>
                  <a:lnTo>
                    <a:pt x="904" y="2893"/>
                  </a:lnTo>
                  <a:lnTo>
                    <a:pt x="1045" y="2933"/>
                  </a:lnTo>
                  <a:lnTo>
                    <a:pt x="1185" y="2974"/>
                  </a:lnTo>
                  <a:lnTo>
                    <a:pt x="1346" y="2994"/>
                  </a:lnTo>
                  <a:lnTo>
                    <a:pt x="1487" y="3014"/>
                  </a:lnTo>
                  <a:lnTo>
                    <a:pt x="1647" y="2994"/>
                  </a:lnTo>
                  <a:lnTo>
                    <a:pt x="1788" y="2974"/>
                  </a:lnTo>
                  <a:lnTo>
                    <a:pt x="1949" y="2933"/>
                  </a:lnTo>
                  <a:lnTo>
                    <a:pt x="2069" y="2893"/>
                  </a:lnTo>
                  <a:lnTo>
                    <a:pt x="2210" y="2833"/>
                  </a:lnTo>
                  <a:lnTo>
                    <a:pt x="2330" y="2753"/>
                  </a:lnTo>
                  <a:lnTo>
                    <a:pt x="2451" y="2672"/>
                  </a:lnTo>
                  <a:lnTo>
                    <a:pt x="2551" y="2572"/>
                  </a:lnTo>
                  <a:lnTo>
                    <a:pt x="2652" y="2451"/>
                  </a:lnTo>
                  <a:lnTo>
                    <a:pt x="2732" y="2351"/>
                  </a:lnTo>
                  <a:lnTo>
                    <a:pt x="2812" y="2230"/>
                  </a:lnTo>
                  <a:lnTo>
                    <a:pt x="2873" y="2090"/>
                  </a:lnTo>
                  <a:lnTo>
                    <a:pt x="2933" y="1949"/>
                  </a:lnTo>
                  <a:lnTo>
                    <a:pt x="2973" y="1808"/>
                  </a:lnTo>
                  <a:lnTo>
                    <a:pt x="2993" y="1668"/>
                  </a:lnTo>
                  <a:lnTo>
                    <a:pt x="2993" y="1507"/>
                  </a:lnTo>
                  <a:lnTo>
                    <a:pt x="2993" y="1346"/>
                  </a:lnTo>
                  <a:lnTo>
                    <a:pt x="2973" y="1206"/>
                  </a:lnTo>
                  <a:lnTo>
                    <a:pt x="2933" y="1065"/>
                  </a:lnTo>
                  <a:lnTo>
                    <a:pt x="2873" y="925"/>
                  </a:lnTo>
                  <a:lnTo>
                    <a:pt x="2812" y="784"/>
                  </a:lnTo>
                  <a:lnTo>
                    <a:pt x="2732" y="664"/>
                  </a:lnTo>
                  <a:lnTo>
                    <a:pt x="2652" y="543"/>
                  </a:lnTo>
                  <a:lnTo>
                    <a:pt x="2551" y="443"/>
                  </a:lnTo>
                  <a:lnTo>
                    <a:pt x="2451" y="342"/>
                  </a:lnTo>
                  <a:lnTo>
                    <a:pt x="2330" y="262"/>
                  </a:lnTo>
                  <a:lnTo>
                    <a:pt x="2210" y="181"/>
                  </a:lnTo>
                  <a:lnTo>
                    <a:pt x="2069" y="121"/>
                  </a:lnTo>
                  <a:lnTo>
                    <a:pt x="1949" y="81"/>
                  </a:lnTo>
                  <a:lnTo>
                    <a:pt x="1788" y="41"/>
                  </a:lnTo>
                  <a:lnTo>
                    <a:pt x="1647" y="21"/>
                  </a:lnTo>
                  <a:lnTo>
                    <a:pt x="1487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7" name="Google Shape;1367;p26"/>
            <p:cNvSpPr/>
            <p:nvPr/>
          </p:nvSpPr>
          <p:spPr>
            <a:xfrm>
              <a:off x="1323200" y="2560200"/>
              <a:ext cx="38175" cy="104475"/>
            </a:xfrm>
            <a:custGeom>
              <a:avLst/>
              <a:gdLst/>
              <a:ahLst/>
              <a:cxnLst/>
              <a:rect l="l" t="t" r="r" b="b"/>
              <a:pathLst>
                <a:path w="1527" h="4179" extrusionOk="0">
                  <a:moveTo>
                    <a:pt x="764" y="0"/>
                  </a:moveTo>
                  <a:lnTo>
                    <a:pt x="623" y="20"/>
                  </a:lnTo>
                  <a:lnTo>
                    <a:pt x="482" y="61"/>
                  </a:lnTo>
                  <a:lnTo>
                    <a:pt x="342" y="141"/>
                  </a:lnTo>
                  <a:lnTo>
                    <a:pt x="241" y="241"/>
                  </a:lnTo>
                  <a:lnTo>
                    <a:pt x="141" y="342"/>
                  </a:lnTo>
                  <a:lnTo>
                    <a:pt x="61" y="482"/>
                  </a:lnTo>
                  <a:lnTo>
                    <a:pt x="20" y="623"/>
                  </a:lnTo>
                  <a:lnTo>
                    <a:pt x="0" y="764"/>
                  </a:lnTo>
                  <a:lnTo>
                    <a:pt x="0" y="3415"/>
                  </a:lnTo>
                  <a:lnTo>
                    <a:pt x="20" y="3576"/>
                  </a:lnTo>
                  <a:lnTo>
                    <a:pt x="61" y="3717"/>
                  </a:lnTo>
                  <a:lnTo>
                    <a:pt x="141" y="3837"/>
                  </a:lnTo>
                  <a:lnTo>
                    <a:pt x="241" y="3958"/>
                  </a:lnTo>
                  <a:lnTo>
                    <a:pt x="342" y="4038"/>
                  </a:lnTo>
                  <a:lnTo>
                    <a:pt x="482" y="4118"/>
                  </a:lnTo>
                  <a:lnTo>
                    <a:pt x="623" y="4158"/>
                  </a:lnTo>
                  <a:lnTo>
                    <a:pt x="764" y="4179"/>
                  </a:lnTo>
                  <a:lnTo>
                    <a:pt x="924" y="4158"/>
                  </a:lnTo>
                  <a:lnTo>
                    <a:pt x="1065" y="4118"/>
                  </a:lnTo>
                  <a:lnTo>
                    <a:pt x="1206" y="4038"/>
                  </a:lnTo>
                  <a:lnTo>
                    <a:pt x="1306" y="3958"/>
                  </a:lnTo>
                  <a:lnTo>
                    <a:pt x="1406" y="3837"/>
                  </a:lnTo>
                  <a:lnTo>
                    <a:pt x="1467" y="3717"/>
                  </a:lnTo>
                  <a:lnTo>
                    <a:pt x="1527" y="3576"/>
                  </a:lnTo>
                  <a:lnTo>
                    <a:pt x="1527" y="3415"/>
                  </a:lnTo>
                  <a:lnTo>
                    <a:pt x="1527" y="764"/>
                  </a:lnTo>
                  <a:lnTo>
                    <a:pt x="1527" y="623"/>
                  </a:lnTo>
                  <a:lnTo>
                    <a:pt x="1467" y="482"/>
                  </a:lnTo>
                  <a:lnTo>
                    <a:pt x="1406" y="342"/>
                  </a:lnTo>
                  <a:lnTo>
                    <a:pt x="1306" y="241"/>
                  </a:lnTo>
                  <a:lnTo>
                    <a:pt x="1206" y="141"/>
                  </a:lnTo>
                  <a:lnTo>
                    <a:pt x="1065" y="61"/>
                  </a:lnTo>
                  <a:lnTo>
                    <a:pt x="924" y="20"/>
                  </a:lnTo>
                  <a:lnTo>
                    <a:pt x="764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8" name="Google Shape;1368;p26"/>
            <p:cNvSpPr/>
            <p:nvPr/>
          </p:nvSpPr>
          <p:spPr>
            <a:xfrm>
              <a:off x="1760600" y="3063875"/>
              <a:ext cx="104475" cy="38200"/>
            </a:xfrm>
            <a:custGeom>
              <a:avLst/>
              <a:gdLst/>
              <a:ahLst/>
              <a:cxnLst/>
              <a:rect l="l" t="t" r="r" b="b"/>
              <a:pathLst>
                <a:path w="4179" h="1528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21"/>
                  </a:lnTo>
                  <a:lnTo>
                    <a:pt x="241" y="222"/>
                  </a:lnTo>
                  <a:lnTo>
                    <a:pt x="141" y="342"/>
                  </a:lnTo>
                  <a:lnTo>
                    <a:pt x="60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20" y="925"/>
                  </a:lnTo>
                  <a:lnTo>
                    <a:pt x="60" y="1065"/>
                  </a:lnTo>
                  <a:lnTo>
                    <a:pt x="141" y="1186"/>
                  </a:lnTo>
                  <a:lnTo>
                    <a:pt x="241" y="1307"/>
                  </a:lnTo>
                  <a:lnTo>
                    <a:pt x="342" y="1387"/>
                  </a:lnTo>
                  <a:lnTo>
                    <a:pt x="482" y="1467"/>
                  </a:lnTo>
                  <a:lnTo>
                    <a:pt x="623" y="1507"/>
                  </a:lnTo>
                  <a:lnTo>
                    <a:pt x="764" y="1527"/>
                  </a:lnTo>
                  <a:lnTo>
                    <a:pt x="3415" y="1527"/>
                  </a:lnTo>
                  <a:lnTo>
                    <a:pt x="3576" y="1507"/>
                  </a:lnTo>
                  <a:lnTo>
                    <a:pt x="3716" y="1467"/>
                  </a:lnTo>
                  <a:lnTo>
                    <a:pt x="3837" y="1387"/>
                  </a:lnTo>
                  <a:lnTo>
                    <a:pt x="3957" y="1307"/>
                  </a:lnTo>
                  <a:lnTo>
                    <a:pt x="4038" y="1186"/>
                  </a:lnTo>
                  <a:lnTo>
                    <a:pt x="4118" y="1065"/>
                  </a:lnTo>
                  <a:lnTo>
                    <a:pt x="4158" y="925"/>
                  </a:lnTo>
                  <a:lnTo>
                    <a:pt x="4178" y="764"/>
                  </a:lnTo>
                  <a:lnTo>
                    <a:pt x="4158" y="603"/>
                  </a:lnTo>
                  <a:lnTo>
                    <a:pt x="4118" y="463"/>
                  </a:lnTo>
                  <a:lnTo>
                    <a:pt x="4038" y="342"/>
                  </a:lnTo>
                  <a:lnTo>
                    <a:pt x="3957" y="222"/>
                  </a:lnTo>
                  <a:lnTo>
                    <a:pt x="3837" y="121"/>
                  </a:lnTo>
                  <a:lnTo>
                    <a:pt x="3716" y="61"/>
                  </a:lnTo>
                  <a:lnTo>
                    <a:pt x="3576" y="21"/>
                  </a:lnTo>
                  <a:lnTo>
                    <a:pt x="3415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9" name="Google Shape;1369;p26"/>
            <p:cNvSpPr/>
            <p:nvPr/>
          </p:nvSpPr>
          <p:spPr>
            <a:xfrm>
              <a:off x="1568250" y="2649075"/>
              <a:ext cx="54275" cy="74350"/>
            </a:xfrm>
            <a:custGeom>
              <a:avLst/>
              <a:gdLst/>
              <a:ahLst/>
              <a:cxnLst/>
              <a:rect l="l" t="t" r="r" b="b"/>
              <a:pathLst>
                <a:path w="2171" h="2974" extrusionOk="0">
                  <a:moveTo>
                    <a:pt x="1708" y="1"/>
                  </a:moveTo>
                  <a:lnTo>
                    <a:pt x="1648" y="21"/>
                  </a:lnTo>
                  <a:lnTo>
                    <a:pt x="1568" y="61"/>
                  </a:lnTo>
                  <a:lnTo>
                    <a:pt x="1527" y="101"/>
                  </a:lnTo>
                  <a:lnTo>
                    <a:pt x="1467" y="162"/>
                  </a:lnTo>
                  <a:lnTo>
                    <a:pt x="61" y="2391"/>
                  </a:lnTo>
                  <a:lnTo>
                    <a:pt x="21" y="2472"/>
                  </a:lnTo>
                  <a:lnTo>
                    <a:pt x="1" y="2532"/>
                  </a:lnTo>
                  <a:lnTo>
                    <a:pt x="1" y="2612"/>
                  </a:lnTo>
                  <a:lnTo>
                    <a:pt x="1" y="2692"/>
                  </a:lnTo>
                  <a:lnTo>
                    <a:pt x="21" y="2753"/>
                  </a:lnTo>
                  <a:lnTo>
                    <a:pt x="61" y="2813"/>
                  </a:lnTo>
                  <a:lnTo>
                    <a:pt x="101" y="2873"/>
                  </a:lnTo>
                  <a:lnTo>
                    <a:pt x="162" y="2913"/>
                  </a:lnTo>
                  <a:lnTo>
                    <a:pt x="262" y="2974"/>
                  </a:lnTo>
                  <a:lnTo>
                    <a:pt x="463" y="2974"/>
                  </a:lnTo>
                  <a:lnTo>
                    <a:pt x="563" y="2934"/>
                  </a:lnTo>
                  <a:lnTo>
                    <a:pt x="624" y="2873"/>
                  </a:lnTo>
                  <a:lnTo>
                    <a:pt x="704" y="2813"/>
                  </a:lnTo>
                  <a:lnTo>
                    <a:pt x="2110" y="583"/>
                  </a:lnTo>
                  <a:lnTo>
                    <a:pt x="2150" y="503"/>
                  </a:lnTo>
                  <a:lnTo>
                    <a:pt x="2170" y="443"/>
                  </a:lnTo>
                  <a:lnTo>
                    <a:pt x="2170" y="362"/>
                  </a:lnTo>
                  <a:lnTo>
                    <a:pt x="2170" y="282"/>
                  </a:lnTo>
                  <a:lnTo>
                    <a:pt x="2150" y="222"/>
                  </a:lnTo>
                  <a:lnTo>
                    <a:pt x="2110" y="162"/>
                  </a:lnTo>
                  <a:lnTo>
                    <a:pt x="2050" y="101"/>
                  </a:lnTo>
                  <a:lnTo>
                    <a:pt x="1989" y="61"/>
                  </a:lnTo>
                  <a:lnTo>
                    <a:pt x="1929" y="21"/>
                  </a:lnTo>
                  <a:lnTo>
                    <a:pt x="1849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0" name="Google Shape;1370;p26"/>
            <p:cNvSpPr/>
            <p:nvPr/>
          </p:nvSpPr>
          <p:spPr>
            <a:xfrm>
              <a:off x="1715900" y="2830375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652" y="0"/>
                  </a:moveTo>
                  <a:lnTo>
                    <a:pt x="2592" y="20"/>
                  </a:lnTo>
                  <a:lnTo>
                    <a:pt x="2511" y="40"/>
                  </a:lnTo>
                  <a:lnTo>
                    <a:pt x="201" y="1326"/>
                  </a:lnTo>
                  <a:lnTo>
                    <a:pt x="141" y="1366"/>
                  </a:lnTo>
                  <a:lnTo>
                    <a:pt x="81" y="1426"/>
                  </a:lnTo>
                  <a:lnTo>
                    <a:pt x="41" y="1487"/>
                  </a:lnTo>
                  <a:lnTo>
                    <a:pt x="21" y="1547"/>
                  </a:lnTo>
                  <a:lnTo>
                    <a:pt x="0" y="1627"/>
                  </a:lnTo>
                  <a:lnTo>
                    <a:pt x="0" y="1688"/>
                  </a:lnTo>
                  <a:lnTo>
                    <a:pt x="21" y="1768"/>
                  </a:lnTo>
                  <a:lnTo>
                    <a:pt x="41" y="1828"/>
                  </a:lnTo>
                  <a:lnTo>
                    <a:pt x="121" y="1929"/>
                  </a:lnTo>
                  <a:lnTo>
                    <a:pt x="201" y="1989"/>
                  </a:lnTo>
                  <a:lnTo>
                    <a:pt x="282" y="2029"/>
                  </a:lnTo>
                  <a:lnTo>
                    <a:pt x="483" y="2029"/>
                  </a:lnTo>
                  <a:lnTo>
                    <a:pt x="563" y="1989"/>
                  </a:lnTo>
                  <a:lnTo>
                    <a:pt x="2873" y="703"/>
                  </a:lnTo>
                  <a:lnTo>
                    <a:pt x="2953" y="663"/>
                  </a:lnTo>
                  <a:lnTo>
                    <a:pt x="2993" y="603"/>
                  </a:lnTo>
                  <a:lnTo>
                    <a:pt x="3034" y="543"/>
                  </a:lnTo>
                  <a:lnTo>
                    <a:pt x="3054" y="482"/>
                  </a:lnTo>
                  <a:lnTo>
                    <a:pt x="3074" y="402"/>
                  </a:lnTo>
                  <a:lnTo>
                    <a:pt x="3074" y="342"/>
                  </a:lnTo>
                  <a:lnTo>
                    <a:pt x="3054" y="261"/>
                  </a:lnTo>
                  <a:lnTo>
                    <a:pt x="3034" y="201"/>
                  </a:lnTo>
                  <a:lnTo>
                    <a:pt x="2993" y="121"/>
                  </a:lnTo>
                  <a:lnTo>
                    <a:pt x="2933" y="81"/>
                  </a:lnTo>
                  <a:lnTo>
                    <a:pt x="2873" y="40"/>
                  </a:lnTo>
                  <a:lnTo>
                    <a:pt x="2813" y="20"/>
                  </a:lnTo>
                  <a:lnTo>
                    <a:pt x="273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1" name="Google Shape;1371;p26"/>
            <p:cNvSpPr/>
            <p:nvPr/>
          </p:nvSpPr>
          <p:spPr>
            <a:xfrm>
              <a:off x="1323200" y="3501275"/>
              <a:ext cx="38175" cy="103975"/>
            </a:xfrm>
            <a:custGeom>
              <a:avLst/>
              <a:gdLst/>
              <a:ahLst/>
              <a:cxnLst/>
              <a:rect l="l" t="t" r="r" b="b"/>
              <a:pathLst>
                <a:path w="1527" h="4159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21"/>
                  </a:lnTo>
                  <a:lnTo>
                    <a:pt x="241" y="222"/>
                  </a:lnTo>
                  <a:lnTo>
                    <a:pt x="141" y="342"/>
                  </a:lnTo>
                  <a:lnTo>
                    <a:pt x="61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0" y="3396"/>
                  </a:lnTo>
                  <a:lnTo>
                    <a:pt x="20" y="3556"/>
                  </a:lnTo>
                  <a:lnTo>
                    <a:pt x="61" y="3697"/>
                  </a:lnTo>
                  <a:lnTo>
                    <a:pt x="141" y="3837"/>
                  </a:lnTo>
                  <a:lnTo>
                    <a:pt x="241" y="3938"/>
                  </a:lnTo>
                  <a:lnTo>
                    <a:pt x="342" y="4038"/>
                  </a:lnTo>
                  <a:lnTo>
                    <a:pt x="482" y="4099"/>
                  </a:lnTo>
                  <a:lnTo>
                    <a:pt x="623" y="4159"/>
                  </a:lnTo>
                  <a:lnTo>
                    <a:pt x="924" y="4159"/>
                  </a:lnTo>
                  <a:lnTo>
                    <a:pt x="1065" y="4099"/>
                  </a:lnTo>
                  <a:lnTo>
                    <a:pt x="1206" y="4038"/>
                  </a:lnTo>
                  <a:lnTo>
                    <a:pt x="1306" y="3938"/>
                  </a:lnTo>
                  <a:lnTo>
                    <a:pt x="1406" y="3837"/>
                  </a:lnTo>
                  <a:lnTo>
                    <a:pt x="1467" y="3697"/>
                  </a:lnTo>
                  <a:lnTo>
                    <a:pt x="1527" y="3556"/>
                  </a:lnTo>
                  <a:lnTo>
                    <a:pt x="1527" y="3396"/>
                  </a:lnTo>
                  <a:lnTo>
                    <a:pt x="1527" y="764"/>
                  </a:lnTo>
                  <a:lnTo>
                    <a:pt x="1527" y="603"/>
                  </a:lnTo>
                  <a:lnTo>
                    <a:pt x="1467" y="463"/>
                  </a:lnTo>
                  <a:lnTo>
                    <a:pt x="1406" y="342"/>
                  </a:lnTo>
                  <a:lnTo>
                    <a:pt x="1306" y="222"/>
                  </a:lnTo>
                  <a:lnTo>
                    <a:pt x="1206" y="121"/>
                  </a:lnTo>
                  <a:lnTo>
                    <a:pt x="1065" y="61"/>
                  </a:lnTo>
                  <a:lnTo>
                    <a:pt x="924" y="21"/>
                  </a:lnTo>
                  <a:lnTo>
                    <a:pt x="76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2" name="Google Shape;1372;p26"/>
            <p:cNvSpPr/>
            <p:nvPr/>
          </p:nvSpPr>
          <p:spPr>
            <a:xfrm>
              <a:off x="1568250" y="3442025"/>
              <a:ext cx="54275" cy="74850"/>
            </a:xfrm>
            <a:custGeom>
              <a:avLst/>
              <a:gdLst/>
              <a:ahLst/>
              <a:cxnLst/>
              <a:rect l="l" t="t" r="r" b="b"/>
              <a:pathLst>
                <a:path w="2171" h="2994" extrusionOk="0">
                  <a:moveTo>
                    <a:pt x="382" y="1"/>
                  </a:moveTo>
                  <a:lnTo>
                    <a:pt x="302" y="21"/>
                  </a:lnTo>
                  <a:lnTo>
                    <a:pt x="242" y="41"/>
                  </a:lnTo>
                  <a:lnTo>
                    <a:pt x="162" y="61"/>
                  </a:lnTo>
                  <a:lnTo>
                    <a:pt x="101" y="121"/>
                  </a:lnTo>
                  <a:lnTo>
                    <a:pt x="61" y="181"/>
                  </a:lnTo>
                  <a:lnTo>
                    <a:pt x="21" y="242"/>
                  </a:lnTo>
                  <a:lnTo>
                    <a:pt x="1" y="302"/>
                  </a:lnTo>
                  <a:lnTo>
                    <a:pt x="1" y="382"/>
                  </a:lnTo>
                  <a:lnTo>
                    <a:pt x="1" y="463"/>
                  </a:lnTo>
                  <a:lnTo>
                    <a:pt x="21" y="523"/>
                  </a:lnTo>
                  <a:lnTo>
                    <a:pt x="61" y="603"/>
                  </a:lnTo>
                  <a:lnTo>
                    <a:pt x="1467" y="2833"/>
                  </a:lnTo>
                  <a:lnTo>
                    <a:pt x="1527" y="2893"/>
                  </a:lnTo>
                  <a:lnTo>
                    <a:pt x="1608" y="2953"/>
                  </a:lnTo>
                  <a:lnTo>
                    <a:pt x="1708" y="2994"/>
                  </a:lnTo>
                  <a:lnTo>
                    <a:pt x="1889" y="2994"/>
                  </a:lnTo>
                  <a:lnTo>
                    <a:pt x="1989" y="2933"/>
                  </a:lnTo>
                  <a:lnTo>
                    <a:pt x="2050" y="2893"/>
                  </a:lnTo>
                  <a:lnTo>
                    <a:pt x="2110" y="2833"/>
                  </a:lnTo>
                  <a:lnTo>
                    <a:pt x="2150" y="2773"/>
                  </a:lnTo>
                  <a:lnTo>
                    <a:pt x="2170" y="2692"/>
                  </a:lnTo>
                  <a:lnTo>
                    <a:pt x="2170" y="2632"/>
                  </a:lnTo>
                  <a:lnTo>
                    <a:pt x="2170" y="2552"/>
                  </a:lnTo>
                  <a:lnTo>
                    <a:pt x="2150" y="2491"/>
                  </a:lnTo>
                  <a:lnTo>
                    <a:pt x="2110" y="2411"/>
                  </a:lnTo>
                  <a:lnTo>
                    <a:pt x="704" y="181"/>
                  </a:lnTo>
                  <a:lnTo>
                    <a:pt x="644" y="121"/>
                  </a:lnTo>
                  <a:lnTo>
                    <a:pt x="583" y="81"/>
                  </a:lnTo>
                  <a:lnTo>
                    <a:pt x="523" y="41"/>
                  </a:lnTo>
                  <a:lnTo>
                    <a:pt x="463" y="21"/>
                  </a:lnTo>
                  <a:lnTo>
                    <a:pt x="38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3" name="Google Shape;1373;p26"/>
            <p:cNvSpPr/>
            <p:nvPr/>
          </p:nvSpPr>
          <p:spPr>
            <a:xfrm>
              <a:off x="1715900" y="3284850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82" y="0"/>
                  </a:moveTo>
                  <a:lnTo>
                    <a:pt x="201" y="40"/>
                  </a:lnTo>
                  <a:lnTo>
                    <a:pt x="141" y="81"/>
                  </a:lnTo>
                  <a:lnTo>
                    <a:pt x="101" y="121"/>
                  </a:lnTo>
                  <a:lnTo>
                    <a:pt x="41" y="181"/>
                  </a:lnTo>
                  <a:lnTo>
                    <a:pt x="21" y="261"/>
                  </a:lnTo>
                  <a:lnTo>
                    <a:pt x="0" y="342"/>
                  </a:lnTo>
                  <a:lnTo>
                    <a:pt x="0" y="402"/>
                  </a:lnTo>
                  <a:lnTo>
                    <a:pt x="21" y="482"/>
                  </a:lnTo>
                  <a:lnTo>
                    <a:pt x="41" y="543"/>
                  </a:lnTo>
                  <a:lnTo>
                    <a:pt x="81" y="603"/>
                  </a:lnTo>
                  <a:lnTo>
                    <a:pt x="141" y="663"/>
                  </a:lnTo>
                  <a:lnTo>
                    <a:pt x="201" y="703"/>
                  </a:lnTo>
                  <a:lnTo>
                    <a:pt x="2511" y="1989"/>
                  </a:lnTo>
                  <a:lnTo>
                    <a:pt x="2612" y="2009"/>
                  </a:lnTo>
                  <a:lnTo>
                    <a:pt x="2692" y="2029"/>
                  </a:lnTo>
                  <a:lnTo>
                    <a:pt x="2793" y="2009"/>
                  </a:lnTo>
                  <a:lnTo>
                    <a:pt x="2893" y="1969"/>
                  </a:lnTo>
                  <a:lnTo>
                    <a:pt x="2973" y="1909"/>
                  </a:lnTo>
                  <a:lnTo>
                    <a:pt x="3034" y="1828"/>
                  </a:lnTo>
                  <a:lnTo>
                    <a:pt x="3054" y="1768"/>
                  </a:lnTo>
                  <a:lnTo>
                    <a:pt x="3074" y="1688"/>
                  </a:lnTo>
                  <a:lnTo>
                    <a:pt x="3074" y="1607"/>
                  </a:lnTo>
                  <a:lnTo>
                    <a:pt x="3054" y="1547"/>
                  </a:lnTo>
                  <a:lnTo>
                    <a:pt x="3034" y="1467"/>
                  </a:lnTo>
                  <a:lnTo>
                    <a:pt x="2993" y="1406"/>
                  </a:lnTo>
                  <a:lnTo>
                    <a:pt x="2953" y="1366"/>
                  </a:lnTo>
                  <a:lnTo>
                    <a:pt x="2873" y="1306"/>
                  </a:lnTo>
                  <a:lnTo>
                    <a:pt x="563" y="40"/>
                  </a:lnTo>
                  <a:lnTo>
                    <a:pt x="50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4" name="Google Shape;1374;p26"/>
            <p:cNvSpPr/>
            <p:nvPr/>
          </p:nvSpPr>
          <p:spPr>
            <a:xfrm>
              <a:off x="820000" y="3063875"/>
              <a:ext cx="103975" cy="38200"/>
            </a:xfrm>
            <a:custGeom>
              <a:avLst/>
              <a:gdLst/>
              <a:ahLst/>
              <a:cxnLst/>
              <a:rect l="l" t="t" r="r" b="b"/>
              <a:pathLst>
                <a:path w="4159" h="1528" extrusionOk="0">
                  <a:moveTo>
                    <a:pt x="764" y="1"/>
                  </a:moveTo>
                  <a:lnTo>
                    <a:pt x="604" y="21"/>
                  </a:lnTo>
                  <a:lnTo>
                    <a:pt x="463" y="61"/>
                  </a:lnTo>
                  <a:lnTo>
                    <a:pt x="342" y="121"/>
                  </a:lnTo>
                  <a:lnTo>
                    <a:pt x="222" y="222"/>
                  </a:lnTo>
                  <a:lnTo>
                    <a:pt x="121" y="342"/>
                  </a:lnTo>
                  <a:lnTo>
                    <a:pt x="61" y="463"/>
                  </a:lnTo>
                  <a:lnTo>
                    <a:pt x="21" y="603"/>
                  </a:lnTo>
                  <a:lnTo>
                    <a:pt x="1" y="764"/>
                  </a:lnTo>
                  <a:lnTo>
                    <a:pt x="21" y="925"/>
                  </a:lnTo>
                  <a:lnTo>
                    <a:pt x="61" y="1065"/>
                  </a:lnTo>
                  <a:lnTo>
                    <a:pt x="121" y="1186"/>
                  </a:lnTo>
                  <a:lnTo>
                    <a:pt x="222" y="1307"/>
                  </a:lnTo>
                  <a:lnTo>
                    <a:pt x="342" y="1387"/>
                  </a:lnTo>
                  <a:lnTo>
                    <a:pt x="463" y="1467"/>
                  </a:lnTo>
                  <a:lnTo>
                    <a:pt x="604" y="1507"/>
                  </a:lnTo>
                  <a:lnTo>
                    <a:pt x="764" y="1527"/>
                  </a:lnTo>
                  <a:lnTo>
                    <a:pt x="3396" y="1527"/>
                  </a:lnTo>
                  <a:lnTo>
                    <a:pt x="3556" y="1507"/>
                  </a:lnTo>
                  <a:lnTo>
                    <a:pt x="3697" y="1467"/>
                  </a:lnTo>
                  <a:lnTo>
                    <a:pt x="3838" y="1387"/>
                  </a:lnTo>
                  <a:lnTo>
                    <a:pt x="3938" y="1307"/>
                  </a:lnTo>
                  <a:lnTo>
                    <a:pt x="4038" y="1186"/>
                  </a:lnTo>
                  <a:lnTo>
                    <a:pt x="4099" y="1065"/>
                  </a:lnTo>
                  <a:lnTo>
                    <a:pt x="4159" y="925"/>
                  </a:lnTo>
                  <a:lnTo>
                    <a:pt x="4159" y="764"/>
                  </a:lnTo>
                  <a:lnTo>
                    <a:pt x="4159" y="603"/>
                  </a:lnTo>
                  <a:lnTo>
                    <a:pt x="4099" y="463"/>
                  </a:lnTo>
                  <a:lnTo>
                    <a:pt x="4038" y="342"/>
                  </a:lnTo>
                  <a:lnTo>
                    <a:pt x="3938" y="222"/>
                  </a:lnTo>
                  <a:lnTo>
                    <a:pt x="3838" y="121"/>
                  </a:lnTo>
                  <a:lnTo>
                    <a:pt x="3697" y="61"/>
                  </a:lnTo>
                  <a:lnTo>
                    <a:pt x="3556" y="21"/>
                  </a:lnTo>
                  <a:lnTo>
                    <a:pt x="339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5" name="Google Shape;1375;p26"/>
            <p:cNvSpPr/>
            <p:nvPr/>
          </p:nvSpPr>
          <p:spPr>
            <a:xfrm>
              <a:off x="1062575" y="2649075"/>
              <a:ext cx="54250" cy="74350"/>
            </a:xfrm>
            <a:custGeom>
              <a:avLst/>
              <a:gdLst/>
              <a:ahLst/>
              <a:cxnLst/>
              <a:rect l="l" t="t" r="r" b="b"/>
              <a:pathLst>
                <a:path w="2170" h="2974" extrusionOk="0">
                  <a:moveTo>
                    <a:pt x="301" y="1"/>
                  </a:moveTo>
                  <a:lnTo>
                    <a:pt x="241" y="21"/>
                  </a:lnTo>
                  <a:lnTo>
                    <a:pt x="161" y="61"/>
                  </a:lnTo>
                  <a:lnTo>
                    <a:pt x="100" y="101"/>
                  </a:lnTo>
                  <a:lnTo>
                    <a:pt x="60" y="162"/>
                  </a:lnTo>
                  <a:lnTo>
                    <a:pt x="20" y="222"/>
                  </a:lnTo>
                  <a:lnTo>
                    <a:pt x="0" y="282"/>
                  </a:lnTo>
                  <a:lnTo>
                    <a:pt x="0" y="362"/>
                  </a:lnTo>
                  <a:lnTo>
                    <a:pt x="0" y="443"/>
                  </a:lnTo>
                  <a:lnTo>
                    <a:pt x="20" y="503"/>
                  </a:lnTo>
                  <a:lnTo>
                    <a:pt x="60" y="583"/>
                  </a:lnTo>
                  <a:lnTo>
                    <a:pt x="1466" y="2813"/>
                  </a:lnTo>
                  <a:lnTo>
                    <a:pt x="1527" y="2873"/>
                  </a:lnTo>
                  <a:lnTo>
                    <a:pt x="1607" y="2934"/>
                  </a:lnTo>
                  <a:lnTo>
                    <a:pt x="1707" y="2974"/>
                  </a:lnTo>
                  <a:lnTo>
                    <a:pt x="1888" y="2974"/>
                  </a:lnTo>
                  <a:lnTo>
                    <a:pt x="1989" y="2913"/>
                  </a:lnTo>
                  <a:lnTo>
                    <a:pt x="2049" y="2873"/>
                  </a:lnTo>
                  <a:lnTo>
                    <a:pt x="2109" y="2813"/>
                  </a:lnTo>
                  <a:lnTo>
                    <a:pt x="2149" y="2753"/>
                  </a:lnTo>
                  <a:lnTo>
                    <a:pt x="2169" y="2692"/>
                  </a:lnTo>
                  <a:lnTo>
                    <a:pt x="2169" y="2612"/>
                  </a:lnTo>
                  <a:lnTo>
                    <a:pt x="2169" y="2532"/>
                  </a:lnTo>
                  <a:lnTo>
                    <a:pt x="2149" y="2472"/>
                  </a:lnTo>
                  <a:lnTo>
                    <a:pt x="2109" y="2391"/>
                  </a:lnTo>
                  <a:lnTo>
                    <a:pt x="703" y="162"/>
                  </a:lnTo>
                  <a:lnTo>
                    <a:pt x="643" y="101"/>
                  </a:lnTo>
                  <a:lnTo>
                    <a:pt x="583" y="61"/>
                  </a:lnTo>
                  <a:lnTo>
                    <a:pt x="522" y="21"/>
                  </a:lnTo>
                  <a:lnTo>
                    <a:pt x="46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6" name="Google Shape;1376;p26"/>
            <p:cNvSpPr/>
            <p:nvPr/>
          </p:nvSpPr>
          <p:spPr>
            <a:xfrm>
              <a:off x="892325" y="2830375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342" y="0"/>
                  </a:moveTo>
                  <a:lnTo>
                    <a:pt x="262" y="20"/>
                  </a:lnTo>
                  <a:lnTo>
                    <a:pt x="201" y="40"/>
                  </a:lnTo>
                  <a:lnTo>
                    <a:pt x="141" y="81"/>
                  </a:lnTo>
                  <a:lnTo>
                    <a:pt x="81" y="121"/>
                  </a:lnTo>
                  <a:lnTo>
                    <a:pt x="41" y="201"/>
                  </a:lnTo>
                  <a:lnTo>
                    <a:pt x="0" y="261"/>
                  </a:lnTo>
                  <a:lnTo>
                    <a:pt x="0" y="342"/>
                  </a:lnTo>
                  <a:lnTo>
                    <a:pt x="0" y="402"/>
                  </a:lnTo>
                  <a:lnTo>
                    <a:pt x="0" y="482"/>
                  </a:lnTo>
                  <a:lnTo>
                    <a:pt x="41" y="543"/>
                  </a:lnTo>
                  <a:lnTo>
                    <a:pt x="81" y="603"/>
                  </a:lnTo>
                  <a:lnTo>
                    <a:pt x="121" y="663"/>
                  </a:lnTo>
                  <a:lnTo>
                    <a:pt x="181" y="703"/>
                  </a:lnTo>
                  <a:lnTo>
                    <a:pt x="2511" y="1989"/>
                  </a:lnTo>
                  <a:lnTo>
                    <a:pt x="2592" y="2029"/>
                  </a:lnTo>
                  <a:lnTo>
                    <a:pt x="2793" y="2029"/>
                  </a:lnTo>
                  <a:lnTo>
                    <a:pt x="2873" y="1989"/>
                  </a:lnTo>
                  <a:lnTo>
                    <a:pt x="2953" y="1929"/>
                  </a:lnTo>
                  <a:lnTo>
                    <a:pt x="3014" y="1828"/>
                  </a:lnTo>
                  <a:lnTo>
                    <a:pt x="3054" y="1768"/>
                  </a:lnTo>
                  <a:lnTo>
                    <a:pt x="3074" y="1688"/>
                  </a:lnTo>
                  <a:lnTo>
                    <a:pt x="3074" y="1627"/>
                  </a:lnTo>
                  <a:lnTo>
                    <a:pt x="3054" y="1547"/>
                  </a:lnTo>
                  <a:lnTo>
                    <a:pt x="3034" y="1487"/>
                  </a:lnTo>
                  <a:lnTo>
                    <a:pt x="2993" y="1426"/>
                  </a:lnTo>
                  <a:lnTo>
                    <a:pt x="2933" y="1366"/>
                  </a:lnTo>
                  <a:lnTo>
                    <a:pt x="2873" y="1326"/>
                  </a:lnTo>
                  <a:lnTo>
                    <a:pt x="563" y="40"/>
                  </a:lnTo>
                  <a:lnTo>
                    <a:pt x="483" y="20"/>
                  </a:lnTo>
                  <a:lnTo>
                    <a:pt x="40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7" name="Google Shape;1377;p26"/>
            <p:cNvSpPr/>
            <p:nvPr/>
          </p:nvSpPr>
          <p:spPr>
            <a:xfrm>
              <a:off x="1062575" y="3442025"/>
              <a:ext cx="54250" cy="74850"/>
            </a:xfrm>
            <a:custGeom>
              <a:avLst/>
              <a:gdLst/>
              <a:ahLst/>
              <a:cxnLst/>
              <a:rect l="l" t="t" r="r" b="b"/>
              <a:pathLst>
                <a:path w="2170" h="2994" extrusionOk="0">
                  <a:moveTo>
                    <a:pt x="1788" y="1"/>
                  </a:moveTo>
                  <a:lnTo>
                    <a:pt x="1707" y="21"/>
                  </a:lnTo>
                  <a:lnTo>
                    <a:pt x="1647" y="41"/>
                  </a:lnTo>
                  <a:lnTo>
                    <a:pt x="1567" y="81"/>
                  </a:lnTo>
                  <a:lnTo>
                    <a:pt x="1527" y="121"/>
                  </a:lnTo>
                  <a:lnTo>
                    <a:pt x="1466" y="181"/>
                  </a:lnTo>
                  <a:lnTo>
                    <a:pt x="60" y="2411"/>
                  </a:lnTo>
                  <a:lnTo>
                    <a:pt x="20" y="2491"/>
                  </a:lnTo>
                  <a:lnTo>
                    <a:pt x="0" y="2552"/>
                  </a:lnTo>
                  <a:lnTo>
                    <a:pt x="0" y="2632"/>
                  </a:lnTo>
                  <a:lnTo>
                    <a:pt x="0" y="2692"/>
                  </a:lnTo>
                  <a:lnTo>
                    <a:pt x="20" y="2773"/>
                  </a:lnTo>
                  <a:lnTo>
                    <a:pt x="60" y="2833"/>
                  </a:lnTo>
                  <a:lnTo>
                    <a:pt x="100" y="2893"/>
                  </a:lnTo>
                  <a:lnTo>
                    <a:pt x="161" y="2933"/>
                  </a:lnTo>
                  <a:lnTo>
                    <a:pt x="261" y="2994"/>
                  </a:lnTo>
                  <a:lnTo>
                    <a:pt x="462" y="2994"/>
                  </a:lnTo>
                  <a:lnTo>
                    <a:pt x="562" y="2953"/>
                  </a:lnTo>
                  <a:lnTo>
                    <a:pt x="623" y="2893"/>
                  </a:lnTo>
                  <a:lnTo>
                    <a:pt x="703" y="2833"/>
                  </a:lnTo>
                  <a:lnTo>
                    <a:pt x="2109" y="603"/>
                  </a:lnTo>
                  <a:lnTo>
                    <a:pt x="2149" y="523"/>
                  </a:lnTo>
                  <a:lnTo>
                    <a:pt x="2169" y="463"/>
                  </a:lnTo>
                  <a:lnTo>
                    <a:pt x="2169" y="382"/>
                  </a:lnTo>
                  <a:lnTo>
                    <a:pt x="2169" y="302"/>
                  </a:lnTo>
                  <a:lnTo>
                    <a:pt x="2149" y="242"/>
                  </a:lnTo>
                  <a:lnTo>
                    <a:pt x="2109" y="181"/>
                  </a:lnTo>
                  <a:lnTo>
                    <a:pt x="2049" y="121"/>
                  </a:lnTo>
                  <a:lnTo>
                    <a:pt x="1989" y="61"/>
                  </a:lnTo>
                  <a:lnTo>
                    <a:pt x="1928" y="41"/>
                  </a:lnTo>
                  <a:lnTo>
                    <a:pt x="1848" y="21"/>
                  </a:lnTo>
                  <a:lnTo>
                    <a:pt x="1788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8" name="Google Shape;1378;p26"/>
            <p:cNvSpPr/>
            <p:nvPr/>
          </p:nvSpPr>
          <p:spPr>
            <a:xfrm>
              <a:off x="892325" y="3284850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572" y="0"/>
                  </a:moveTo>
                  <a:lnTo>
                    <a:pt x="2511" y="40"/>
                  </a:lnTo>
                  <a:lnTo>
                    <a:pt x="181" y="1306"/>
                  </a:lnTo>
                  <a:lnTo>
                    <a:pt x="121" y="1366"/>
                  </a:lnTo>
                  <a:lnTo>
                    <a:pt x="81" y="1406"/>
                  </a:lnTo>
                  <a:lnTo>
                    <a:pt x="41" y="1467"/>
                  </a:lnTo>
                  <a:lnTo>
                    <a:pt x="0" y="1547"/>
                  </a:lnTo>
                  <a:lnTo>
                    <a:pt x="0" y="1607"/>
                  </a:lnTo>
                  <a:lnTo>
                    <a:pt x="0" y="1688"/>
                  </a:lnTo>
                  <a:lnTo>
                    <a:pt x="0" y="1768"/>
                  </a:lnTo>
                  <a:lnTo>
                    <a:pt x="41" y="1828"/>
                  </a:lnTo>
                  <a:lnTo>
                    <a:pt x="101" y="1909"/>
                  </a:lnTo>
                  <a:lnTo>
                    <a:pt x="181" y="1969"/>
                  </a:lnTo>
                  <a:lnTo>
                    <a:pt x="282" y="2009"/>
                  </a:lnTo>
                  <a:lnTo>
                    <a:pt x="382" y="2029"/>
                  </a:lnTo>
                  <a:lnTo>
                    <a:pt x="462" y="2009"/>
                  </a:lnTo>
                  <a:lnTo>
                    <a:pt x="563" y="1989"/>
                  </a:lnTo>
                  <a:lnTo>
                    <a:pt x="2873" y="703"/>
                  </a:lnTo>
                  <a:lnTo>
                    <a:pt x="2933" y="663"/>
                  </a:lnTo>
                  <a:lnTo>
                    <a:pt x="2993" y="603"/>
                  </a:lnTo>
                  <a:lnTo>
                    <a:pt x="3034" y="543"/>
                  </a:lnTo>
                  <a:lnTo>
                    <a:pt x="3054" y="482"/>
                  </a:lnTo>
                  <a:lnTo>
                    <a:pt x="3074" y="402"/>
                  </a:lnTo>
                  <a:lnTo>
                    <a:pt x="3074" y="342"/>
                  </a:lnTo>
                  <a:lnTo>
                    <a:pt x="3054" y="261"/>
                  </a:lnTo>
                  <a:lnTo>
                    <a:pt x="3014" y="181"/>
                  </a:lnTo>
                  <a:lnTo>
                    <a:pt x="2973" y="121"/>
                  </a:lnTo>
                  <a:lnTo>
                    <a:pt x="2913" y="81"/>
                  </a:lnTo>
                  <a:lnTo>
                    <a:pt x="2853" y="40"/>
                  </a:lnTo>
                  <a:lnTo>
                    <a:pt x="279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9" name="Google Shape;1379;p26"/>
            <p:cNvSpPr/>
            <p:nvPr/>
          </p:nvSpPr>
          <p:spPr>
            <a:xfrm>
              <a:off x="1323200" y="2722400"/>
              <a:ext cx="38175" cy="379675"/>
            </a:xfrm>
            <a:custGeom>
              <a:avLst/>
              <a:gdLst/>
              <a:ahLst/>
              <a:cxnLst/>
              <a:rect l="l" t="t" r="r" b="b"/>
              <a:pathLst>
                <a:path w="1527" h="15187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41"/>
                  </a:lnTo>
                  <a:lnTo>
                    <a:pt x="241" y="221"/>
                  </a:lnTo>
                  <a:lnTo>
                    <a:pt x="141" y="342"/>
                  </a:lnTo>
                  <a:lnTo>
                    <a:pt x="61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0" y="14423"/>
                  </a:lnTo>
                  <a:lnTo>
                    <a:pt x="20" y="14584"/>
                  </a:lnTo>
                  <a:lnTo>
                    <a:pt x="61" y="14724"/>
                  </a:lnTo>
                  <a:lnTo>
                    <a:pt x="141" y="14845"/>
                  </a:lnTo>
                  <a:lnTo>
                    <a:pt x="241" y="14966"/>
                  </a:lnTo>
                  <a:lnTo>
                    <a:pt x="342" y="15046"/>
                  </a:lnTo>
                  <a:lnTo>
                    <a:pt x="482" y="15126"/>
                  </a:lnTo>
                  <a:lnTo>
                    <a:pt x="623" y="15166"/>
                  </a:lnTo>
                  <a:lnTo>
                    <a:pt x="764" y="15186"/>
                  </a:lnTo>
                  <a:lnTo>
                    <a:pt x="924" y="15166"/>
                  </a:lnTo>
                  <a:lnTo>
                    <a:pt x="1065" y="15126"/>
                  </a:lnTo>
                  <a:lnTo>
                    <a:pt x="1206" y="15046"/>
                  </a:lnTo>
                  <a:lnTo>
                    <a:pt x="1306" y="14966"/>
                  </a:lnTo>
                  <a:lnTo>
                    <a:pt x="1406" y="14845"/>
                  </a:lnTo>
                  <a:lnTo>
                    <a:pt x="1467" y="14724"/>
                  </a:lnTo>
                  <a:lnTo>
                    <a:pt x="1527" y="14584"/>
                  </a:lnTo>
                  <a:lnTo>
                    <a:pt x="1527" y="14423"/>
                  </a:lnTo>
                  <a:lnTo>
                    <a:pt x="1527" y="764"/>
                  </a:lnTo>
                  <a:lnTo>
                    <a:pt x="1527" y="603"/>
                  </a:lnTo>
                  <a:lnTo>
                    <a:pt x="1467" y="463"/>
                  </a:lnTo>
                  <a:lnTo>
                    <a:pt x="1406" y="342"/>
                  </a:lnTo>
                  <a:lnTo>
                    <a:pt x="1306" y="221"/>
                  </a:lnTo>
                  <a:lnTo>
                    <a:pt x="1206" y="141"/>
                  </a:lnTo>
                  <a:lnTo>
                    <a:pt x="1065" y="61"/>
                  </a:lnTo>
                  <a:lnTo>
                    <a:pt x="924" y="21"/>
                  </a:lnTo>
                  <a:lnTo>
                    <a:pt x="76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0" name="Google Shape;1380;p26"/>
            <p:cNvSpPr/>
            <p:nvPr/>
          </p:nvSpPr>
          <p:spPr>
            <a:xfrm>
              <a:off x="1323700" y="3063875"/>
              <a:ext cx="220975" cy="127075"/>
            </a:xfrm>
            <a:custGeom>
              <a:avLst/>
              <a:gdLst/>
              <a:ahLst/>
              <a:cxnLst/>
              <a:rect l="l" t="t" r="r" b="b"/>
              <a:pathLst>
                <a:path w="8839" h="5083" extrusionOk="0">
                  <a:moveTo>
                    <a:pt x="643" y="1"/>
                  </a:moveTo>
                  <a:lnTo>
                    <a:pt x="503" y="41"/>
                  </a:lnTo>
                  <a:lnTo>
                    <a:pt x="362" y="101"/>
                  </a:lnTo>
                  <a:lnTo>
                    <a:pt x="241" y="182"/>
                  </a:lnTo>
                  <a:lnTo>
                    <a:pt x="141" y="302"/>
                  </a:lnTo>
                  <a:lnTo>
                    <a:pt x="61" y="423"/>
                  </a:lnTo>
                  <a:lnTo>
                    <a:pt x="20" y="583"/>
                  </a:lnTo>
                  <a:lnTo>
                    <a:pt x="0" y="724"/>
                  </a:lnTo>
                  <a:lnTo>
                    <a:pt x="0" y="865"/>
                  </a:lnTo>
                  <a:lnTo>
                    <a:pt x="41" y="1005"/>
                  </a:lnTo>
                  <a:lnTo>
                    <a:pt x="101" y="1146"/>
                  </a:lnTo>
                  <a:lnTo>
                    <a:pt x="181" y="1266"/>
                  </a:lnTo>
                  <a:lnTo>
                    <a:pt x="282" y="1367"/>
                  </a:lnTo>
                  <a:lnTo>
                    <a:pt x="422" y="1447"/>
                  </a:lnTo>
                  <a:lnTo>
                    <a:pt x="7734" y="5003"/>
                  </a:lnTo>
                  <a:lnTo>
                    <a:pt x="7895" y="5063"/>
                  </a:lnTo>
                  <a:lnTo>
                    <a:pt x="8075" y="5083"/>
                  </a:lnTo>
                  <a:lnTo>
                    <a:pt x="8176" y="5083"/>
                  </a:lnTo>
                  <a:lnTo>
                    <a:pt x="8276" y="5063"/>
                  </a:lnTo>
                  <a:lnTo>
                    <a:pt x="8377" y="5023"/>
                  </a:lnTo>
                  <a:lnTo>
                    <a:pt x="8477" y="4982"/>
                  </a:lnTo>
                  <a:lnTo>
                    <a:pt x="8558" y="4922"/>
                  </a:lnTo>
                  <a:lnTo>
                    <a:pt x="8638" y="4842"/>
                  </a:lnTo>
                  <a:lnTo>
                    <a:pt x="8698" y="4762"/>
                  </a:lnTo>
                  <a:lnTo>
                    <a:pt x="8758" y="4661"/>
                  </a:lnTo>
                  <a:lnTo>
                    <a:pt x="8819" y="4520"/>
                  </a:lnTo>
                  <a:lnTo>
                    <a:pt x="8839" y="4360"/>
                  </a:lnTo>
                  <a:lnTo>
                    <a:pt x="8819" y="4219"/>
                  </a:lnTo>
                  <a:lnTo>
                    <a:pt x="8799" y="4079"/>
                  </a:lnTo>
                  <a:lnTo>
                    <a:pt x="8738" y="3938"/>
                  </a:lnTo>
                  <a:lnTo>
                    <a:pt x="8638" y="3817"/>
                  </a:lnTo>
                  <a:lnTo>
                    <a:pt x="8537" y="3717"/>
                  </a:lnTo>
                  <a:lnTo>
                    <a:pt x="8397" y="3637"/>
                  </a:lnTo>
                  <a:lnTo>
                    <a:pt x="1085" y="81"/>
                  </a:lnTo>
                  <a:lnTo>
                    <a:pt x="944" y="21"/>
                  </a:lnTo>
                  <a:lnTo>
                    <a:pt x="78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381" name="Google Shape;1381;p26"/>
          <p:cNvGrpSpPr/>
          <p:nvPr/>
        </p:nvGrpSpPr>
        <p:grpSpPr>
          <a:xfrm>
            <a:off x="1551000" y="452264"/>
            <a:ext cx="6042000" cy="4363911"/>
            <a:chOff x="1551000" y="452264"/>
            <a:chExt cx="6042000" cy="4363911"/>
          </a:xfrm>
        </p:grpSpPr>
        <p:sp>
          <p:nvSpPr>
            <p:cNvPr id="1382" name="Google Shape;1382;p26"/>
            <p:cNvSpPr/>
            <p:nvPr/>
          </p:nvSpPr>
          <p:spPr>
            <a:xfrm>
              <a:off x="1551000" y="4440875"/>
              <a:ext cx="6042000" cy="3753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383" name="Google Shape;1383;p26"/>
            <p:cNvGrpSpPr/>
            <p:nvPr/>
          </p:nvGrpSpPr>
          <p:grpSpPr>
            <a:xfrm>
              <a:off x="1705800" y="452264"/>
              <a:ext cx="5732400" cy="4147136"/>
              <a:chOff x="628875" y="452264"/>
              <a:chExt cx="5732400" cy="4147136"/>
            </a:xfrm>
          </p:grpSpPr>
          <p:sp>
            <p:nvSpPr>
              <p:cNvPr id="1384" name="Google Shape;1384;p26"/>
              <p:cNvSpPr/>
              <p:nvPr/>
            </p:nvSpPr>
            <p:spPr>
              <a:xfrm>
                <a:off x="713225" y="617500"/>
                <a:ext cx="5598900" cy="3981900"/>
              </a:xfrm>
              <a:prstGeom prst="roundRect">
                <a:avLst>
                  <a:gd name="adj" fmla="val 5289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5" name="Google Shape;1385;p26"/>
              <p:cNvSpPr/>
              <p:nvPr/>
            </p:nvSpPr>
            <p:spPr>
              <a:xfrm>
                <a:off x="628875" y="527550"/>
                <a:ext cx="5732400" cy="433500"/>
              </a:xfrm>
              <a:prstGeom prst="roundRect">
                <a:avLst>
                  <a:gd name="adj" fmla="val 13206"/>
                </a:avLst>
              </a:prstGeom>
              <a:solidFill>
                <a:srgbClr val="2D8C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386" name="Google Shape;1386;p26"/>
              <p:cNvGrpSpPr/>
              <p:nvPr/>
            </p:nvGrpSpPr>
            <p:grpSpPr>
              <a:xfrm>
                <a:off x="81695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387" name="Google Shape;1387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88" name="Google Shape;1388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389" name="Google Shape;1389;p26"/>
              <p:cNvGrpSpPr/>
              <p:nvPr/>
            </p:nvGrpSpPr>
            <p:grpSpPr>
              <a:xfrm>
                <a:off x="124476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390" name="Google Shape;1390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91" name="Google Shape;1391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392" name="Google Shape;1392;p26"/>
              <p:cNvGrpSpPr/>
              <p:nvPr/>
            </p:nvGrpSpPr>
            <p:grpSpPr>
              <a:xfrm>
                <a:off x="167257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393" name="Google Shape;1393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94" name="Google Shape;1394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395" name="Google Shape;1395;p26"/>
              <p:cNvGrpSpPr/>
              <p:nvPr/>
            </p:nvGrpSpPr>
            <p:grpSpPr>
              <a:xfrm>
                <a:off x="210038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396" name="Google Shape;1396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397" name="Google Shape;1397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398" name="Google Shape;1398;p26"/>
              <p:cNvGrpSpPr/>
              <p:nvPr/>
            </p:nvGrpSpPr>
            <p:grpSpPr>
              <a:xfrm>
                <a:off x="252820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399" name="Google Shape;1399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00" name="Google Shape;1400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01" name="Google Shape;1401;p26"/>
              <p:cNvGrpSpPr/>
              <p:nvPr/>
            </p:nvGrpSpPr>
            <p:grpSpPr>
              <a:xfrm>
                <a:off x="295601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02" name="Google Shape;1402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03" name="Google Shape;1403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04" name="Google Shape;1404;p26"/>
              <p:cNvGrpSpPr/>
              <p:nvPr/>
            </p:nvGrpSpPr>
            <p:grpSpPr>
              <a:xfrm>
                <a:off x="338382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05" name="Google Shape;1405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06" name="Google Shape;1406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07" name="Google Shape;1407;p26"/>
              <p:cNvGrpSpPr/>
              <p:nvPr/>
            </p:nvGrpSpPr>
            <p:grpSpPr>
              <a:xfrm>
                <a:off x="381163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08" name="Google Shape;1408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09" name="Google Shape;1409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10" name="Google Shape;1410;p26"/>
              <p:cNvGrpSpPr/>
              <p:nvPr/>
            </p:nvGrpSpPr>
            <p:grpSpPr>
              <a:xfrm>
                <a:off x="423945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11" name="Google Shape;1411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12" name="Google Shape;1412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13" name="Google Shape;1413;p26"/>
              <p:cNvGrpSpPr/>
              <p:nvPr/>
            </p:nvGrpSpPr>
            <p:grpSpPr>
              <a:xfrm>
                <a:off x="466726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14" name="Google Shape;1414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15" name="Google Shape;1415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16" name="Google Shape;1416;p26"/>
              <p:cNvGrpSpPr/>
              <p:nvPr/>
            </p:nvGrpSpPr>
            <p:grpSpPr>
              <a:xfrm>
                <a:off x="509507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17" name="Google Shape;1417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18" name="Google Shape;1418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19" name="Google Shape;1419;p26"/>
              <p:cNvGrpSpPr/>
              <p:nvPr/>
            </p:nvGrpSpPr>
            <p:grpSpPr>
              <a:xfrm>
                <a:off x="552288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20" name="Google Shape;1420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21" name="Google Shape;1421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422" name="Google Shape;1422;p26"/>
              <p:cNvGrpSpPr/>
              <p:nvPr/>
            </p:nvGrpSpPr>
            <p:grpSpPr>
              <a:xfrm>
                <a:off x="595070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423" name="Google Shape;1423;p26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424" name="Google Shape;1424;p26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grpSp>
        <p:nvGrpSpPr>
          <p:cNvPr id="1425" name="Google Shape;1425;p26"/>
          <p:cNvGrpSpPr/>
          <p:nvPr/>
        </p:nvGrpSpPr>
        <p:grpSpPr>
          <a:xfrm>
            <a:off x="7784950" y="452284"/>
            <a:ext cx="701095" cy="1079022"/>
            <a:chOff x="5120675" y="1937000"/>
            <a:chExt cx="925050" cy="1423700"/>
          </a:xfrm>
        </p:grpSpPr>
        <p:sp>
          <p:nvSpPr>
            <p:cNvPr id="1426" name="Google Shape;1426;p26"/>
            <p:cNvSpPr/>
            <p:nvPr/>
          </p:nvSpPr>
          <p:spPr>
            <a:xfrm>
              <a:off x="5120675" y="1937000"/>
              <a:ext cx="925050" cy="1423700"/>
            </a:xfrm>
            <a:custGeom>
              <a:avLst/>
              <a:gdLst/>
              <a:ahLst/>
              <a:cxnLst/>
              <a:rect l="l" t="t" r="r" b="b"/>
              <a:pathLst>
                <a:path w="37002" h="56948" extrusionOk="0">
                  <a:moveTo>
                    <a:pt x="4400" y="0"/>
                  </a:moveTo>
                  <a:lnTo>
                    <a:pt x="3958" y="20"/>
                  </a:lnTo>
                  <a:lnTo>
                    <a:pt x="3516" y="80"/>
                  </a:lnTo>
                  <a:lnTo>
                    <a:pt x="3094" y="181"/>
                  </a:lnTo>
                  <a:lnTo>
                    <a:pt x="2692" y="301"/>
                  </a:lnTo>
                  <a:lnTo>
                    <a:pt x="2311" y="462"/>
                  </a:lnTo>
                  <a:lnTo>
                    <a:pt x="1949" y="663"/>
                  </a:lnTo>
                  <a:lnTo>
                    <a:pt x="1608" y="884"/>
                  </a:lnTo>
                  <a:lnTo>
                    <a:pt x="1286" y="1125"/>
                  </a:lnTo>
                  <a:lnTo>
                    <a:pt x="1005" y="1406"/>
                  </a:lnTo>
                  <a:lnTo>
                    <a:pt x="764" y="1708"/>
                  </a:lnTo>
                  <a:lnTo>
                    <a:pt x="543" y="2029"/>
                  </a:lnTo>
                  <a:lnTo>
                    <a:pt x="342" y="2370"/>
                  </a:lnTo>
                  <a:lnTo>
                    <a:pt x="201" y="2712"/>
                  </a:lnTo>
                  <a:lnTo>
                    <a:pt x="101" y="3094"/>
                  </a:lnTo>
                  <a:lnTo>
                    <a:pt x="21" y="3475"/>
                  </a:lnTo>
                  <a:lnTo>
                    <a:pt x="1" y="3877"/>
                  </a:lnTo>
                  <a:lnTo>
                    <a:pt x="1" y="46241"/>
                  </a:lnTo>
                  <a:lnTo>
                    <a:pt x="21" y="46643"/>
                  </a:lnTo>
                  <a:lnTo>
                    <a:pt x="101" y="47024"/>
                  </a:lnTo>
                  <a:lnTo>
                    <a:pt x="201" y="47406"/>
                  </a:lnTo>
                  <a:lnTo>
                    <a:pt x="342" y="47747"/>
                  </a:lnTo>
                  <a:lnTo>
                    <a:pt x="543" y="48089"/>
                  </a:lnTo>
                  <a:lnTo>
                    <a:pt x="764" y="48410"/>
                  </a:lnTo>
                  <a:lnTo>
                    <a:pt x="1005" y="48712"/>
                  </a:lnTo>
                  <a:lnTo>
                    <a:pt x="1286" y="48993"/>
                  </a:lnTo>
                  <a:lnTo>
                    <a:pt x="1608" y="49234"/>
                  </a:lnTo>
                  <a:lnTo>
                    <a:pt x="1949" y="49455"/>
                  </a:lnTo>
                  <a:lnTo>
                    <a:pt x="2311" y="49656"/>
                  </a:lnTo>
                  <a:lnTo>
                    <a:pt x="2692" y="49816"/>
                  </a:lnTo>
                  <a:lnTo>
                    <a:pt x="3094" y="49937"/>
                  </a:lnTo>
                  <a:lnTo>
                    <a:pt x="3516" y="50037"/>
                  </a:lnTo>
                  <a:lnTo>
                    <a:pt x="3958" y="50098"/>
                  </a:lnTo>
                  <a:lnTo>
                    <a:pt x="4400" y="50118"/>
                  </a:lnTo>
                  <a:lnTo>
                    <a:pt x="4641" y="50118"/>
                  </a:lnTo>
                  <a:lnTo>
                    <a:pt x="4641" y="56285"/>
                  </a:lnTo>
                  <a:lnTo>
                    <a:pt x="4641" y="56405"/>
                  </a:lnTo>
                  <a:lnTo>
                    <a:pt x="4681" y="56505"/>
                  </a:lnTo>
                  <a:lnTo>
                    <a:pt x="4721" y="56606"/>
                  </a:lnTo>
                  <a:lnTo>
                    <a:pt x="4781" y="56686"/>
                  </a:lnTo>
                  <a:lnTo>
                    <a:pt x="4862" y="56767"/>
                  </a:lnTo>
                  <a:lnTo>
                    <a:pt x="4962" y="56827"/>
                  </a:lnTo>
                  <a:lnTo>
                    <a:pt x="5042" y="56887"/>
                  </a:lnTo>
                  <a:lnTo>
                    <a:pt x="5163" y="56927"/>
                  </a:lnTo>
                  <a:lnTo>
                    <a:pt x="5263" y="56947"/>
                  </a:lnTo>
                  <a:lnTo>
                    <a:pt x="5484" y="56947"/>
                  </a:lnTo>
                  <a:lnTo>
                    <a:pt x="5605" y="56927"/>
                  </a:lnTo>
                  <a:lnTo>
                    <a:pt x="5705" y="56887"/>
                  </a:lnTo>
                  <a:lnTo>
                    <a:pt x="5806" y="56847"/>
                  </a:lnTo>
                  <a:lnTo>
                    <a:pt x="5906" y="56767"/>
                  </a:lnTo>
                  <a:lnTo>
                    <a:pt x="5987" y="56686"/>
                  </a:lnTo>
                  <a:lnTo>
                    <a:pt x="11470" y="50118"/>
                  </a:lnTo>
                  <a:lnTo>
                    <a:pt x="32602" y="50118"/>
                  </a:lnTo>
                  <a:lnTo>
                    <a:pt x="33044" y="50098"/>
                  </a:lnTo>
                  <a:lnTo>
                    <a:pt x="33486" y="50037"/>
                  </a:lnTo>
                  <a:lnTo>
                    <a:pt x="33908" y="49937"/>
                  </a:lnTo>
                  <a:lnTo>
                    <a:pt x="34309" y="49816"/>
                  </a:lnTo>
                  <a:lnTo>
                    <a:pt x="34691" y="49656"/>
                  </a:lnTo>
                  <a:lnTo>
                    <a:pt x="35053" y="49455"/>
                  </a:lnTo>
                  <a:lnTo>
                    <a:pt x="35394" y="49234"/>
                  </a:lnTo>
                  <a:lnTo>
                    <a:pt x="35716" y="48993"/>
                  </a:lnTo>
                  <a:lnTo>
                    <a:pt x="35997" y="48712"/>
                  </a:lnTo>
                  <a:lnTo>
                    <a:pt x="36238" y="48410"/>
                  </a:lnTo>
                  <a:lnTo>
                    <a:pt x="36459" y="48089"/>
                  </a:lnTo>
                  <a:lnTo>
                    <a:pt x="36660" y="47747"/>
                  </a:lnTo>
                  <a:lnTo>
                    <a:pt x="36800" y="47406"/>
                  </a:lnTo>
                  <a:lnTo>
                    <a:pt x="36901" y="47024"/>
                  </a:lnTo>
                  <a:lnTo>
                    <a:pt x="36981" y="46643"/>
                  </a:lnTo>
                  <a:lnTo>
                    <a:pt x="37001" y="46241"/>
                  </a:lnTo>
                  <a:lnTo>
                    <a:pt x="37001" y="3877"/>
                  </a:lnTo>
                  <a:lnTo>
                    <a:pt x="36981" y="3475"/>
                  </a:lnTo>
                  <a:lnTo>
                    <a:pt x="36901" y="3094"/>
                  </a:lnTo>
                  <a:lnTo>
                    <a:pt x="36800" y="2712"/>
                  </a:lnTo>
                  <a:lnTo>
                    <a:pt x="36660" y="2370"/>
                  </a:lnTo>
                  <a:lnTo>
                    <a:pt x="36459" y="2029"/>
                  </a:lnTo>
                  <a:lnTo>
                    <a:pt x="36238" y="1708"/>
                  </a:lnTo>
                  <a:lnTo>
                    <a:pt x="35997" y="1406"/>
                  </a:lnTo>
                  <a:lnTo>
                    <a:pt x="35716" y="1125"/>
                  </a:lnTo>
                  <a:lnTo>
                    <a:pt x="35394" y="884"/>
                  </a:lnTo>
                  <a:lnTo>
                    <a:pt x="35053" y="663"/>
                  </a:lnTo>
                  <a:lnTo>
                    <a:pt x="34691" y="462"/>
                  </a:lnTo>
                  <a:lnTo>
                    <a:pt x="34309" y="301"/>
                  </a:lnTo>
                  <a:lnTo>
                    <a:pt x="33908" y="181"/>
                  </a:lnTo>
                  <a:lnTo>
                    <a:pt x="33486" y="80"/>
                  </a:lnTo>
                  <a:lnTo>
                    <a:pt x="33044" y="20"/>
                  </a:lnTo>
                  <a:lnTo>
                    <a:pt x="3260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7" name="Google Shape;1427;p26"/>
            <p:cNvSpPr/>
            <p:nvPr/>
          </p:nvSpPr>
          <p:spPr>
            <a:xfrm>
              <a:off x="5236675" y="2133850"/>
              <a:ext cx="693025" cy="57275"/>
            </a:xfrm>
            <a:custGeom>
              <a:avLst/>
              <a:gdLst/>
              <a:ahLst/>
              <a:cxnLst/>
              <a:rect l="l" t="t" r="r" b="b"/>
              <a:pathLst>
                <a:path w="27721" h="2291" extrusionOk="0">
                  <a:moveTo>
                    <a:pt x="1" y="0"/>
                  </a:moveTo>
                  <a:lnTo>
                    <a:pt x="1" y="2290"/>
                  </a:lnTo>
                  <a:lnTo>
                    <a:pt x="27721" y="229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8" name="Google Shape;1428;p26"/>
            <p:cNvSpPr/>
            <p:nvPr/>
          </p:nvSpPr>
          <p:spPr>
            <a:xfrm>
              <a:off x="5236675" y="2293550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0"/>
                  </a:moveTo>
                  <a:lnTo>
                    <a:pt x="1" y="2310"/>
                  </a:lnTo>
                  <a:lnTo>
                    <a:pt x="27721" y="231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9" name="Google Shape;1429;p26"/>
            <p:cNvSpPr/>
            <p:nvPr/>
          </p:nvSpPr>
          <p:spPr>
            <a:xfrm>
              <a:off x="5236675" y="24532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1"/>
                  </a:moveTo>
                  <a:lnTo>
                    <a:pt x="1" y="2311"/>
                  </a:lnTo>
                  <a:lnTo>
                    <a:pt x="27721" y="231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0" name="Google Shape;1430;p26"/>
            <p:cNvSpPr/>
            <p:nvPr/>
          </p:nvSpPr>
          <p:spPr>
            <a:xfrm>
              <a:off x="5236675" y="26134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1"/>
                  </a:moveTo>
                  <a:lnTo>
                    <a:pt x="1" y="2311"/>
                  </a:lnTo>
                  <a:lnTo>
                    <a:pt x="27721" y="231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1" name="Google Shape;1431;p26"/>
            <p:cNvSpPr/>
            <p:nvPr/>
          </p:nvSpPr>
          <p:spPr>
            <a:xfrm>
              <a:off x="5236675" y="27731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0"/>
                  </a:moveTo>
                  <a:lnTo>
                    <a:pt x="1" y="2310"/>
                  </a:lnTo>
                  <a:lnTo>
                    <a:pt x="27721" y="231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2" name="Google Shape;1432;p26"/>
            <p:cNvSpPr/>
            <p:nvPr/>
          </p:nvSpPr>
          <p:spPr>
            <a:xfrm>
              <a:off x="5236675" y="2935825"/>
              <a:ext cx="693025" cy="57275"/>
            </a:xfrm>
            <a:custGeom>
              <a:avLst/>
              <a:gdLst/>
              <a:ahLst/>
              <a:cxnLst/>
              <a:rect l="l" t="t" r="r" b="b"/>
              <a:pathLst>
                <a:path w="27721" h="2291" extrusionOk="0">
                  <a:moveTo>
                    <a:pt x="1" y="1"/>
                  </a:moveTo>
                  <a:lnTo>
                    <a:pt x="1" y="2291"/>
                  </a:lnTo>
                  <a:lnTo>
                    <a:pt x="27721" y="229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33" name="Google Shape;1433;p26"/>
          <p:cNvGrpSpPr/>
          <p:nvPr/>
        </p:nvGrpSpPr>
        <p:grpSpPr>
          <a:xfrm>
            <a:off x="7701134" y="3351386"/>
            <a:ext cx="1034082" cy="1553342"/>
            <a:chOff x="4112038" y="3686550"/>
            <a:chExt cx="919920" cy="1381854"/>
          </a:xfrm>
        </p:grpSpPr>
        <p:sp>
          <p:nvSpPr>
            <p:cNvPr id="1434" name="Google Shape;1434;p26"/>
            <p:cNvSpPr/>
            <p:nvPr/>
          </p:nvSpPr>
          <p:spPr>
            <a:xfrm>
              <a:off x="4163768" y="4971504"/>
              <a:ext cx="831900" cy="969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5" name="Google Shape;1435;p26"/>
            <p:cNvSpPr/>
            <p:nvPr/>
          </p:nvSpPr>
          <p:spPr>
            <a:xfrm>
              <a:off x="4112038" y="3686550"/>
              <a:ext cx="919920" cy="1166487"/>
            </a:xfrm>
            <a:custGeom>
              <a:avLst/>
              <a:gdLst/>
              <a:ahLst/>
              <a:cxnLst/>
              <a:rect l="l" t="t" r="r" b="b"/>
              <a:pathLst>
                <a:path w="32000" h="40577" extrusionOk="0">
                  <a:moveTo>
                    <a:pt x="16010" y="0"/>
                  </a:moveTo>
                  <a:lnTo>
                    <a:pt x="15186" y="20"/>
                  </a:lnTo>
                  <a:lnTo>
                    <a:pt x="14363" y="81"/>
                  </a:lnTo>
                  <a:lnTo>
                    <a:pt x="13559" y="181"/>
                  </a:lnTo>
                  <a:lnTo>
                    <a:pt x="12776" y="322"/>
                  </a:lnTo>
                  <a:lnTo>
                    <a:pt x="11992" y="502"/>
                  </a:lnTo>
                  <a:lnTo>
                    <a:pt x="11249" y="703"/>
                  </a:lnTo>
                  <a:lnTo>
                    <a:pt x="10506" y="944"/>
                  </a:lnTo>
                  <a:lnTo>
                    <a:pt x="9763" y="1226"/>
                  </a:lnTo>
                  <a:lnTo>
                    <a:pt x="9060" y="1527"/>
                  </a:lnTo>
                  <a:lnTo>
                    <a:pt x="8377" y="1888"/>
                  </a:lnTo>
                  <a:lnTo>
                    <a:pt x="7694" y="2250"/>
                  </a:lnTo>
                  <a:lnTo>
                    <a:pt x="7051" y="2652"/>
                  </a:lnTo>
                  <a:lnTo>
                    <a:pt x="6428" y="3094"/>
                  </a:lnTo>
                  <a:lnTo>
                    <a:pt x="5826" y="3556"/>
                  </a:lnTo>
                  <a:lnTo>
                    <a:pt x="5243" y="4038"/>
                  </a:lnTo>
                  <a:lnTo>
                    <a:pt x="4681" y="4560"/>
                  </a:lnTo>
                  <a:lnTo>
                    <a:pt x="4158" y="5102"/>
                  </a:lnTo>
                  <a:lnTo>
                    <a:pt x="3656" y="5665"/>
                  </a:lnTo>
                  <a:lnTo>
                    <a:pt x="3174" y="6247"/>
                  </a:lnTo>
                  <a:lnTo>
                    <a:pt x="2732" y="6850"/>
                  </a:lnTo>
                  <a:lnTo>
                    <a:pt x="2310" y="7493"/>
                  </a:lnTo>
                  <a:lnTo>
                    <a:pt x="1929" y="8136"/>
                  </a:lnTo>
                  <a:lnTo>
                    <a:pt x="1567" y="8798"/>
                  </a:lnTo>
                  <a:lnTo>
                    <a:pt x="1246" y="9501"/>
                  </a:lnTo>
                  <a:lnTo>
                    <a:pt x="964" y="10205"/>
                  </a:lnTo>
                  <a:lnTo>
                    <a:pt x="723" y="10928"/>
                  </a:lnTo>
                  <a:lnTo>
                    <a:pt x="502" y="11651"/>
                  </a:lnTo>
                  <a:lnTo>
                    <a:pt x="322" y="12414"/>
                  </a:lnTo>
                  <a:lnTo>
                    <a:pt x="181" y="13177"/>
                  </a:lnTo>
                  <a:lnTo>
                    <a:pt x="81" y="13961"/>
                  </a:lnTo>
                  <a:lnTo>
                    <a:pt x="20" y="14744"/>
                  </a:lnTo>
                  <a:lnTo>
                    <a:pt x="0" y="15548"/>
                  </a:lnTo>
                  <a:lnTo>
                    <a:pt x="0" y="16030"/>
                  </a:lnTo>
                  <a:lnTo>
                    <a:pt x="20" y="16512"/>
                  </a:lnTo>
                  <a:lnTo>
                    <a:pt x="61" y="16974"/>
                  </a:lnTo>
                  <a:lnTo>
                    <a:pt x="121" y="17456"/>
                  </a:lnTo>
                  <a:lnTo>
                    <a:pt x="181" y="17918"/>
                  </a:lnTo>
                  <a:lnTo>
                    <a:pt x="261" y="18380"/>
                  </a:lnTo>
                  <a:lnTo>
                    <a:pt x="362" y="18842"/>
                  </a:lnTo>
                  <a:lnTo>
                    <a:pt x="462" y="19284"/>
                  </a:lnTo>
                  <a:lnTo>
                    <a:pt x="502" y="19404"/>
                  </a:lnTo>
                  <a:lnTo>
                    <a:pt x="502" y="19445"/>
                  </a:lnTo>
                  <a:lnTo>
                    <a:pt x="643" y="19947"/>
                  </a:lnTo>
                  <a:lnTo>
                    <a:pt x="784" y="20429"/>
                  </a:lnTo>
                  <a:lnTo>
                    <a:pt x="924" y="20911"/>
                  </a:lnTo>
                  <a:lnTo>
                    <a:pt x="1085" y="21373"/>
                  </a:lnTo>
                  <a:lnTo>
                    <a:pt x="1447" y="22317"/>
                  </a:lnTo>
                  <a:lnTo>
                    <a:pt x="1828" y="23221"/>
                  </a:lnTo>
                  <a:lnTo>
                    <a:pt x="2250" y="24105"/>
                  </a:lnTo>
                  <a:lnTo>
                    <a:pt x="2692" y="24989"/>
                  </a:lnTo>
                  <a:lnTo>
                    <a:pt x="3154" y="25832"/>
                  </a:lnTo>
                  <a:lnTo>
                    <a:pt x="3596" y="26636"/>
                  </a:lnTo>
                  <a:lnTo>
                    <a:pt x="4500" y="28203"/>
                  </a:lnTo>
                  <a:lnTo>
                    <a:pt x="5343" y="29669"/>
                  </a:lnTo>
                  <a:lnTo>
                    <a:pt x="5725" y="30352"/>
                  </a:lnTo>
                  <a:lnTo>
                    <a:pt x="6067" y="31015"/>
                  </a:lnTo>
                  <a:lnTo>
                    <a:pt x="6368" y="31638"/>
                  </a:lnTo>
                  <a:lnTo>
                    <a:pt x="6609" y="32240"/>
                  </a:lnTo>
                  <a:lnTo>
                    <a:pt x="6730" y="32702"/>
                  </a:lnTo>
                  <a:lnTo>
                    <a:pt x="6850" y="33245"/>
                  </a:lnTo>
                  <a:lnTo>
                    <a:pt x="6930" y="33847"/>
                  </a:lnTo>
                  <a:lnTo>
                    <a:pt x="7011" y="34490"/>
                  </a:lnTo>
                  <a:lnTo>
                    <a:pt x="7071" y="35173"/>
                  </a:lnTo>
                  <a:lnTo>
                    <a:pt x="7111" y="35856"/>
                  </a:lnTo>
                  <a:lnTo>
                    <a:pt x="7171" y="37242"/>
                  </a:lnTo>
                  <a:lnTo>
                    <a:pt x="7212" y="38528"/>
                  </a:lnTo>
                  <a:lnTo>
                    <a:pt x="7212" y="39572"/>
                  </a:lnTo>
                  <a:lnTo>
                    <a:pt x="7192" y="40576"/>
                  </a:lnTo>
                  <a:lnTo>
                    <a:pt x="24808" y="40576"/>
                  </a:lnTo>
                  <a:lnTo>
                    <a:pt x="24808" y="39572"/>
                  </a:lnTo>
                  <a:lnTo>
                    <a:pt x="24808" y="38528"/>
                  </a:lnTo>
                  <a:lnTo>
                    <a:pt x="24828" y="37242"/>
                  </a:lnTo>
                  <a:lnTo>
                    <a:pt x="24888" y="35856"/>
                  </a:lnTo>
                  <a:lnTo>
                    <a:pt x="24928" y="35173"/>
                  </a:lnTo>
                  <a:lnTo>
                    <a:pt x="24989" y="34490"/>
                  </a:lnTo>
                  <a:lnTo>
                    <a:pt x="25069" y="33847"/>
                  </a:lnTo>
                  <a:lnTo>
                    <a:pt x="25170" y="33245"/>
                  </a:lnTo>
                  <a:lnTo>
                    <a:pt x="25270" y="32702"/>
                  </a:lnTo>
                  <a:lnTo>
                    <a:pt x="25411" y="32240"/>
                  </a:lnTo>
                  <a:lnTo>
                    <a:pt x="25652" y="31638"/>
                  </a:lnTo>
                  <a:lnTo>
                    <a:pt x="25953" y="31015"/>
                  </a:lnTo>
                  <a:lnTo>
                    <a:pt x="26274" y="30352"/>
                  </a:lnTo>
                  <a:lnTo>
                    <a:pt x="26656" y="29669"/>
                  </a:lnTo>
                  <a:lnTo>
                    <a:pt x="27500" y="28203"/>
                  </a:lnTo>
                  <a:lnTo>
                    <a:pt x="28404" y="26636"/>
                  </a:lnTo>
                  <a:lnTo>
                    <a:pt x="28866" y="25832"/>
                  </a:lnTo>
                  <a:lnTo>
                    <a:pt x="29307" y="24989"/>
                  </a:lnTo>
                  <a:lnTo>
                    <a:pt x="29749" y="24105"/>
                  </a:lnTo>
                  <a:lnTo>
                    <a:pt x="30171" y="23221"/>
                  </a:lnTo>
                  <a:lnTo>
                    <a:pt x="30553" y="22317"/>
                  </a:lnTo>
                  <a:lnTo>
                    <a:pt x="30914" y="21373"/>
                  </a:lnTo>
                  <a:lnTo>
                    <a:pt x="31075" y="20911"/>
                  </a:lnTo>
                  <a:lnTo>
                    <a:pt x="31236" y="20429"/>
                  </a:lnTo>
                  <a:lnTo>
                    <a:pt x="31376" y="19947"/>
                  </a:lnTo>
                  <a:lnTo>
                    <a:pt x="31497" y="19445"/>
                  </a:lnTo>
                  <a:lnTo>
                    <a:pt x="31517" y="19404"/>
                  </a:lnTo>
                  <a:lnTo>
                    <a:pt x="31537" y="19284"/>
                  </a:lnTo>
                  <a:lnTo>
                    <a:pt x="31638" y="18842"/>
                  </a:lnTo>
                  <a:lnTo>
                    <a:pt x="31738" y="18380"/>
                  </a:lnTo>
                  <a:lnTo>
                    <a:pt x="31818" y="17918"/>
                  </a:lnTo>
                  <a:lnTo>
                    <a:pt x="31879" y="17456"/>
                  </a:lnTo>
                  <a:lnTo>
                    <a:pt x="31939" y="16974"/>
                  </a:lnTo>
                  <a:lnTo>
                    <a:pt x="31979" y="16512"/>
                  </a:lnTo>
                  <a:lnTo>
                    <a:pt x="31999" y="16030"/>
                  </a:lnTo>
                  <a:lnTo>
                    <a:pt x="31999" y="15548"/>
                  </a:lnTo>
                  <a:lnTo>
                    <a:pt x="31979" y="14744"/>
                  </a:lnTo>
                  <a:lnTo>
                    <a:pt x="31919" y="13961"/>
                  </a:lnTo>
                  <a:lnTo>
                    <a:pt x="31818" y="13177"/>
                  </a:lnTo>
                  <a:lnTo>
                    <a:pt x="31678" y="12414"/>
                  </a:lnTo>
                  <a:lnTo>
                    <a:pt x="31497" y="11651"/>
                  </a:lnTo>
                  <a:lnTo>
                    <a:pt x="31296" y="10928"/>
                  </a:lnTo>
                  <a:lnTo>
                    <a:pt x="31035" y="10205"/>
                  </a:lnTo>
                  <a:lnTo>
                    <a:pt x="30754" y="9501"/>
                  </a:lnTo>
                  <a:lnTo>
                    <a:pt x="30432" y="8798"/>
                  </a:lnTo>
                  <a:lnTo>
                    <a:pt x="30071" y="8136"/>
                  </a:lnTo>
                  <a:lnTo>
                    <a:pt x="29689" y="7493"/>
                  </a:lnTo>
                  <a:lnTo>
                    <a:pt x="29267" y="6850"/>
                  </a:lnTo>
                  <a:lnTo>
                    <a:pt x="28825" y="6247"/>
                  </a:lnTo>
                  <a:lnTo>
                    <a:pt x="28343" y="5665"/>
                  </a:lnTo>
                  <a:lnTo>
                    <a:pt x="27841" y="5102"/>
                  </a:lnTo>
                  <a:lnTo>
                    <a:pt x="27319" y="4560"/>
                  </a:lnTo>
                  <a:lnTo>
                    <a:pt x="26756" y="4038"/>
                  </a:lnTo>
                  <a:lnTo>
                    <a:pt x="26174" y="3556"/>
                  </a:lnTo>
                  <a:lnTo>
                    <a:pt x="25571" y="3094"/>
                  </a:lnTo>
                  <a:lnTo>
                    <a:pt x="24949" y="2652"/>
                  </a:lnTo>
                  <a:lnTo>
                    <a:pt x="24306" y="2250"/>
                  </a:lnTo>
                  <a:lnTo>
                    <a:pt x="23623" y="1888"/>
                  </a:lnTo>
                  <a:lnTo>
                    <a:pt x="22940" y="1527"/>
                  </a:lnTo>
                  <a:lnTo>
                    <a:pt x="22237" y="1226"/>
                  </a:lnTo>
                  <a:lnTo>
                    <a:pt x="21514" y="944"/>
                  </a:lnTo>
                  <a:lnTo>
                    <a:pt x="20770" y="703"/>
                  </a:lnTo>
                  <a:lnTo>
                    <a:pt x="20007" y="502"/>
                  </a:lnTo>
                  <a:lnTo>
                    <a:pt x="19224" y="322"/>
                  </a:lnTo>
                  <a:lnTo>
                    <a:pt x="18440" y="181"/>
                  </a:lnTo>
                  <a:lnTo>
                    <a:pt x="17637" y="81"/>
                  </a:lnTo>
                  <a:lnTo>
                    <a:pt x="16833" y="20"/>
                  </a:lnTo>
                  <a:lnTo>
                    <a:pt x="1601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6" name="Google Shape;1436;p26"/>
            <p:cNvSpPr/>
            <p:nvPr/>
          </p:nvSpPr>
          <p:spPr>
            <a:xfrm>
              <a:off x="4385744" y="4110980"/>
              <a:ext cx="367307" cy="654293"/>
            </a:xfrm>
            <a:custGeom>
              <a:avLst/>
              <a:gdLst/>
              <a:ahLst/>
              <a:cxnLst/>
              <a:rect l="l" t="t" r="r" b="b"/>
              <a:pathLst>
                <a:path w="12777" h="22760" extrusionOk="0">
                  <a:moveTo>
                    <a:pt x="6469" y="0"/>
                  </a:moveTo>
                  <a:lnTo>
                    <a:pt x="6348" y="20"/>
                  </a:lnTo>
                  <a:lnTo>
                    <a:pt x="6248" y="101"/>
                  </a:lnTo>
                  <a:lnTo>
                    <a:pt x="6167" y="181"/>
                  </a:lnTo>
                  <a:lnTo>
                    <a:pt x="6147" y="302"/>
                  </a:lnTo>
                  <a:lnTo>
                    <a:pt x="6067" y="884"/>
                  </a:lnTo>
                  <a:lnTo>
                    <a:pt x="6007" y="1246"/>
                  </a:lnTo>
                  <a:lnTo>
                    <a:pt x="5906" y="1647"/>
                  </a:lnTo>
                  <a:lnTo>
                    <a:pt x="5766" y="2049"/>
                  </a:lnTo>
                  <a:lnTo>
                    <a:pt x="5685" y="2250"/>
                  </a:lnTo>
                  <a:lnTo>
                    <a:pt x="5605" y="2431"/>
                  </a:lnTo>
                  <a:lnTo>
                    <a:pt x="5484" y="2592"/>
                  </a:lnTo>
                  <a:lnTo>
                    <a:pt x="5384" y="2752"/>
                  </a:lnTo>
                  <a:lnTo>
                    <a:pt x="5243" y="2893"/>
                  </a:lnTo>
                  <a:lnTo>
                    <a:pt x="5103" y="3013"/>
                  </a:lnTo>
                  <a:lnTo>
                    <a:pt x="5002" y="3054"/>
                  </a:lnTo>
                  <a:lnTo>
                    <a:pt x="4882" y="3074"/>
                  </a:lnTo>
                  <a:lnTo>
                    <a:pt x="4761" y="3054"/>
                  </a:lnTo>
                  <a:lnTo>
                    <a:pt x="4601" y="3033"/>
                  </a:lnTo>
                  <a:lnTo>
                    <a:pt x="4440" y="2993"/>
                  </a:lnTo>
                  <a:lnTo>
                    <a:pt x="4279" y="2913"/>
                  </a:lnTo>
                  <a:lnTo>
                    <a:pt x="3918" y="2752"/>
                  </a:lnTo>
                  <a:lnTo>
                    <a:pt x="3516" y="2531"/>
                  </a:lnTo>
                  <a:lnTo>
                    <a:pt x="3134" y="2270"/>
                  </a:lnTo>
                  <a:lnTo>
                    <a:pt x="2773" y="2009"/>
                  </a:lnTo>
                  <a:lnTo>
                    <a:pt x="2451" y="1748"/>
                  </a:lnTo>
                  <a:lnTo>
                    <a:pt x="2371" y="1688"/>
                  </a:lnTo>
                  <a:lnTo>
                    <a:pt x="2270" y="1668"/>
                  </a:lnTo>
                  <a:lnTo>
                    <a:pt x="2170" y="1688"/>
                  </a:lnTo>
                  <a:lnTo>
                    <a:pt x="2070" y="1708"/>
                  </a:lnTo>
                  <a:lnTo>
                    <a:pt x="1989" y="1788"/>
                  </a:lnTo>
                  <a:lnTo>
                    <a:pt x="1929" y="1868"/>
                  </a:lnTo>
                  <a:lnTo>
                    <a:pt x="1909" y="1969"/>
                  </a:lnTo>
                  <a:lnTo>
                    <a:pt x="1909" y="2069"/>
                  </a:lnTo>
                  <a:lnTo>
                    <a:pt x="2029" y="2571"/>
                  </a:lnTo>
                  <a:lnTo>
                    <a:pt x="2130" y="3154"/>
                  </a:lnTo>
                  <a:lnTo>
                    <a:pt x="2210" y="3737"/>
                  </a:lnTo>
                  <a:lnTo>
                    <a:pt x="2270" y="4339"/>
                  </a:lnTo>
                  <a:lnTo>
                    <a:pt x="2311" y="4902"/>
                  </a:lnTo>
                  <a:lnTo>
                    <a:pt x="2311" y="5163"/>
                  </a:lnTo>
                  <a:lnTo>
                    <a:pt x="2291" y="5404"/>
                  </a:lnTo>
                  <a:lnTo>
                    <a:pt x="2270" y="5625"/>
                  </a:lnTo>
                  <a:lnTo>
                    <a:pt x="2230" y="5826"/>
                  </a:lnTo>
                  <a:lnTo>
                    <a:pt x="2170" y="5986"/>
                  </a:lnTo>
                  <a:lnTo>
                    <a:pt x="2110" y="6107"/>
                  </a:lnTo>
                  <a:lnTo>
                    <a:pt x="2050" y="6207"/>
                  </a:lnTo>
                  <a:lnTo>
                    <a:pt x="1969" y="6268"/>
                  </a:lnTo>
                  <a:lnTo>
                    <a:pt x="1869" y="6308"/>
                  </a:lnTo>
                  <a:lnTo>
                    <a:pt x="1788" y="6328"/>
                  </a:lnTo>
                  <a:lnTo>
                    <a:pt x="1608" y="6328"/>
                  </a:lnTo>
                  <a:lnTo>
                    <a:pt x="1427" y="6308"/>
                  </a:lnTo>
                  <a:lnTo>
                    <a:pt x="1266" y="6247"/>
                  </a:lnTo>
                  <a:lnTo>
                    <a:pt x="1085" y="6147"/>
                  </a:lnTo>
                  <a:lnTo>
                    <a:pt x="925" y="6067"/>
                  </a:lnTo>
                  <a:lnTo>
                    <a:pt x="764" y="5966"/>
                  </a:lnTo>
                  <a:lnTo>
                    <a:pt x="563" y="5806"/>
                  </a:lnTo>
                  <a:lnTo>
                    <a:pt x="463" y="5745"/>
                  </a:lnTo>
                  <a:lnTo>
                    <a:pt x="362" y="5725"/>
                  </a:lnTo>
                  <a:lnTo>
                    <a:pt x="262" y="5725"/>
                  </a:lnTo>
                  <a:lnTo>
                    <a:pt x="161" y="5765"/>
                  </a:lnTo>
                  <a:lnTo>
                    <a:pt x="81" y="5826"/>
                  </a:lnTo>
                  <a:lnTo>
                    <a:pt x="41" y="5926"/>
                  </a:lnTo>
                  <a:lnTo>
                    <a:pt x="1" y="6026"/>
                  </a:lnTo>
                  <a:lnTo>
                    <a:pt x="21" y="6127"/>
                  </a:lnTo>
                  <a:lnTo>
                    <a:pt x="3556" y="22498"/>
                  </a:lnTo>
                  <a:lnTo>
                    <a:pt x="3596" y="22598"/>
                  </a:lnTo>
                  <a:lnTo>
                    <a:pt x="3677" y="22679"/>
                  </a:lnTo>
                  <a:lnTo>
                    <a:pt x="3757" y="22739"/>
                  </a:lnTo>
                  <a:lnTo>
                    <a:pt x="3877" y="22759"/>
                  </a:lnTo>
                  <a:lnTo>
                    <a:pt x="3938" y="22739"/>
                  </a:lnTo>
                  <a:lnTo>
                    <a:pt x="4018" y="22719"/>
                  </a:lnTo>
                  <a:lnTo>
                    <a:pt x="4058" y="22699"/>
                  </a:lnTo>
                  <a:lnTo>
                    <a:pt x="4118" y="22659"/>
                  </a:lnTo>
                  <a:lnTo>
                    <a:pt x="4159" y="22598"/>
                  </a:lnTo>
                  <a:lnTo>
                    <a:pt x="4179" y="22538"/>
                  </a:lnTo>
                  <a:lnTo>
                    <a:pt x="4199" y="22478"/>
                  </a:lnTo>
                  <a:lnTo>
                    <a:pt x="4199" y="22418"/>
                  </a:lnTo>
                  <a:lnTo>
                    <a:pt x="4199" y="22357"/>
                  </a:lnTo>
                  <a:lnTo>
                    <a:pt x="824" y="6770"/>
                  </a:lnTo>
                  <a:lnTo>
                    <a:pt x="824" y="6770"/>
                  </a:lnTo>
                  <a:lnTo>
                    <a:pt x="1065" y="6870"/>
                  </a:lnTo>
                  <a:lnTo>
                    <a:pt x="1326" y="6950"/>
                  </a:lnTo>
                  <a:lnTo>
                    <a:pt x="1608" y="6991"/>
                  </a:lnTo>
                  <a:lnTo>
                    <a:pt x="1728" y="7011"/>
                  </a:lnTo>
                  <a:lnTo>
                    <a:pt x="1869" y="6991"/>
                  </a:lnTo>
                  <a:lnTo>
                    <a:pt x="1989" y="6971"/>
                  </a:lnTo>
                  <a:lnTo>
                    <a:pt x="2090" y="6930"/>
                  </a:lnTo>
                  <a:lnTo>
                    <a:pt x="2210" y="6890"/>
                  </a:lnTo>
                  <a:lnTo>
                    <a:pt x="2311" y="6830"/>
                  </a:lnTo>
                  <a:lnTo>
                    <a:pt x="2411" y="6770"/>
                  </a:lnTo>
                  <a:lnTo>
                    <a:pt x="2491" y="6689"/>
                  </a:lnTo>
                  <a:lnTo>
                    <a:pt x="2592" y="6589"/>
                  </a:lnTo>
                  <a:lnTo>
                    <a:pt x="2652" y="6488"/>
                  </a:lnTo>
                  <a:lnTo>
                    <a:pt x="2753" y="6328"/>
                  </a:lnTo>
                  <a:lnTo>
                    <a:pt x="2813" y="6167"/>
                  </a:lnTo>
                  <a:lnTo>
                    <a:pt x="2873" y="5966"/>
                  </a:lnTo>
                  <a:lnTo>
                    <a:pt x="2913" y="5745"/>
                  </a:lnTo>
                  <a:lnTo>
                    <a:pt x="2953" y="5524"/>
                  </a:lnTo>
                  <a:lnTo>
                    <a:pt x="2953" y="5283"/>
                  </a:lnTo>
                  <a:lnTo>
                    <a:pt x="2974" y="4781"/>
                  </a:lnTo>
                  <a:lnTo>
                    <a:pt x="2933" y="4259"/>
                  </a:lnTo>
                  <a:lnTo>
                    <a:pt x="2893" y="3757"/>
                  </a:lnTo>
                  <a:lnTo>
                    <a:pt x="2813" y="3254"/>
                  </a:lnTo>
                  <a:lnTo>
                    <a:pt x="2753" y="2813"/>
                  </a:lnTo>
                  <a:lnTo>
                    <a:pt x="3054" y="3013"/>
                  </a:lnTo>
                  <a:lnTo>
                    <a:pt x="3395" y="3234"/>
                  </a:lnTo>
                  <a:lnTo>
                    <a:pt x="3757" y="3415"/>
                  </a:lnTo>
                  <a:lnTo>
                    <a:pt x="4139" y="3576"/>
                  </a:lnTo>
                  <a:lnTo>
                    <a:pt x="4319" y="3636"/>
                  </a:lnTo>
                  <a:lnTo>
                    <a:pt x="4500" y="3676"/>
                  </a:lnTo>
                  <a:lnTo>
                    <a:pt x="4681" y="3716"/>
                  </a:lnTo>
                  <a:lnTo>
                    <a:pt x="5022" y="3716"/>
                  </a:lnTo>
                  <a:lnTo>
                    <a:pt x="5183" y="3696"/>
                  </a:lnTo>
                  <a:lnTo>
                    <a:pt x="5324" y="3636"/>
                  </a:lnTo>
                  <a:lnTo>
                    <a:pt x="5464" y="3556"/>
                  </a:lnTo>
                  <a:lnTo>
                    <a:pt x="5645" y="3415"/>
                  </a:lnTo>
                  <a:lnTo>
                    <a:pt x="5826" y="3254"/>
                  </a:lnTo>
                  <a:lnTo>
                    <a:pt x="5967" y="3074"/>
                  </a:lnTo>
                  <a:lnTo>
                    <a:pt x="6107" y="2873"/>
                  </a:lnTo>
                  <a:lnTo>
                    <a:pt x="6228" y="2652"/>
                  </a:lnTo>
                  <a:lnTo>
                    <a:pt x="6328" y="2431"/>
                  </a:lnTo>
                  <a:lnTo>
                    <a:pt x="6429" y="2210"/>
                  </a:lnTo>
                  <a:lnTo>
                    <a:pt x="6509" y="1969"/>
                  </a:lnTo>
                  <a:lnTo>
                    <a:pt x="6589" y="2210"/>
                  </a:lnTo>
                  <a:lnTo>
                    <a:pt x="6690" y="2431"/>
                  </a:lnTo>
                  <a:lnTo>
                    <a:pt x="6790" y="2652"/>
                  </a:lnTo>
                  <a:lnTo>
                    <a:pt x="6911" y="2853"/>
                  </a:lnTo>
                  <a:lnTo>
                    <a:pt x="7051" y="3054"/>
                  </a:lnTo>
                  <a:lnTo>
                    <a:pt x="7172" y="3214"/>
                  </a:lnTo>
                  <a:lnTo>
                    <a:pt x="7332" y="3335"/>
                  </a:lnTo>
                  <a:lnTo>
                    <a:pt x="7473" y="3435"/>
                  </a:lnTo>
                  <a:lnTo>
                    <a:pt x="7594" y="3475"/>
                  </a:lnTo>
                  <a:lnTo>
                    <a:pt x="7694" y="3495"/>
                  </a:lnTo>
                  <a:lnTo>
                    <a:pt x="7975" y="3495"/>
                  </a:lnTo>
                  <a:lnTo>
                    <a:pt x="8297" y="3435"/>
                  </a:lnTo>
                  <a:lnTo>
                    <a:pt x="8638" y="3335"/>
                  </a:lnTo>
                  <a:lnTo>
                    <a:pt x="9000" y="3194"/>
                  </a:lnTo>
                  <a:lnTo>
                    <a:pt x="9381" y="3013"/>
                  </a:lnTo>
                  <a:lnTo>
                    <a:pt x="9763" y="2833"/>
                  </a:lnTo>
                  <a:lnTo>
                    <a:pt x="10125" y="2632"/>
                  </a:lnTo>
                  <a:lnTo>
                    <a:pt x="10024" y="3114"/>
                  </a:lnTo>
                  <a:lnTo>
                    <a:pt x="9924" y="3656"/>
                  </a:lnTo>
                  <a:lnTo>
                    <a:pt x="9843" y="4219"/>
                  </a:lnTo>
                  <a:lnTo>
                    <a:pt x="9803" y="4781"/>
                  </a:lnTo>
                  <a:lnTo>
                    <a:pt x="9803" y="5062"/>
                  </a:lnTo>
                  <a:lnTo>
                    <a:pt x="9823" y="5323"/>
                  </a:lnTo>
                  <a:lnTo>
                    <a:pt x="9843" y="5564"/>
                  </a:lnTo>
                  <a:lnTo>
                    <a:pt x="9904" y="5806"/>
                  </a:lnTo>
                  <a:lnTo>
                    <a:pt x="9964" y="6026"/>
                  </a:lnTo>
                  <a:lnTo>
                    <a:pt x="10044" y="6207"/>
                  </a:lnTo>
                  <a:lnTo>
                    <a:pt x="10165" y="6388"/>
                  </a:lnTo>
                  <a:lnTo>
                    <a:pt x="10285" y="6529"/>
                  </a:lnTo>
                  <a:lnTo>
                    <a:pt x="10506" y="6669"/>
                  </a:lnTo>
                  <a:lnTo>
                    <a:pt x="10727" y="6770"/>
                  </a:lnTo>
                  <a:lnTo>
                    <a:pt x="10948" y="6850"/>
                  </a:lnTo>
                  <a:lnTo>
                    <a:pt x="11149" y="6870"/>
                  </a:lnTo>
                  <a:lnTo>
                    <a:pt x="11370" y="6870"/>
                  </a:lnTo>
                  <a:lnTo>
                    <a:pt x="11591" y="6830"/>
                  </a:lnTo>
                  <a:lnTo>
                    <a:pt x="11792" y="6770"/>
                  </a:lnTo>
                  <a:lnTo>
                    <a:pt x="11993" y="6709"/>
                  </a:lnTo>
                  <a:lnTo>
                    <a:pt x="11993" y="6709"/>
                  </a:lnTo>
                  <a:lnTo>
                    <a:pt x="9100" y="22337"/>
                  </a:lnTo>
                  <a:lnTo>
                    <a:pt x="9100" y="22398"/>
                  </a:lnTo>
                  <a:lnTo>
                    <a:pt x="9120" y="22458"/>
                  </a:lnTo>
                  <a:lnTo>
                    <a:pt x="9140" y="22518"/>
                  </a:lnTo>
                  <a:lnTo>
                    <a:pt x="9160" y="22578"/>
                  </a:lnTo>
                  <a:lnTo>
                    <a:pt x="9201" y="22619"/>
                  </a:lnTo>
                  <a:lnTo>
                    <a:pt x="9261" y="22659"/>
                  </a:lnTo>
                  <a:lnTo>
                    <a:pt x="9301" y="22699"/>
                  </a:lnTo>
                  <a:lnTo>
                    <a:pt x="9381" y="22719"/>
                  </a:lnTo>
                  <a:lnTo>
                    <a:pt x="9502" y="22719"/>
                  </a:lnTo>
                  <a:lnTo>
                    <a:pt x="9562" y="22699"/>
                  </a:lnTo>
                  <a:lnTo>
                    <a:pt x="9622" y="22659"/>
                  </a:lnTo>
                  <a:lnTo>
                    <a:pt x="9663" y="22619"/>
                  </a:lnTo>
                  <a:lnTo>
                    <a:pt x="9703" y="22578"/>
                  </a:lnTo>
                  <a:lnTo>
                    <a:pt x="9743" y="22518"/>
                  </a:lnTo>
                  <a:lnTo>
                    <a:pt x="9763" y="22458"/>
                  </a:lnTo>
                  <a:lnTo>
                    <a:pt x="12776" y="6067"/>
                  </a:lnTo>
                  <a:lnTo>
                    <a:pt x="12776" y="5966"/>
                  </a:lnTo>
                  <a:lnTo>
                    <a:pt x="12756" y="5866"/>
                  </a:lnTo>
                  <a:lnTo>
                    <a:pt x="12696" y="5785"/>
                  </a:lnTo>
                  <a:lnTo>
                    <a:pt x="12615" y="5725"/>
                  </a:lnTo>
                  <a:lnTo>
                    <a:pt x="12515" y="5685"/>
                  </a:lnTo>
                  <a:lnTo>
                    <a:pt x="12415" y="5685"/>
                  </a:lnTo>
                  <a:lnTo>
                    <a:pt x="12314" y="5705"/>
                  </a:lnTo>
                  <a:lnTo>
                    <a:pt x="12234" y="5765"/>
                  </a:lnTo>
                  <a:lnTo>
                    <a:pt x="12073" y="5906"/>
                  </a:lnTo>
                  <a:lnTo>
                    <a:pt x="11912" y="6006"/>
                  </a:lnTo>
                  <a:lnTo>
                    <a:pt x="11691" y="6107"/>
                  </a:lnTo>
                  <a:lnTo>
                    <a:pt x="11470" y="6187"/>
                  </a:lnTo>
                  <a:lnTo>
                    <a:pt x="11350" y="6207"/>
                  </a:lnTo>
                  <a:lnTo>
                    <a:pt x="11229" y="6207"/>
                  </a:lnTo>
                  <a:lnTo>
                    <a:pt x="11089" y="6187"/>
                  </a:lnTo>
                  <a:lnTo>
                    <a:pt x="10968" y="6167"/>
                  </a:lnTo>
                  <a:lnTo>
                    <a:pt x="10848" y="6107"/>
                  </a:lnTo>
                  <a:lnTo>
                    <a:pt x="10707" y="6006"/>
                  </a:lnTo>
                  <a:lnTo>
                    <a:pt x="10627" y="5906"/>
                  </a:lnTo>
                  <a:lnTo>
                    <a:pt x="10566" y="5785"/>
                  </a:lnTo>
                  <a:lnTo>
                    <a:pt x="10526" y="5605"/>
                  </a:lnTo>
                  <a:lnTo>
                    <a:pt x="10486" y="5404"/>
                  </a:lnTo>
                  <a:lnTo>
                    <a:pt x="10466" y="5183"/>
                  </a:lnTo>
                  <a:lnTo>
                    <a:pt x="10466" y="4942"/>
                  </a:lnTo>
                  <a:lnTo>
                    <a:pt x="10506" y="4379"/>
                  </a:lnTo>
                  <a:lnTo>
                    <a:pt x="10587" y="3777"/>
                  </a:lnTo>
                  <a:lnTo>
                    <a:pt x="10687" y="3174"/>
                  </a:lnTo>
                  <a:lnTo>
                    <a:pt x="10808" y="2592"/>
                  </a:lnTo>
                  <a:lnTo>
                    <a:pt x="10948" y="2029"/>
                  </a:lnTo>
                  <a:lnTo>
                    <a:pt x="10968" y="1929"/>
                  </a:lnTo>
                  <a:lnTo>
                    <a:pt x="10948" y="1848"/>
                  </a:lnTo>
                  <a:lnTo>
                    <a:pt x="10908" y="1748"/>
                  </a:lnTo>
                  <a:lnTo>
                    <a:pt x="10828" y="1688"/>
                  </a:lnTo>
                  <a:lnTo>
                    <a:pt x="10747" y="1627"/>
                  </a:lnTo>
                  <a:lnTo>
                    <a:pt x="10647" y="1607"/>
                  </a:lnTo>
                  <a:lnTo>
                    <a:pt x="10546" y="1627"/>
                  </a:lnTo>
                  <a:lnTo>
                    <a:pt x="10466" y="1668"/>
                  </a:lnTo>
                  <a:lnTo>
                    <a:pt x="10024" y="1929"/>
                  </a:lnTo>
                  <a:lnTo>
                    <a:pt x="9582" y="2150"/>
                  </a:lnTo>
                  <a:lnTo>
                    <a:pt x="9160" y="2371"/>
                  </a:lnTo>
                  <a:lnTo>
                    <a:pt x="8779" y="2551"/>
                  </a:lnTo>
                  <a:lnTo>
                    <a:pt x="8437" y="2692"/>
                  </a:lnTo>
                  <a:lnTo>
                    <a:pt x="8136" y="2792"/>
                  </a:lnTo>
                  <a:lnTo>
                    <a:pt x="7915" y="2853"/>
                  </a:lnTo>
                  <a:lnTo>
                    <a:pt x="7835" y="2853"/>
                  </a:lnTo>
                  <a:lnTo>
                    <a:pt x="7774" y="2833"/>
                  </a:lnTo>
                  <a:lnTo>
                    <a:pt x="7714" y="2792"/>
                  </a:lnTo>
                  <a:lnTo>
                    <a:pt x="7634" y="2712"/>
                  </a:lnTo>
                  <a:lnTo>
                    <a:pt x="7473" y="2511"/>
                  </a:lnTo>
                  <a:lnTo>
                    <a:pt x="7332" y="2230"/>
                  </a:lnTo>
                  <a:lnTo>
                    <a:pt x="7192" y="1889"/>
                  </a:lnTo>
                  <a:lnTo>
                    <a:pt x="7051" y="1527"/>
                  </a:lnTo>
                  <a:lnTo>
                    <a:pt x="6951" y="1125"/>
                  </a:lnTo>
                  <a:lnTo>
                    <a:pt x="6850" y="703"/>
                  </a:lnTo>
                  <a:lnTo>
                    <a:pt x="6810" y="302"/>
                  </a:lnTo>
                  <a:lnTo>
                    <a:pt x="6770" y="181"/>
                  </a:lnTo>
                  <a:lnTo>
                    <a:pt x="6690" y="101"/>
                  </a:lnTo>
                  <a:lnTo>
                    <a:pt x="6589" y="20"/>
                  </a:lnTo>
                  <a:lnTo>
                    <a:pt x="646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7" name="Google Shape;1437;p26"/>
            <p:cNvSpPr/>
            <p:nvPr/>
          </p:nvSpPr>
          <p:spPr>
            <a:xfrm>
              <a:off x="4284121" y="4709217"/>
              <a:ext cx="576905" cy="78567"/>
            </a:xfrm>
            <a:custGeom>
              <a:avLst/>
              <a:gdLst/>
              <a:ahLst/>
              <a:cxnLst/>
              <a:rect l="l" t="t" r="r" b="b"/>
              <a:pathLst>
                <a:path w="20068" h="2733" extrusionOk="0">
                  <a:moveTo>
                    <a:pt x="161" y="1"/>
                  </a:moveTo>
                  <a:lnTo>
                    <a:pt x="101" y="21"/>
                  </a:lnTo>
                  <a:lnTo>
                    <a:pt x="40" y="41"/>
                  </a:lnTo>
                  <a:lnTo>
                    <a:pt x="0" y="101"/>
                  </a:lnTo>
                  <a:lnTo>
                    <a:pt x="0" y="161"/>
                  </a:lnTo>
                  <a:lnTo>
                    <a:pt x="0" y="2572"/>
                  </a:lnTo>
                  <a:lnTo>
                    <a:pt x="0" y="2632"/>
                  </a:lnTo>
                  <a:lnTo>
                    <a:pt x="40" y="2692"/>
                  </a:lnTo>
                  <a:lnTo>
                    <a:pt x="101" y="2733"/>
                  </a:lnTo>
                  <a:lnTo>
                    <a:pt x="19967" y="2733"/>
                  </a:lnTo>
                  <a:lnTo>
                    <a:pt x="20007" y="2692"/>
                  </a:lnTo>
                  <a:lnTo>
                    <a:pt x="20047" y="2632"/>
                  </a:lnTo>
                  <a:lnTo>
                    <a:pt x="20067" y="2572"/>
                  </a:lnTo>
                  <a:lnTo>
                    <a:pt x="20067" y="161"/>
                  </a:lnTo>
                  <a:lnTo>
                    <a:pt x="20047" y="101"/>
                  </a:lnTo>
                  <a:lnTo>
                    <a:pt x="20007" y="41"/>
                  </a:lnTo>
                  <a:lnTo>
                    <a:pt x="19967" y="21"/>
                  </a:lnTo>
                  <a:lnTo>
                    <a:pt x="1990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8" name="Google Shape;1438;p26"/>
            <p:cNvSpPr/>
            <p:nvPr/>
          </p:nvSpPr>
          <p:spPr>
            <a:xfrm>
              <a:off x="4284121" y="4787756"/>
              <a:ext cx="576905" cy="79142"/>
            </a:xfrm>
            <a:custGeom>
              <a:avLst/>
              <a:gdLst/>
              <a:ahLst/>
              <a:cxnLst/>
              <a:rect l="l" t="t" r="r" b="b"/>
              <a:pathLst>
                <a:path w="20068" h="2753" extrusionOk="0">
                  <a:moveTo>
                    <a:pt x="161" y="1"/>
                  </a:moveTo>
                  <a:lnTo>
                    <a:pt x="101" y="21"/>
                  </a:lnTo>
                  <a:lnTo>
                    <a:pt x="40" y="61"/>
                  </a:lnTo>
                  <a:lnTo>
                    <a:pt x="0" y="101"/>
                  </a:lnTo>
                  <a:lnTo>
                    <a:pt x="0" y="181"/>
                  </a:lnTo>
                  <a:lnTo>
                    <a:pt x="0" y="2592"/>
                  </a:lnTo>
                  <a:lnTo>
                    <a:pt x="0" y="2652"/>
                  </a:lnTo>
                  <a:lnTo>
                    <a:pt x="40" y="2712"/>
                  </a:lnTo>
                  <a:lnTo>
                    <a:pt x="101" y="2732"/>
                  </a:lnTo>
                  <a:lnTo>
                    <a:pt x="161" y="2752"/>
                  </a:lnTo>
                  <a:lnTo>
                    <a:pt x="19907" y="2752"/>
                  </a:lnTo>
                  <a:lnTo>
                    <a:pt x="19967" y="2732"/>
                  </a:lnTo>
                  <a:lnTo>
                    <a:pt x="20007" y="2712"/>
                  </a:lnTo>
                  <a:lnTo>
                    <a:pt x="20047" y="2652"/>
                  </a:lnTo>
                  <a:lnTo>
                    <a:pt x="20067" y="2592"/>
                  </a:lnTo>
                  <a:lnTo>
                    <a:pt x="20067" y="181"/>
                  </a:lnTo>
                  <a:lnTo>
                    <a:pt x="20047" y="101"/>
                  </a:lnTo>
                  <a:lnTo>
                    <a:pt x="20007" y="61"/>
                  </a:lnTo>
                  <a:lnTo>
                    <a:pt x="19967" y="21"/>
                  </a:lnTo>
                  <a:lnTo>
                    <a:pt x="1990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9" name="Google Shape;1439;p26"/>
            <p:cNvSpPr/>
            <p:nvPr/>
          </p:nvSpPr>
          <p:spPr>
            <a:xfrm>
              <a:off x="4284121" y="4866869"/>
              <a:ext cx="576905" cy="78567"/>
            </a:xfrm>
            <a:custGeom>
              <a:avLst/>
              <a:gdLst/>
              <a:ahLst/>
              <a:cxnLst/>
              <a:rect l="l" t="t" r="r" b="b"/>
              <a:pathLst>
                <a:path w="20068" h="2733" extrusionOk="0">
                  <a:moveTo>
                    <a:pt x="161" y="0"/>
                  </a:moveTo>
                  <a:lnTo>
                    <a:pt x="101" y="21"/>
                  </a:lnTo>
                  <a:lnTo>
                    <a:pt x="40" y="41"/>
                  </a:lnTo>
                  <a:lnTo>
                    <a:pt x="0" y="101"/>
                  </a:lnTo>
                  <a:lnTo>
                    <a:pt x="0" y="161"/>
                  </a:lnTo>
                  <a:lnTo>
                    <a:pt x="0" y="2572"/>
                  </a:lnTo>
                  <a:lnTo>
                    <a:pt x="0" y="2632"/>
                  </a:lnTo>
                  <a:lnTo>
                    <a:pt x="40" y="2692"/>
                  </a:lnTo>
                  <a:lnTo>
                    <a:pt x="101" y="2732"/>
                  </a:lnTo>
                  <a:lnTo>
                    <a:pt x="19967" y="2732"/>
                  </a:lnTo>
                  <a:lnTo>
                    <a:pt x="20007" y="2692"/>
                  </a:lnTo>
                  <a:lnTo>
                    <a:pt x="20047" y="2632"/>
                  </a:lnTo>
                  <a:lnTo>
                    <a:pt x="20067" y="2572"/>
                  </a:lnTo>
                  <a:lnTo>
                    <a:pt x="20067" y="161"/>
                  </a:lnTo>
                  <a:lnTo>
                    <a:pt x="20047" y="101"/>
                  </a:lnTo>
                  <a:lnTo>
                    <a:pt x="20007" y="41"/>
                  </a:lnTo>
                  <a:lnTo>
                    <a:pt x="19967" y="21"/>
                  </a:lnTo>
                  <a:lnTo>
                    <a:pt x="1990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0" name="Google Shape;1440;p26"/>
            <p:cNvSpPr/>
            <p:nvPr/>
          </p:nvSpPr>
          <p:spPr>
            <a:xfrm>
              <a:off x="4284121" y="4945408"/>
              <a:ext cx="576905" cy="79142"/>
            </a:xfrm>
            <a:custGeom>
              <a:avLst/>
              <a:gdLst/>
              <a:ahLst/>
              <a:cxnLst/>
              <a:rect l="l" t="t" r="r" b="b"/>
              <a:pathLst>
                <a:path w="20068" h="2753" extrusionOk="0">
                  <a:moveTo>
                    <a:pt x="161" y="0"/>
                  </a:moveTo>
                  <a:lnTo>
                    <a:pt x="101" y="20"/>
                  </a:lnTo>
                  <a:lnTo>
                    <a:pt x="40" y="61"/>
                  </a:lnTo>
                  <a:lnTo>
                    <a:pt x="0" y="101"/>
                  </a:lnTo>
                  <a:lnTo>
                    <a:pt x="0" y="181"/>
                  </a:lnTo>
                  <a:lnTo>
                    <a:pt x="0" y="2592"/>
                  </a:lnTo>
                  <a:lnTo>
                    <a:pt x="0" y="2652"/>
                  </a:lnTo>
                  <a:lnTo>
                    <a:pt x="40" y="2692"/>
                  </a:lnTo>
                  <a:lnTo>
                    <a:pt x="101" y="2732"/>
                  </a:lnTo>
                  <a:lnTo>
                    <a:pt x="161" y="2752"/>
                  </a:lnTo>
                  <a:lnTo>
                    <a:pt x="19907" y="2752"/>
                  </a:lnTo>
                  <a:lnTo>
                    <a:pt x="19967" y="2732"/>
                  </a:lnTo>
                  <a:lnTo>
                    <a:pt x="20007" y="2692"/>
                  </a:lnTo>
                  <a:lnTo>
                    <a:pt x="20047" y="2652"/>
                  </a:lnTo>
                  <a:lnTo>
                    <a:pt x="20067" y="2592"/>
                  </a:lnTo>
                  <a:lnTo>
                    <a:pt x="20067" y="181"/>
                  </a:lnTo>
                  <a:lnTo>
                    <a:pt x="20047" y="101"/>
                  </a:lnTo>
                  <a:lnTo>
                    <a:pt x="20007" y="61"/>
                  </a:lnTo>
                  <a:lnTo>
                    <a:pt x="19967" y="20"/>
                  </a:lnTo>
                  <a:lnTo>
                    <a:pt x="1990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1" name="Google Shape;1441;p26"/>
            <p:cNvSpPr/>
            <p:nvPr/>
          </p:nvSpPr>
          <p:spPr>
            <a:xfrm>
              <a:off x="4322815" y="4778528"/>
              <a:ext cx="498367" cy="19088"/>
            </a:xfrm>
            <a:custGeom>
              <a:avLst/>
              <a:gdLst/>
              <a:ahLst/>
              <a:cxnLst/>
              <a:rect l="l" t="t" r="r" b="b"/>
              <a:pathLst>
                <a:path w="17336" h="664" extrusionOk="0">
                  <a:moveTo>
                    <a:pt x="261" y="0"/>
                  </a:moveTo>
                  <a:lnTo>
                    <a:pt x="201" y="20"/>
                  </a:lnTo>
                  <a:lnTo>
                    <a:pt x="141" y="60"/>
                  </a:lnTo>
                  <a:lnTo>
                    <a:pt x="101" y="101"/>
                  </a:lnTo>
                  <a:lnTo>
                    <a:pt x="60" y="141"/>
                  </a:lnTo>
                  <a:lnTo>
                    <a:pt x="20" y="201"/>
                  </a:lnTo>
                  <a:lnTo>
                    <a:pt x="0" y="261"/>
                  </a:lnTo>
                  <a:lnTo>
                    <a:pt x="0" y="322"/>
                  </a:lnTo>
                  <a:lnTo>
                    <a:pt x="0" y="402"/>
                  </a:lnTo>
                  <a:lnTo>
                    <a:pt x="20" y="462"/>
                  </a:lnTo>
                  <a:lnTo>
                    <a:pt x="60" y="522"/>
                  </a:lnTo>
                  <a:lnTo>
                    <a:pt x="101" y="563"/>
                  </a:lnTo>
                  <a:lnTo>
                    <a:pt x="141" y="603"/>
                  </a:lnTo>
                  <a:lnTo>
                    <a:pt x="201" y="643"/>
                  </a:lnTo>
                  <a:lnTo>
                    <a:pt x="261" y="663"/>
                  </a:lnTo>
                  <a:lnTo>
                    <a:pt x="17074" y="663"/>
                  </a:lnTo>
                  <a:lnTo>
                    <a:pt x="17134" y="643"/>
                  </a:lnTo>
                  <a:lnTo>
                    <a:pt x="17195" y="603"/>
                  </a:lnTo>
                  <a:lnTo>
                    <a:pt x="17235" y="563"/>
                  </a:lnTo>
                  <a:lnTo>
                    <a:pt x="17275" y="522"/>
                  </a:lnTo>
                  <a:lnTo>
                    <a:pt x="17315" y="462"/>
                  </a:lnTo>
                  <a:lnTo>
                    <a:pt x="17335" y="402"/>
                  </a:lnTo>
                  <a:lnTo>
                    <a:pt x="17335" y="322"/>
                  </a:lnTo>
                  <a:lnTo>
                    <a:pt x="17335" y="261"/>
                  </a:lnTo>
                  <a:lnTo>
                    <a:pt x="17315" y="201"/>
                  </a:lnTo>
                  <a:lnTo>
                    <a:pt x="17275" y="141"/>
                  </a:lnTo>
                  <a:lnTo>
                    <a:pt x="17235" y="101"/>
                  </a:lnTo>
                  <a:lnTo>
                    <a:pt x="17195" y="60"/>
                  </a:lnTo>
                  <a:lnTo>
                    <a:pt x="17134" y="20"/>
                  </a:lnTo>
                  <a:lnTo>
                    <a:pt x="1707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2" name="Google Shape;1442;p26"/>
            <p:cNvSpPr/>
            <p:nvPr/>
          </p:nvSpPr>
          <p:spPr>
            <a:xfrm>
              <a:off x="4322815" y="4857066"/>
              <a:ext cx="498367" cy="19060"/>
            </a:xfrm>
            <a:custGeom>
              <a:avLst/>
              <a:gdLst/>
              <a:ahLst/>
              <a:cxnLst/>
              <a:rect l="l" t="t" r="r" b="b"/>
              <a:pathLst>
                <a:path w="17336" h="663" extrusionOk="0">
                  <a:moveTo>
                    <a:pt x="322" y="0"/>
                  </a:moveTo>
                  <a:lnTo>
                    <a:pt x="261" y="20"/>
                  </a:lnTo>
                  <a:lnTo>
                    <a:pt x="201" y="40"/>
                  </a:lnTo>
                  <a:lnTo>
                    <a:pt x="141" y="60"/>
                  </a:lnTo>
                  <a:lnTo>
                    <a:pt x="101" y="100"/>
                  </a:lnTo>
                  <a:lnTo>
                    <a:pt x="60" y="161"/>
                  </a:lnTo>
                  <a:lnTo>
                    <a:pt x="20" y="201"/>
                  </a:lnTo>
                  <a:lnTo>
                    <a:pt x="0" y="281"/>
                  </a:lnTo>
                  <a:lnTo>
                    <a:pt x="0" y="341"/>
                  </a:lnTo>
                  <a:lnTo>
                    <a:pt x="0" y="402"/>
                  </a:lnTo>
                  <a:lnTo>
                    <a:pt x="20" y="462"/>
                  </a:lnTo>
                  <a:lnTo>
                    <a:pt x="60" y="522"/>
                  </a:lnTo>
                  <a:lnTo>
                    <a:pt x="101" y="583"/>
                  </a:lnTo>
                  <a:lnTo>
                    <a:pt x="141" y="623"/>
                  </a:lnTo>
                  <a:lnTo>
                    <a:pt x="201" y="643"/>
                  </a:lnTo>
                  <a:lnTo>
                    <a:pt x="261" y="663"/>
                  </a:lnTo>
                  <a:lnTo>
                    <a:pt x="17074" y="663"/>
                  </a:lnTo>
                  <a:lnTo>
                    <a:pt x="17134" y="643"/>
                  </a:lnTo>
                  <a:lnTo>
                    <a:pt x="17195" y="623"/>
                  </a:lnTo>
                  <a:lnTo>
                    <a:pt x="17235" y="583"/>
                  </a:lnTo>
                  <a:lnTo>
                    <a:pt x="17275" y="522"/>
                  </a:lnTo>
                  <a:lnTo>
                    <a:pt x="17315" y="462"/>
                  </a:lnTo>
                  <a:lnTo>
                    <a:pt x="17335" y="402"/>
                  </a:lnTo>
                  <a:lnTo>
                    <a:pt x="17335" y="341"/>
                  </a:lnTo>
                  <a:lnTo>
                    <a:pt x="17335" y="281"/>
                  </a:lnTo>
                  <a:lnTo>
                    <a:pt x="17315" y="201"/>
                  </a:lnTo>
                  <a:lnTo>
                    <a:pt x="17275" y="161"/>
                  </a:lnTo>
                  <a:lnTo>
                    <a:pt x="17235" y="100"/>
                  </a:lnTo>
                  <a:lnTo>
                    <a:pt x="17195" y="60"/>
                  </a:lnTo>
                  <a:lnTo>
                    <a:pt x="17134" y="40"/>
                  </a:lnTo>
                  <a:lnTo>
                    <a:pt x="17074" y="20"/>
                  </a:lnTo>
                  <a:lnTo>
                    <a:pt x="1701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3" name="Google Shape;1443;p26"/>
            <p:cNvSpPr/>
            <p:nvPr/>
          </p:nvSpPr>
          <p:spPr>
            <a:xfrm>
              <a:off x="4322815" y="4936151"/>
              <a:ext cx="498367" cy="19088"/>
            </a:xfrm>
            <a:custGeom>
              <a:avLst/>
              <a:gdLst/>
              <a:ahLst/>
              <a:cxnLst/>
              <a:rect l="l" t="t" r="r" b="b"/>
              <a:pathLst>
                <a:path w="17336" h="664" extrusionOk="0">
                  <a:moveTo>
                    <a:pt x="261" y="1"/>
                  </a:moveTo>
                  <a:lnTo>
                    <a:pt x="201" y="21"/>
                  </a:lnTo>
                  <a:lnTo>
                    <a:pt x="141" y="61"/>
                  </a:lnTo>
                  <a:lnTo>
                    <a:pt x="101" y="101"/>
                  </a:lnTo>
                  <a:lnTo>
                    <a:pt x="60" y="142"/>
                  </a:lnTo>
                  <a:lnTo>
                    <a:pt x="20" y="202"/>
                  </a:lnTo>
                  <a:lnTo>
                    <a:pt x="0" y="262"/>
                  </a:lnTo>
                  <a:lnTo>
                    <a:pt x="0" y="322"/>
                  </a:lnTo>
                  <a:lnTo>
                    <a:pt x="0" y="403"/>
                  </a:lnTo>
                  <a:lnTo>
                    <a:pt x="20" y="463"/>
                  </a:lnTo>
                  <a:lnTo>
                    <a:pt x="60" y="523"/>
                  </a:lnTo>
                  <a:lnTo>
                    <a:pt x="101" y="563"/>
                  </a:lnTo>
                  <a:lnTo>
                    <a:pt x="141" y="604"/>
                  </a:lnTo>
                  <a:lnTo>
                    <a:pt x="201" y="644"/>
                  </a:lnTo>
                  <a:lnTo>
                    <a:pt x="261" y="664"/>
                  </a:lnTo>
                  <a:lnTo>
                    <a:pt x="17074" y="664"/>
                  </a:lnTo>
                  <a:lnTo>
                    <a:pt x="17134" y="644"/>
                  </a:lnTo>
                  <a:lnTo>
                    <a:pt x="17195" y="604"/>
                  </a:lnTo>
                  <a:lnTo>
                    <a:pt x="17235" y="563"/>
                  </a:lnTo>
                  <a:lnTo>
                    <a:pt x="17275" y="523"/>
                  </a:lnTo>
                  <a:lnTo>
                    <a:pt x="17315" y="463"/>
                  </a:lnTo>
                  <a:lnTo>
                    <a:pt x="17335" y="403"/>
                  </a:lnTo>
                  <a:lnTo>
                    <a:pt x="17335" y="322"/>
                  </a:lnTo>
                  <a:lnTo>
                    <a:pt x="17335" y="262"/>
                  </a:lnTo>
                  <a:lnTo>
                    <a:pt x="17315" y="202"/>
                  </a:lnTo>
                  <a:lnTo>
                    <a:pt x="17275" y="142"/>
                  </a:lnTo>
                  <a:lnTo>
                    <a:pt x="17235" y="101"/>
                  </a:lnTo>
                  <a:lnTo>
                    <a:pt x="17195" y="61"/>
                  </a:lnTo>
                  <a:lnTo>
                    <a:pt x="17134" y="21"/>
                  </a:lnTo>
                  <a:lnTo>
                    <a:pt x="1707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444" name="Google Shape;1444;p26"/>
          <p:cNvGrpSpPr/>
          <p:nvPr/>
        </p:nvGrpSpPr>
        <p:grpSpPr>
          <a:xfrm>
            <a:off x="226675" y="3034725"/>
            <a:ext cx="1027975" cy="1851078"/>
            <a:chOff x="8046725" y="2806125"/>
            <a:chExt cx="1027975" cy="1851078"/>
          </a:xfrm>
        </p:grpSpPr>
        <p:sp>
          <p:nvSpPr>
            <p:cNvPr id="1445" name="Google Shape;1445;p26"/>
            <p:cNvSpPr/>
            <p:nvPr/>
          </p:nvSpPr>
          <p:spPr>
            <a:xfrm>
              <a:off x="8178525" y="4543803"/>
              <a:ext cx="764400" cy="1134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46" name="Google Shape;1446;p26"/>
            <p:cNvGrpSpPr/>
            <p:nvPr/>
          </p:nvGrpSpPr>
          <p:grpSpPr>
            <a:xfrm>
              <a:off x="8046725" y="2806125"/>
              <a:ext cx="1027975" cy="1793300"/>
              <a:chOff x="-868675" y="2970500"/>
              <a:chExt cx="1027975" cy="1793300"/>
            </a:xfrm>
          </p:grpSpPr>
          <p:sp>
            <p:nvSpPr>
              <p:cNvPr id="1447" name="Google Shape;1447;p26"/>
              <p:cNvSpPr/>
              <p:nvPr/>
            </p:nvSpPr>
            <p:spPr>
              <a:xfrm>
                <a:off x="-868675" y="3094025"/>
                <a:ext cx="1027975" cy="908475"/>
              </a:xfrm>
              <a:custGeom>
                <a:avLst/>
                <a:gdLst/>
                <a:ahLst/>
                <a:cxnLst/>
                <a:rect l="l" t="t" r="r" b="b"/>
                <a:pathLst>
                  <a:path w="41119" h="36339" extrusionOk="0">
                    <a:moveTo>
                      <a:pt x="35956" y="1"/>
                    </a:moveTo>
                    <a:lnTo>
                      <a:pt x="35494" y="21"/>
                    </a:lnTo>
                    <a:lnTo>
                      <a:pt x="35032" y="81"/>
                    </a:lnTo>
                    <a:lnTo>
                      <a:pt x="34570" y="182"/>
                    </a:lnTo>
                    <a:lnTo>
                      <a:pt x="34108" y="282"/>
                    </a:lnTo>
                    <a:lnTo>
                      <a:pt x="33666" y="423"/>
                    </a:lnTo>
                    <a:lnTo>
                      <a:pt x="33204" y="583"/>
                    </a:lnTo>
                    <a:lnTo>
                      <a:pt x="32762" y="764"/>
                    </a:lnTo>
                    <a:lnTo>
                      <a:pt x="32340" y="965"/>
                    </a:lnTo>
                    <a:lnTo>
                      <a:pt x="31898" y="1186"/>
                    </a:lnTo>
                    <a:lnTo>
                      <a:pt x="31497" y="1407"/>
                    </a:lnTo>
                    <a:lnTo>
                      <a:pt x="30934" y="1728"/>
                    </a:lnTo>
                    <a:lnTo>
                      <a:pt x="30392" y="2090"/>
                    </a:lnTo>
                    <a:lnTo>
                      <a:pt x="29850" y="2451"/>
                    </a:lnTo>
                    <a:lnTo>
                      <a:pt x="29327" y="2833"/>
                    </a:lnTo>
                    <a:lnTo>
                      <a:pt x="28805" y="3235"/>
                    </a:lnTo>
                    <a:lnTo>
                      <a:pt x="28303" y="3657"/>
                    </a:lnTo>
                    <a:lnTo>
                      <a:pt x="27821" y="4099"/>
                    </a:lnTo>
                    <a:lnTo>
                      <a:pt x="27339" y="4540"/>
                    </a:lnTo>
                    <a:lnTo>
                      <a:pt x="26877" y="5023"/>
                    </a:lnTo>
                    <a:lnTo>
                      <a:pt x="26435" y="5485"/>
                    </a:lnTo>
                    <a:lnTo>
                      <a:pt x="26013" y="5987"/>
                    </a:lnTo>
                    <a:lnTo>
                      <a:pt x="25591" y="6489"/>
                    </a:lnTo>
                    <a:lnTo>
                      <a:pt x="25189" y="7011"/>
                    </a:lnTo>
                    <a:lnTo>
                      <a:pt x="24808" y="7554"/>
                    </a:lnTo>
                    <a:lnTo>
                      <a:pt x="24446" y="8096"/>
                    </a:lnTo>
                    <a:lnTo>
                      <a:pt x="24105" y="8658"/>
                    </a:lnTo>
                    <a:lnTo>
                      <a:pt x="23683" y="9341"/>
                    </a:lnTo>
                    <a:lnTo>
                      <a:pt x="23462" y="9683"/>
                    </a:lnTo>
                    <a:lnTo>
                      <a:pt x="23201" y="9984"/>
                    </a:lnTo>
                    <a:lnTo>
                      <a:pt x="22919" y="10265"/>
                    </a:lnTo>
                    <a:lnTo>
                      <a:pt x="22779" y="10386"/>
                    </a:lnTo>
                    <a:lnTo>
                      <a:pt x="22638" y="10486"/>
                    </a:lnTo>
                    <a:lnTo>
                      <a:pt x="22478" y="10587"/>
                    </a:lnTo>
                    <a:lnTo>
                      <a:pt x="22297" y="10667"/>
                    </a:lnTo>
                    <a:lnTo>
                      <a:pt x="22116" y="10727"/>
                    </a:lnTo>
                    <a:lnTo>
                      <a:pt x="21935" y="10768"/>
                    </a:lnTo>
                    <a:lnTo>
                      <a:pt x="21754" y="10788"/>
                    </a:lnTo>
                    <a:lnTo>
                      <a:pt x="21574" y="10788"/>
                    </a:lnTo>
                    <a:lnTo>
                      <a:pt x="21393" y="10768"/>
                    </a:lnTo>
                    <a:lnTo>
                      <a:pt x="21212" y="10727"/>
                    </a:lnTo>
                    <a:lnTo>
                      <a:pt x="20850" y="10627"/>
                    </a:lnTo>
                    <a:lnTo>
                      <a:pt x="20489" y="10486"/>
                    </a:lnTo>
                    <a:lnTo>
                      <a:pt x="19786" y="10165"/>
                    </a:lnTo>
                    <a:lnTo>
                      <a:pt x="19424" y="10024"/>
                    </a:lnTo>
                    <a:lnTo>
                      <a:pt x="19063" y="9924"/>
                    </a:lnTo>
                    <a:lnTo>
                      <a:pt x="18802" y="9884"/>
                    </a:lnTo>
                    <a:lnTo>
                      <a:pt x="18540" y="9864"/>
                    </a:lnTo>
                    <a:lnTo>
                      <a:pt x="18259" y="9884"/>
                    </a:lnTo>
                    <a:lnTo>
                      <a:pt x="17998" y="9924"/>
                    </a:lnTo>
                    <a:lnTo>
                      <a:pt x="17737" y="9984"/>
                    </a:lnTo>
                    <a:lnTo>
                      <a:pt x="17476" y="10064"/>
                    </a:lnTo>
                    <a:lnTo>
                      <a:pt x="17235" y="10185"/>
                    </a:lnTo>
                    <a:lnTo>
                      <a:pt x="16994" y="10306"/>
                    </a:lnTo>
                    <a:lnTo>
                      <a:pt x="16753" y="10466"/>
                    </a:lnTo>
                    <a:lnTo>
                      <a:pt x="16532" y="10627"/>
                    </a:lnTo>
                    <a:lnTo>
                      <a:pt x="16311" y="10808"/>
                    </a:lnTo>
                    <a:lnTo>
                      <a:pt x="16130" y="11009"/>
                    </a:lnTo>
                    <a:lnTo>
                      <a:pt x="15929" y="11230"/>
                    </a:lnTo>
                    <a:lnTo>
                      <a:pt x="15768" y="11450"/>
                    </a:lnTo>
                    <a:lnTo>
                      <a:pt x="15608" y="11692"/>
                    </a:lnTo>
                    <a:lnTo>
                      <a:pt x="15467" y="11933"/>
                    </a:lnTo>
                    <a:lnTo>
                      <a:pt x="15367" y="12174"/>
                    </a:lnTo>
                    <a:lnTo>
                      <a:pt x="15246" y="12435"/>
                    </a:lnTo>
                    <a:lnTo>
                      <a:pt x="15166" y="12696"/>
                    </a:lnTo>
                    <a:lnTo>
                      <a:pt x="15085" y="12957"/>
                    </a:lnTo>
                    <a:lnTo>
                      <a:pt x="15025" y="13238"/>
                    </a:lnTo>
                    <a:lnTo>
                      <a:pt x="14965" y="13519"/>
                    </a:lnTo>
                    <a:lnTo>
                      <a:pt x="14905" y="14062"/>
                    </a:lnTo>
                    <a:lnTo>
                      <a:pt x="14865" y="14624"/>
                    </a:lnTo>
                    <a:lnTo>
                      <a:pt x="14885" y="15187"/>
                    </a:lnTo>
                    <a:lnTo>
                      <a:pt x="14925" y="15749"/>
                    </a:lnTo>
                    <a:lnTo>
                      <a:pt x="14985" y="16312"/>
                    </a:lnTo>
                    <a:lnTo>
                      <a:pt x="15065" y="16995"/>
                    </a:lnTo>
                    <a:lnTo>
                      <a:pt x="15146" y="17657"/>
                    </a:lnTo>
                    <a:lnTo>
                      <a:pt x="15166" y="17999"/>
                    </a:lnTo>
                    <a:lnTo>
                      <a:pt x="15186" y="18320"/>
                    </a:lnTo>
                    <a:lnTo>
                      <a:pt x="15166" y="18662"/>
                    </a:lnTo>
                    <a:lnTo>
                      <a:pt x="15106" y="18983"/>
                    </a:lnTo>
                    <a:lnTo>
                      <a:pt x="15025" y="19325"/>
                    </a:lnTo>
                    <a:lnTo>
                      <a:pt x="14885" y="19626"/>
                    </a:lnTo>
                    <a:lnTo>
                      <a:pt x="14724" y="19927"/>
                    </a:lnTo>
                    <a:lnTo>
                      <a:pt x="14623" y="20068"/>
                    </a:lnTo>
                    <a:lnTo>
                      <a:pt x="14523" y="20188"/>
                    </a:lnTo>
                    <a:lnTo>
                      <a:pt x="14403" y="20309"/>
                    </a:lnTo>
                    <a:lnTo>
                      <a:pt x="14282" y="20429"/>
                    </a:lnTo>
                    <a:lnTo>
                      <a:pt x="14141" y="20510"/>
                    </a:lnTo>
                    <a:lnTo>
                      <a:pt x="14001" y="20610"/>
                    </a:lnTo>
                    <a:lnTo>
                      <a:pt x="13860" y="20671"/>
                    </a:lnTo>
                    <a:lnTo>
                      <a:pt x="13720" y="20731"/>
                    </a:lnTo>
                    <a:lnTo>
                      <a:pt x="13559" y="20751"/>
                    </a:lnTo>
                    <a:lnTo>
                      <a:pt x="13398" y="20771"/>
                    </a:lnTo>
                    <a:lnTo>
                      <a:pt x="13217" y="20771"/>
                    </a:lnTo>
                    <a:lnTo>
                      <a:pt x="13057" y="20751"/>
                    </a:lnTo>
                    <a:lnTo>
                      <a:pt x="12896" y="20711"/>
                    </a:lnTo>
                    <a:lnTo>
                      <a:pt x="12735" y="20671"/>
                    </a:lnTo>
                    <a:lnTo>
                      <a:pt x="12575" y="20590"/>
                    </a:lnTo>
                    <a:lnTo>
                      <a:pt x="12434" y="20510"/>
                    </a:lnTo>
                    <a:lnTo>
                      <a:pt x="12153" y="20329"/>
                    </a:lnTo>
                    <a:lnTo>
                      <a:pt x="11872" y="20088"/>
                    </a:lnTo>
                    <a:lnTo>
                      <a:pt x="11610" y="19827"/>
                    </a:lnTo>
                    <a:lnTo>
                      <a:pt x="11369" y="19566"/>
                    </a:lnTo>
                    <a:lnTo>
                      <a:pt x="11128" y="19285"/>
                    </a:lnTo>
                    <a:lnTo>
                      <a:pt x="10666" y="18762"/>
                    </a:lnTo>
                    <a:lnTo>
                      <a:pt x="10204" y="18260"/>
                    </a:lnTo>
                    <a:lnTo>
                      <a:pt x="9702" y="17758"/>
                    </a:lnTo>
                    <a:lnTo>
                      <a:pt x="9200" y="17276"/>
                    </a:lnTo>
                    <a:lnTo>
                      <a:pt x="8698" y="16814"/>
                    </a:lnTo>
                    <a:lnTo>
                      <a:pt x="8155" y="16352"/>
                    </a:lnTo>
                    <a:lnTo>
                      <a:pt x="7633" y="15930"/>
                    </a:lnTo>
                    <a:lnTo>
                      <a:pt x="7071" y="15508"/>
                    </a:lnTo>
                    <a:lnTo>
                      <a:pt x="6468" y="15086"/>
                    </a:lnTo>
                    <a:lnTo>
                      <a:pt x="6167" y="14885"/>
                    </a:lnTo>
                    <a:lnTo>
                      <a:pt x="5845" y="14705"/>
                    </a:lnTo>
                    <a:lnTo>
                      <a:pt x="5504" y="14544"/>
                    </a:lnTo>
                    <a:lnTo>
                      <a:pt x="5182" y="14383"/>
                    </a:lnTo>
                    <a:lnTo>
                      <a:pt x="4841" y="14243"/>
                    </a:lnTo>
                    <a:lnTo>
                      <a:pt x="4500" y="14122"/>
                    </a:lnTo>
                    <a:lnTo>
                      <a:pt x="4158" y="14042"/>
                    </a:lnTo>
                    <a:lnTo>
                      <a:pt x="3817" y="13981"/>
                    </a:lnTo>
                    <a:lnTo>
                      <a:pt x="3475" y="13941"/>
                    </a:lnTo>
                    <a:lnTo>
                      <a:pt x="3134" y="13921"/>
                    </a:lnTo>
                    <a:lnTo>
                      <a:pt x="2792" y="13961"/>
                    </a:lnTo>
                    <a:lnTo>
                      <a:pt x="2451" y="14022"/>
                    </a:lnTo>
                    <a:lnTo>
                      <a:pt x="2129" y="14122"/>
                    </a:lnTo>
                    <a:lnTo>
                      <a:pt x="1808" y="14263"/>
                    </a:lnTo>
                    <a:lnTo>
                      <a:pt x="1547" y="14423"/>
                    </a:lnTo>
                    <a:lnTo>
                      <a:pt x="1326" y="14604"/>
                    </a:lnTo>
                    <a:lnTo>
                      <a:pt x="1105" y="14785"/>
                    </a:lnTo>
                    <a:lnTo>
                      <a:pt x="904" y="15006"/>
                    </a:lnTo>
                    <a:lnTo>
                      <a:pt x="723" y="15247"/>
                    </a:lnTo>
                    <a:lnTo>
                      <a:pt x="583" y="15488"/>
                    </a:lnTo>
                    <a:lnTo>
                      <a:pt x="442" y="15749"/>
                    </a:lnTo>
                    <a:lnTo>
                      <a:pt x="321" y="16030"/>
                    </a:lnTo>
                    <a:lnTo>
                      <a:pt x="221" y="16312"/>
                    </a:lnTo>
                    <a:lnTo>
                      <a:pt x="141" y="16613"/>
                    </a:lnTo>
                    <a:lnTo>
                      <a:pt x="80" y="16914"/>
                    </a:lnTo>
                    <a:lnTo>
                      <a:pt x="20" y="17216"/>
                    </a:lnTo>
                    <a:lnTo>
                      <a:pt x="0" y="17517"/>
                    </a:lnTo>
                    <a:lnTo>
                      <a:pt x="0" y="17818"/>
                    </a:lnTo>
                    <a:lnTo>
                      <a:pt x="0" y="18140"/>
                    </a:lnTo>
                    <a:lnTo>
                      <a:pt x="40" y="18441"/>
                    </a:lnTo>
                    <a:lnTo>
                      <a:pt x="80" y="18742"/>
                    </a:lnTo>
                    <a:lnTo>
                      <a:pt x="141" y="19023"/>
                    </a:lnTo>
                    <a:lnTo>
                      <a:pt x="221" y="19325"/>
                    </a:lnTo>
                    <a:lnTo>
                      <a:pt x="301" y="19606"/>
                    </a:lnTo>
                    <a:lnTo>
                      <a:pt x="522" y="20168"/>
                    </a:lnTo>
                    <a:lnTo>
                      <a:pt x="763" y="20711"/>
                    </a:lnTo>
                    <a:lnTo>
                      <a:pt x="1024" y="21253"/>
                    </a:lnTo>
                    <a:lnTo>
                      <a:pt x="1306" y="21795"/>
                    </a:lnTo>
                    <a:lnTo>
                      <a:pt x="1928" y="22840"/>
                    </a:lnTo>
                    <a:lnTo>
                      <a:pt x="3214" y="24929"/>
                    </a:lnTo>
                    <a:lnTo>
                      <a:pt x="3857" y="25974"/>
                    </a:lnTo>
                    <a:lnTo>
                      <a:pt x="4540" y="26978"/>
                    </a:lnTo>
                    <a:lnTo>
                      <a:pt x="5223" y="28002"/>
                    </a:lnTo>
                    <a:lnTo>
                      <a:pt x="5946" y="28987"/>
                    </a:lnTo>
                    <a:lnTo>
                      <a:pt x="6709" y="29931"/>
                    </a:lnTo>
                    <a:lnTo>
                      <a:pt x="7091" y="30413"/>
                    </a:lnTo>
                    <a:lnTo>
                      <a:pt x="7493" y="30875"/>
                    </a:lnTo>
                    <a:lnTo>
                      <a:pt x="7914" y="31317"/>
                    </a:lnTo>
                    <a:lnTo>
                      <a:pt x="8336" y="31759"/>
                    </a:lnTo>
                    <a:lnTo>
                      <a:pt x="8758" y="32201"/>
                    </a:lnTo>
                    <a:lnTo>
                      <a:pt x="9220" y="32602"/>
                    </a:lnTo>
                    <a:lnTo>
                      <a:pt x="9662" y="33024"/>
                    </a:lnTo>
                    <a:lnTo>
                      <a:pt x="10144" y="33406"/>
                    </a:lnTo>
                    <a:lnTo>
                      <a:pt x="10606" y="33787"/>
                    </a:lnTo>
                    <a:lnTo>
                      <a:pt x="11108" y="34149"/>
                    </a:lnTo>
                    <a:lnTo>
                      <a:pt x="11610" y="34491"/>
                    </a:lnTo>
                    <a:lnTo>
                      <a:pt x="12113" y="34812"/>
                    </a:lnTo>
                    <a:lnTo>
                      <a:pt x="12635" y="35133"/>
                    </a:lnTo>
                    <a:lnTo>
                      <a:pt x="13157" y="35415"/>
                    </a:lnTo>
                    <a:lnTo>
                      <a:pt x="13699" y="35676"/>
                    </a:lnTo>
                    <a:lnTo>
                      <a:pt x="14262" y="35917"/>
                    </a:lnTo>
                    <a:lnTo>
                      <a:pt x="14824" y="36138"/>
                    </a:lnTo>
                    <a:lnTo>
                      <a:pt x="15387" y="36339"/>
                    </a:lnTo>
                    <a:lnTo>
                      <a:pt x="26274" y="36339"/>
                    </a:lnTo>
                    <a:lnTo>
                      <a:pt x="26816" y="35736"/>
                    </a:lnTo>
                    <a:lnTo>
                      <a:pt x="27359" y="35093"/>
                    </a:lnTo>
                    <a:lnTo>
                      <a:pt x="27901" y="34430"/>
                    </a:lnTo>
                    <a:lnTo>
                      <a:pt x="28423" y="33727"/>
                    </a:lnTo>
                    <a:lnTo>
                      <a:pt x="28946" y="33024"/>
                    </a:lnTo>
                    <a:lnTo>
                      <a:pt x="29468" y="32281"/>
                    </a:lnTo>
                    <a:lnTo>
                      <a:pt x="29970" y="31538"/>
                    </a:lnTo>
                    <a:lnTo>
                      <a:pt x="30492" y="30774"/>
                    </a:lnTo>
                    <a:lnTo>
                      <a:pt x="30974" y="29991"/>
                    </a:lnTo>
                    <a:lnTo>
                      <a:pt x="31477" y="29188"/>
                    </a:lnTo>
                    <a:lnTo>
                      <a:pt x="31959" y="28364"/>
                    </a:lnTo>
                    <a:lnTo>
                      <a:pt x="32441" y="27540"/>
                    </a:lnTo>
                    <a:lnTo>
                      <a:pt x="33365" y="25853"/>
                    </a:lnTo>
                    <a:lnTo>
                      <a:pt x="34269" y="24146"/>
                    </a:lnTo>
                    <a:lnTo>
                      <a:pt x="35132" y="22418"/>
                    </a:lnTo>
                    <a:lnTo>
                      <a:pt x="35976" y="20671"/>
                    </a:lnTo>
                    <a:lnTo>
                      <a:pt x="36760" y="18923"/>
                    </a:lnTo>
                    <a:lnTo>
                      <a:pt x="37523" y="17175"/>
                    </a:lnTo>
                    <a:lnTo>
                      <a:pt x="38226" y="15468"/>
                    </a:lnTo>
                    <a:lnTo>
                      <a:pt x="38909" y="13801"/>
                    </a:lnTo>
                    <a:lnTo>
                      <a:pt x="39532" y="12174"/>
                    </a:lnTo>
                    <a:lnTo>
                      <a:pt x="40114" y="10587"/>
                    </a:lnTo>
                    <a:lnTo>
                      <a:pt x="40355" y="9944"/>
                    </a:lnTo>
                    <a:lnTo>
                      <a:pt x="40556" y="9301"/>
                    </a:lnTo>
                    <a:lnTo>
                      <a:pt x="40737" y="8638"/>
                    </a:lnTo>
                    <a:lnTo>
                      <a:pt x="40897" y="7955"/>
                    </a:lnTo>
                    <a:lnTo>
                      <a:pt x="41018" y="7292"/>
                    </a:lnTo>
                    <a:lnTo>
                      <a:pt x="41098" y="6609"/>
                    </a:lnTo>
                    <a:lnTo>
                      <a:pt x="41118" y="6268"/>
                    </a:lnTo>
                    <a:lnTo>
                      <a:pt x="41118" y="5926"/>
                    </a:lnTo>
                    <a:lnTo>
                      <a:pt x="41118" y="5585"/>
                    </a:lnTo>
                    <a:lnTo>
                      <a:pt x="41098" y="5244"/>
                    </a:lnTo>
                    <a:lnTo>
                      <a:pt x="41058" y="4902"/>
                    </a:lnTo>
                    <a:lnTo>
                      <a:pt x="41018" y="4561"/>
                    </a:lnTo>
                    <a:lnTo>
                      <a:pt x="40938" y="4219"/>
                    </a:lnTo>
                    <a:lnTo>
                      <a:pt x="40857" y="3878"/>
                    </a:lnTo>
                    <a:lnTo>
                      <a:pt x="40757" y="3556"/>
                    </a:lnTo>
                    <a:lnTo>
                      <a:pt x="40636" y="3235"/>
                    </a:lnTo>
                    <a:lnTo>
                      <a:pt x="40516" y="2913"/>
                    </a:lnTo>
                    <a:lnTo>
                      <a:pt x="40355" y="2612"/>
                    </a:lnTo>
                    <a:lnTo>
                      <a:pt x="40194" y="2311"/>
                    </a:lnTo>
                    <a:lnTo>
                      <a:pt x="40014" y="2030"/>
                    </a:lnTo>
                    <a:lnTo>
                      <a:pt x="39813" y="1748"/>
                    </a:lnTo>
                    <a:lnTo>
                      <a:pt x="39592" y="1507"/>
                    </a:lnTo>
                    <a:lnTo>
                      <a:pt x="39351" y="1266"/>
                    </a:lnTo>
                    <a:lnTo>
                      <a:pt x="39110" y="1045"/>
                    </a:lnTo>
                    <a:lnTo>
                      <a:pt x="38829" y="844"/>
                    </a:lnTo>
                    <a:lnTo>
                      <a:pt x="38547" y="644"/>
                    </a:lnTo>
                    <a:lnTo>
                      <a:pt x="38346" y="543"/>
                    </a:lnTo>
                    <a:lnTo>
                      <a:pt x="38146" y="443"/>
                    </a:lnTo>
                    <a:lnTo>
                      <a:pt x="37724" y="262"/>
                    </a:lnTo>
                    <a:lnTo>
                      <a:pt x="37302" y="141"/>
                    </a:lnTo>
                    <a:lnTo>
                      <a:pt x="36860" y="61"/>
                    </a:lnTo>
                    <a:lnTo>
                      <a:pt x="36398" y="21"/>
                    </a:lnTo>
                    <a:lnTo>
                      <a:pt x="35956" y="1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8" name="Google Shape;1448;p26"/>
              <p:cNvSpPr/>
              <p:nvPr/>
            </p:nvSpPr>
            <p:spPr>
              <a:xfrm>
                <a:off x="-774775" y="3167350"/>
                <a:ext cx="813550" cy="777900"/>
              </a:xfrm>
              <a:custGeom>
                <a:avLst/>
                <a:gdLst/>
                <a:ahLst/>
                <a:cxnLst/>
                <a:rect l="l" t="t" r="r" b="b"/>
                <a:pathLst>
                  <a:path w="32542" h="31116" extrusionOk="0">
                    <a:moveTo>
                      <a:pt x="32200" y="0"/>
                    </a:moveTo>
                    <a:lnTo>
                      <a:pt x="32100" y="61"/>
                    </a:lnTo>
                    <a:lnTo>
                      <a:pt x="32039" y="141"/>
                    </a:lnTo>
                    <a:lnTo>
                      <a:pt x="15909" y="30413"/>
                    </a:lnTo>
                    <a:lnTo>
                      <a:pt x="442" y="14041"/>
                    </a:lnTo>
                    <a:lnTo>
                      <a:pt x="362" y="13981"/>
                    </a:lnTo>
                    <a:lnTo>
                      <a:pt x="261" y="13961"/>
                    </a:lnTo>
                    <a:lnTo>
                      <a:pt x="161" y="13981"/>
                    </a:lnTo>
                    <a:lnTo>
                      <a:pt x="81" y="14041"/>
                    </a:lnTo>
                    <a:lnTo>
                      <a:pt x="20" y="14122"/>
                    </a:lnTo>
                    <a:lnTo>
                      <a:pt x="0" y="14222"/>
                    </a:lnTo>
                    <a:lnTo>
                      <a:pt x="0" y="14323"/>
                    </a:lnTo>
                    <a:lnTo>
                      <a:pt x="61" y="14403"/>
                    </a:lnTo>
                    <a:lnTo>
                      <a:pt x="15769" y="31035"/>
                    </a:lnTo>
                    <a:lnTo>
                      <a:pt x="15849" y="31096"/>
                    </a:lnTo>
                    <a:lnTo>
                      <a:pt x="15970" y="31116"/>
                    </a:lnTo>
                    <a:lnTo>
                      <a:pt x="15990" y="31116"/>
                    </a:lnTo>
                    <a:lnTo>
                      <a:pt x="16050" y="31096"/>
                    </a:lnTo>
                    <a:lnTo>
                      <a:pt x="16110" y="31055"/>
                    </a:lnTo>
                    <a:lnTo>
                      <a:pt x="16150" y="31015"/>
                    </a:lnTo>
                    <a:lnTo>
                      <a:pt x="16191" y="30975"/>
                    </a:lnTo>
                    <a:lnTo>
                      <a:pt x="32501" y="382"/>
                    </a:lnTo>
                    <a:lnTo>
                      <a:pt x="32542" y="282"/>
                    </a:lnTo>
                    <a:lnTo>
                      <a:pt x="32521" y="181"/>
                    </a:lnTo>
                    <a:lnTo>
                      <a:pt x="32481" y="101"/>
                    </a:lnTo>
                    <a:lnTo>
                      <a:pt x="32401" y="21"/>
                    </a:lnTo>
                    <a:lnTo>
                      <a:pt x="32300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9" name="Google Shape;1449;p26"/>
              <p:cNvSpPr/>
              <p:nvPr/>
            </p:nvSpPr>
            <p:spPr>
              <a:xfrm>
                <a:off x="-40100" y="3290375"/>
                <a:ext cx="129600" cy="13100"/>
              </a:xfrm>
              <a:custGeom>
                <a:avLst/>
                <a:gdLst/>
                <a:ahLst/>
                <a:cxnLst/>
                <a:rect l="l" t="t" r="r" b="b"/>
                <a:pathLst>
                  <a:path w="5184" h="524" extrusionOk="0">
                    <a:moveTo>
                      <a:pt x="262" y="1"/>
                    </a:moveTo>
                    <a:lnTo>
                      <a:pt x="162" y="21"/>
                    </a:lnTo>
                    <a:lnTo>
                      <a:pt x="81" y="81"/>
                    </a:lnTo>
                    <a:lnTo>
                      <a:pt x="21" y="162"/>
                    </a:lnTo>
                    <a:lnTo>
                      <a:pt x="1" y="262"/>
                    </a:lnTo>
                    <a:lnTo>
                      <a:pt x="21" y="362"/>
                    </a:lnTo>
                    <a:lnTo>
                      <a:pt x="81" y="443"/>
                    </a:lnTo>
                    <a:lnTo>
                      <a:pt x="162" y="503"/>
                    </a:lnTo>
                    <a:lnTo>
                      <a:pt x="262" y="523"/>
                    </a:lnTo>
                    <a:lnTo>
                      <a:pt x="4922" y="523"/>
                    </a:lnTo>
                    <a:lnTo>
                      <a:pt x="5023" y="503"/>
                    </a:lnTo>
                    <a:lnTo>
                      <a:pt x="5123" y="443"/>
                    </a:lnTo>
                    <a:lnTo>
                      <a:pt x="5163" y="362"/>
                    </a:lnTo>
                    <a:lnTo>
                      <a:pt x="5183" y="262"/>
                    </a:lnTo>
                    <a:lnTo>
                      <a:pt x="5163" y="162"/>
                    </a:lnTo>
                    <a:lnTo>
                      <a:pt x="5123" y="81"/>
                    </a:lnTo>
                    <a:lnTo>
                      <a:pt x="5023" y="21"/>
                    </a:lnTo>
                    <a:lnTo>
                      <a:pt x="492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0" name="Google Shape;1450;p26"/>
              <p:cNvSpPr/>
              <p:nvPr/>
            </p:nvSpPr>
            <p:spPr>
              <a:xfrm>
                <a:off x="-153575" y="3213050"/>
                <a:ext cx="59775" cy="214950"/>
              </a:xfrm>
              <a:custGeom>
                <a:avLst/>
                <a:gdLst/>
                <a:ahLst/>
                <a:cxnLst/>
                <a:rect l="l" t="t" r="r" b="b"/>
                <a:pathLst>
                  <a:path w="2391" h="8598" extrusionOk="0">
                    <a:moveTo>
                      <a:pt x="201" y="0"/>
                    </a:moveTo>
                    <a:lnTo>
                      <a:pt x="121" y="41"/>
                    </a:lnTo>
                    <a:lnTo>
                      <a:pt x="40" y="121"/>
                    </a:lnTo>
                    <a:lnTo>
                      <a:pt x="0" y="201"/>
                    </a:lnTo>
                    <a:lnTo>
                      <a:pt x="20" y="302"/>
                    </a:lnTo>
                    <a:lnTo>
                      <a:pt x="1888" y="8397"/>
                    </a:lnTo>
                    <a:lnTo>
                      <a:pt x="1929" y="8477"/>
                    </a:lnTo>
                    <a:lnTo>
                      <a:pt x="1989" y="8558"/>
                    </a:lnTo>
                    <a:lnTo>
                      <a:pt x="2049" y="8598"/>
                    </a:lnTo>
                    <a:lnTo>
                      <a:pt x="2210" y="8598"/>
                    </a:lnTo>
                    <a:lnTo>
                      <a:pt x="2290" y="8558"/>
                    </a:lnTo>
                    <a:lnTo>
                      <a:pt x="2370" y="8477"/>
                    </a:lnTo>
                    <a:lnTo>
                      <a:pt x="2391" y="8377"/>
                    </a:lnTo>
                    <a:lnTo>
                      <a:pt x="2391" y="8276"/>
                    </a:lnTo>
                    <a:lnTo>
                      <a:pt x="522" y="201"/>
                    </a:lnTo>
                    <a:lnTo>
                      <a:pt x="482" y="101"/>
                    </a:lnTo>
                    <a:lnTo>
                      <a:pt x="402" y="21"/>
                    </a:lnTo>
                    <a:lnTo>
                      <a:pt x="30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1" name="Google Shape;1451;p26"/>
              <p:cNvSpPr/>
              <p:nvPr/>
            </p:nvSpPr>
            <p:spPr>
              <a:xfrm>
                <a:off x="-146550" y="3475700"/>
                <a:ext cx="131600" cy="27625"/>
              </a:xfrm>
              <a:custGeom>
                <a:avLst/>
                <a:gdLst/>
                <a:ahLst/>
                <a:cxnLst/>
                <a:rect l="l" t="t" r="r" b="b"/>
                <a:pathLst>
                  <a:path w="5264" h="1105" extrusionOk="0">
                    <a:moveTo>
                      <a:pt x="4962" y="0"/>
                    </a:moveTo>
                    <a:lnTo>
                      <a:pt x="221" y="583"/>
                    </a:lnTo>
                    <a:lnTo>
                      <a:pt x="121" y="623"/>
                    </a:lnTo>
                    <a:lnTo>
                      <a:pt x="41" y="683"/>
                    </a:lnTo>
                    <a:lnTo>
                      <a:pt x="0" y="783"/>
                    </a:lnTo>
                    <a:lnTo>
                      <a:pt x="0" y="884"/>
                    </a:lnTo>
                    <a:lnTo>
                      <a:pt x="20" y="964"/>
                    </a:lnTo>
                    <a:lnTo>
                      <a:pt x="81" y="1045"/>
                    </a:lnTo>
                    <a:lnTo>
                      <a:pt x="161" y="1085"/>
                    </a:lnTo>
                    <a:lnTo>
                      <a:pt x="261" y="1105"/>
                    </a:lnTo>
                    <a:lnTo>
                      <a:pt x="282" y="1105"/>
                    </a:lnTo>
                    <a:lnTo>
                      <a:pt x="5022" y="522"/>
                    </a:lnTo>
                    <a:lnTo>
                      <a:pt x="5123" y="502"/>
                    </a:lnTo>
                    <a:lnTo>
                      <a:pt x="5203" y="422"/>
                    </a:lnTo>
                    <a:lnTo>
                      <a:pt x="5243" y="342"/>
                    </a:lnTo>
                    <a:lnTo>
                      <a:pt x="5263" y="241"/>
                    </a:lnTo>
                    <a:lnTo>
                      <a:pt x="5223" y="141"/>
                    </a:lnTo>
                    <a:lnTo>
                      <a:pt x="5163" y="60"/>
                    </a:lnTo>
                    <a:lnTo>
                      <a:pt x="5062" y="20"/>
                    </a:lnTo>
                    <a:lnTo>
                      <a:pt x="496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2" name="Google Shape;1452;p26"/>
              <p:cNvSpPr/>
              <p:nvPr/>
            </p:nvSpPr>
            <p:spPr>
              <a:xfrm>
                <a:off x="-666300" y="3530925"/>
                <a:ext cx="13075" cy="113525"/>
              </a:xfrm>
              <a:custGeom>
                <a:avLst/>
                <a:gdLst/>
                <a:ahLst/>
                <a:cxnLst/>
                <a:rect l="l" t="t" r="r" b="b"/>
                <a:pathLst>
                  <a:path w="523" h="4541" extrusionOk="0">
                    <a:moveTo>
                      <a:pt x="261" y="1"/>
                    </a:moveTo>
                    <a:lnTo>
                      <a:pt x="141" y="21"/>
                    </a:lnTo>
                    <a:lnTo>
                      <a:pt x="60" y="81"/>
                    </a:lnTo>
                    <a:lnTo>
                      <a:pt x="20" y="161"/>
                    </a:lnTo>
                    <a:lnTo>
                      <a:pt x="0" y="262"/>
                    </a:lnTo>
                    <a:lnTo>
                      <a:pt x="0" y="4279"/>
                    </a:lnTo>
                    <a:lnTo>
                      <a:pt x="20" y="4380"/>
                    </a:lnTo>
                    <a:lnTo>
                      <a:pt x="60" y="4460"/>
                    </a:lnTo>
                    <a:lnTo>
                      <a:pt x="141" y="4520"/>
                    </a:lnTo>
                    <a:lnTo>
                      <a:pt x="261" y="4540"/>
                    </a:lnTo>
                    <a:lnTo>
                      <a:pt x="362" y="4520"/>
                    </a:lnTo>
                    <a:lnTo>
                      <a:pt x="442" y="4460"/>
                    </a:lnTo>
                    <a:lnTo>
                      <a:pt x="502" y="4380"/>
                    </a:lnTo>
                    <a:lnTo>
                      <a:pt x="522" y="4279"/>
                    </a:lnTo>
                    <a:lnTo>
                      <a:pt x="522" y="262"/>
                    </a:lnTo>
                    <a:lnTo>
                      <a:pt x="502" y="161"/>
                    </a:lnTo>
                    <a:lnTo>
                      <a:pt x="442" y="81"/>
                    </a:lnTo>
                    <a:lnTo>
                      <a:pt x="362" y="21"/>
                    </a:lnTo>
                    <a:lnTo>
                      <a:pt x="261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3" name="Google Shape;1453;p26"/>
              <p:cNvSpPr/>
              <p:nvPr/>
            </p:nvSpPr>
            <p:spPr>
              <a:xfrm>
                <a:off x="-832525" y="3569100"/>
                <a:ext cx="126575" cy="19600"/>
              </a:xfrm>
              <a:custGeom>
                <a:avLst/>
                <a:gdLst/>
                <a:ahLst/>
                <a:cxnLst/>
                <a:rect l="l" t="t" r="r" b="b"/>
                <a:pathLst>
                  <a:path w="5063" h="784" extrusionOk="0">
                    <a:moveTo>
                      <a:pt x="261" y="0"/>
                    </a:moveTo>
                    <a:lnTo>
                      <a:pt x="161" y="20"/>
                    </a:lnTo>
                    <a:lnTo>
                      <a:pt x="81" y="81"/>
                    </a:lnTo>
                    <a:lnTo>
                      <a:pt x="20" y="161"/>
                    </a:lnTo>
                    <a:lnTo>
                      <a:pt x="0" y="261"/>
                    </a:lnTo>
                    <a:lnTo>
                      <a:pt x="0" y="362"/>
                    </a:lnTo>
                    <a:lnTo>
                      <a:pt x="61" y="442"/>
                    </a:lnTo>
                    <a:lnTo>
                      <a:pt x="141" y="502"/>
                    </a:lnTo>
                    <a:lnTo>
                      <a:pt x="241" y="543"/>
                    </a:lnTo>
                    <a:lnTo>
                      <a:pt x="4781" y="784"/>
                    </a:lnTo>
                    <a:lnTo>
                      <a:pt x="4801" y="784"/>
                    </a:lnTo>
                    <a:lnTo>
                      <a:pt x="4902" y="764"/>
                    </a:lnTo>
                    <a:lnTo>
                      <a:pt x="4982" y="703"/>
                    </a:lnTo>
                    <a:lnTo>
                      <a:pt x="5042" y="623"/>
                    </a:lnTo>
                    <a:lnTo>
                      <a:pt x="5062" y="523"/>
                    </a:lnTo>
                    <a:lnTo>
                      <a:pt x="5042" y="422"/>
                    </a:lnTo>
                    <a:lnTo>
                      <a:pt x="4982" y="342"/>
                    </a:lnTo>
                    <a:lnTo>
                      <a:pt x="4902" y="282"/>
                    </a:lnTo>
                    <a:lnTo>
                      <a:pt x="4801" y="261"/>
                    </a:lnTo>
                    <a:lnTo>
                      <a:pt x="26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4" name="Google Shape;1454;p26"/>
              <p:cNvSpPr/>
              <p:nvPr/>
            </p:nvSpPr>
            <p:spPr>
              <a:xfrm>
                <a:off x="-693425" y="2970500"/>
                <a:ext cx="725675" cy="1067650"/>
              </a:xfrm>
              <a:custGeom>
                <a:avLst/>
                <a:gdLst/>
                <a:ahLst/>
                <a:cxnLst/>
                <a:rect l="l" t="t" r="r" b="b"/>
                <a:pathLst>
                  <a:path w="29027" h="42706" extrusionOk="0">
                    <a:moveTo>
                      <a:pt x="11631" y="0"/>
                    </a:moveTo>
                    <a:lnTo>
                      <a:pt x="11390" y="20"/>
                    </a:lnTo>
                    <a:lnTo>
                      <a:pt x="11149" y="40"/>
                    </a:lnTo>
                    <a:lnTo>
                      <a:pt x="10908" y="101"/>
                    </a:lnTo>
                    <a:lnTo>
                      <a:pt x="10687" y="181"/>
                    </a:lnTo>
                    <a:lnTo>
                      <a:pt x="10466" y="282"/>
                    </a:lnTo>
                    <a:lnTo>
                      <a:pt x="10245" y="402"/>
                    </a:lnTo>
                    <a:lnTo>
                      <a:pt x="10044" y="523"/>
                    </a:lnTo>
                    <a:lnTo>
                      <a:pt x="9863" y="683"/>
                    </a:lnTo>
                    <a:lnTo>
                      <a:pt x="9682" y="844"/>
                    </a:lnTo>
                    <a:lnTo>
                      <a:pt x="9502" y="1005"/>
                    </a:lnTo>
                    <a:lnTo>
                      <a:pt x="9341" y="1206"/>
                    </a:lnTo>
                    <a:lnTo>
                      <a:pt x="9180" y="1386"/>
                    </a:lnTo>
                    <a:lnTo>
                      <a:pt x="9040" y="1607"/>
                    </a:lnTo>
                    <a:lnTo>
                      <a:pt x="8919" y="1808"/>
                    </a:lnTo>
                    <a:lnTo>
                      <a:pt x="8799" y="2029"/>
                    </a:lnTo>
                    <a:lnTo>
                      <a:pt x="8698" y="2270"/>
                    </a:lnTo>
                    <a:lnTo>
                      <a:pt x="8598" y="2491"/>
                    </a:lnTo>
                    <a:lnTo>
                      <a:pt x="8517" y="2732"/>
                    </a:lnTo>
                    <a:lnTo>
                      <a:pt x="8457" y="2973"/>
                    </a:lnTo>
                    <a:lnTo>
                      <a:pt x="8337" y="3455"/>
                    </a:lnTo>
                    <a:lnTo>
                      <a:pt x="8276" y="3957"/>
                    </a:lnTo>
                    <a:lnTo>
                      <a:pt x="8236" y="4460"/>
                    </a:lnTo>
                    <a:lnTo>
                      <a:pt x="8216" y="4942"/>
                    </a:lnTo>
                    <a:lnTo>
                      <a:pt x="8216" y="5444"/>
                    </a:lnTo>
                    <a:lnTo>
                      <a:pt x="8236" y="5946"/>
                    </a:lnTo>
                    <a:lnTo>
                      <a:pt x="8317" y="6950"/>
                    </a:lnTo>
                    <a:lnTo>
                      <a:pt x="8658" y="11390"/>
                    </a:lnTo>
                    <a:lnTo>
                      <a:pt x="8678" y="11611"/>
                    </a:lnTo>
                    <a:lnTo>
                      <a:pt x="8678" y="11832"/>
                    </a:lnTo>
                    <a:lnTo>
                      <a:pt x="8678" y="12053"/>
                    </a:lnTo>
                    <a:lnTo>
                      <a:pt x="8638" y="12274"/>
                    </a:lnTo>
                    <a:lnTo>
                      <a:pt x="8578" y="12495"/>
                    </a:lnTo>
                    <a:lnTo>
                      <a:pt x="8497" y="12675"/>
                    </a:lnTo>
                    <a:lnTo>
                      <a:pt x="8377" y="12836"/>
                    </a:lnTo>
                    <a:lnTo>
                      <a:pt x="8296" y="12896"/>
                    </a:lnTo>
                    <a:lnTo>
                      <a:pt x="8216" y="12957"/>
                    </a:lnTo>
                    <a:lnTo>
                      <a:pt x="8116" y="13017"/>
                    </a:lnTo>
                    <a:lnTo>
                      <a:pt x="8015" y="13057"/>
                    </a:lnTo>
                    <a:lnTo>
                      <a:pt x="7915" y="13077"/>
                    </a:lnTo>
                    <a:lnTo>
                      <a:pt x="7714" y="13077"/>
                    </a:lnTo>
                    <a:lnTo>
                      <a:pt x="7593" y="13057"/>
                    </a:lnTo>
                    <a:lnTo>
                      <a:pt x="7393" y="12977"/>
                    </a:lnTo>
                    <a:lnTo>
                      <a:pt x="7192" y="12876"/>
                    </a:lnTo>
                    <a:lnTo>
                      <a:pt x="7011" y="12736"/>
                    </a:lnTo>
                    <a:lnTo>
                      <a:pt x="6850" y="12575"/>
                    </a:lnTo>
                    <a:lnTo>
                      <a:pt x="6689" y="12414"/>
                    </a:lnTo>
                    <a:lnTo>
                      <a:pt x="6569" y="12213"/>
                    </a:lnTo>
                    <a:lnTo>
                      <a:pt x="6468" y="12033"/>
                    </a:lnTo>
                    <a:lnTo>
                      <a:pt x="6248" y="11631"/>
                    </a:lnTo>
                    <a:lnTo>
                      <a:pt x="6127" y="11430"/>
                    </a:lnTo>
                    <a:lnTo>
                      <a:pt x="6006" y="11249"/>
                    </a:lnTo>
                    <a:lnTo>
                      <a:pt x="5886" y="11068"/>
                    </a:lnTo>
                    <a:lnTo>
                      <a:pt x="5725" y="10888"/>
                    </a:lnTo>
                    <a:lnTo>
                      <a:pt x="5585" y="10767"/>
                    </a:lnTo>
                    <a:lnTo>
                      <a:pt x="5424" y="10667"/>
                    </a:lnTo>
                    <a:lnTo>
                      <a:pt x="5243" y="10566"/>
                    </a:lnTo>
                    <a:lnTo>
                      <a:pt x="5082" y="10506"/>
                    </a:lnTo>
                    <a:lnTo>
                      <a:pt x="4882" y="10446"/>
                    </a:lnTo>
                    <a:lnTo>
                      <a:pt x="4701" y="10426"/>
                    </a:lnTo>
                    <a:lnTo>
                      <a:pt x="4500" y="10405"/>
                    </a:lnTo>
                    <a:lnTo>
                      <a:pt x="4319" y="10405"/>
                    </a:lnTo>
                    <a:lnTo>
                      <a:pt x="4118" y="10426"/>
                    </a:lnTo>
                    <a:lnTo>
                      <a:pt x="3917" y="10466"/>
                    </a:lnTo>
                    <a:lnTo>
                      <a:pt x="3737" y="10506"/>
                    </a:lnTo>
                    <a:lnTo>
                      <a:pt x="3556" y="10586"/>
                    </a:lnTo>
                    <a:lnTo>
                      <a:pt x="3375" y="10667"/>
                    </a:lnTo>
                    <a:lnTo>
                      <a:pt x="3194" y="10767"/>
                    </a:lnTo>
                    <a:lnTo>
                      <a:pt x="3034" y="10867"/>
                    </a:lnTo>
                    <a:lnTo>
                      <a:pt x="2873" y="10988"/>
                    </a:lnTo>
                    <a:lnTo>
                      <a:pt x="2732" y="11129"/>
                    </a:lnTo>
                    <a:lnTo>
                      <a:pt x="2612" y="11289"/>
                    </a:lnTo>
                    <a:lnTo>
                      <a:pt x="2491" y="11430"/>
                    </a:lnTo>
                    <a:lnTo>
                      <a:pt x="2391" y="11611"/>
                    </a:lnTo>
                    <a:lnTo>
                      <a:pt x="2290" y="11771"/>
                    </a:lnTo>
                    <a:lnTo>
                      <a:pt x="2210" y="11952"/>
                    </a:lnTo>
                    <a:lnTo>
                      <a:pt x="2049" y="12314"/>
                    </a:lnTo>
                    <a:lnTo>
                      <a:pt x="1949" y="12695"/>
                    </a:lnTo>
                    <a:lnTo>
                      <a:pt x="1889" y="13097"/>
                    </a:lnTo>
                    <a:lnTo>
                      <a:pt x="1848" y="13499"/>
                    </a:lnTo>
                    <a:lnTo>
                      <a:pt x="1869" y="13901"/>
                    </a:lnTo>
                    <a:lnTo>
                      <a:pt x="1889" y="14302"/>
                    </a:lnTo>
                    <a:lnTo>
                      <a:pt x="1949" y="14704"/>
                    </a:lnTo>
                    <a:lnTo>
                      <a:pt x="2029" y="15086"/>
                    </a:lnTo>
                    <a:lnTo>
                      <a:pt x="2130" y="15467"/>
                    </a:lnTo>
                    <a:lnTo>
                      <a:pt x="2250" y="15849"/>
                    </a:lnTo>
                    <a:lnTo>
                      <a:pt x="2371" y="16231"/>
                    </a:lnTo>
                    <a:lnTo>
                      <a:pt x="2632" y="16994"/>
                    </a:lnTo>
                    <a:lnTo>
                      <a:pt x="5926" y="26194"/>
                    </a:lnTo>
                    <a:lnTo>
                      <a:pt x="6027" y="26495"/>
                    </a:lnTo>
                    <a:lnTo>
                      <a:pt x="6067" y="26656"/>
                    </a:lnTo>
                    <a:lnTo>
                      <a:pt x="6087" y="26817"/>
                    </a:lnTo>
                    <a:lnTo>
                      <a:pt x="6107" y="26977"/>
                    </a:lnTo>
                    <a:lnTo>
                      <a:pt x="6107" y="27118"/>
                    </a:lnTo>
                    <a:lnTo>
                      <a:pt x="6067" y="27279"/>
                    </a:lnTo>
                    <a:lnTo>
                      <a:pt x="6006" y="27419"/>
                    </a:lnTo>
                    <a:lnTo>
                      <a:pt x="5966" y="27520"/>
                    </a:lnTo>
                    <a:lnTo>
                      <a:pt x="5886" y="27580"/>
                    </a:lnTo>
                    <a:lnTo>
                      <a:pt x="5826" y="27660"/>
                    </a:lnTo>
                    <a:lnTo>
                      <a:pt x="5745" y="27721"/>
                    </a:lnTo>
                    <a:lnTo>
                      <a:pt x="5565" y="27801"/>
                    </a:lnTo>
                    <a:lnTo>
                      <a:pt x="5364" y="27841"/>
                    </a:lnTo>
                    <a:lnTo>
                      <a:pt x="5163" y="27841"/>
                    </a:lnTo>
                    <a:lnTo>
                      <a:pt x="4942" y="27821"/>
                    </a:lnTo>
                    <a:lnTo>
                      <a:pt x="4741" y="27761"/>
                    </a:lnTo>
                    <a:lnTo>
                      <a:pt x="4560" y="27660"/>
                    </a:lnTo>
                    <a:lnTo>
                      <a:pt x="4400" y="27540"/>
                    </a:lnTo>
                    <a:lnTo>
                      <a:pt x="4239" y="27399"/>
                    </a:lnTo>
                    <a:lnTo>
                      <a:pt x="4118" y="27239"/>
                    </a:lnTo>
                    <a:lnTo>
                      <a:pt x="3978" y="27078"/>
                    </a:lnTo>
                    <a:lnTo>
                      <a:pt x="3757" y="26716"/>
                    </a:lnTo>
                    <a:lnTo>
                      <a:pt x="3556" y="26355"/>
                    </a:lnTo>
                    <a:lnTo>
                      <a:pt x="3335" y="25993"/>
                    </a:lnTo>
                    <a:lnTo>
                      <a:pt x="3234" y="25812"/>
                    </a:lnTo>
                    <a:lnTo>
                      <a:pt x="3094" y="25632"/>
                    </a:lnTo>
                    <a:lnTo>
                      <a:pt x="2973" y="25491"/>
                    </a:lnTo>
                    <a:lnTo>
                      <a:pt x="2813" y="25350"/>
                    </a:lnTo>
                    <a:lnTo>
                      <a:pt x="2652" y="25230"/>
                    </a:lnTo>
                    <a:lnTo>
                      <a:pt x="2471" y="25129"/>
                    </a:lnTo>
                    <a:lnTo>
                      <a:pt x="2290" y="25049"/>
                    </a:lnTo>
                    <a:lnTo>
                      <a:pt x="2110" y="25009"/>
                    </a:lnTo>
                    <a:lnTo>
                      <a:pt x="1929" y="25009"/>
                    </a:lnTo>
                    <a:lnTo>
                      <a:pt x="1748" y="25029"/>
                    </a:lnTo>
                    <a:lnTo>
                      <a:pt x="1567" y="25049"/>
                    </a:lnTo>
                    <a:lnTo>
                      <a:pt x="1386" y="25109"/>
                    </a:lnTo>
                    <a:lnTo>
                      <a:pt x="1206" y="25190"/>
                    </a:lnTo>
                    <a:lnTo>
                      <a:pt x="1045" y="25290"/>
                    </a:lnTo>
                    <a:lnTo>
                      <a:pt x="884" y="25411"/>
                    </a:lnTo>
                    <a:lnTo>
                      <a:pt x="744" y="25531"/>
                    </a:lnTo>
                    <a:lnTo>
                      <a:pt x="603" y="25692"/>
                    </a:lnTo>
                    <a:lnTo>
                      <a:pt x="462" y="25832"/>
                    </a:lnTo>
                    <a:lnTo>
                      <a:pt x="362" y="26013"/>
                    </a:lnTo>
                    <a:lnTo>
                      <a:pt x="262" y="26174"/>
                    </a:lnTo>
                    <a:lnTo>
                      <a:pt x="181" y="26375"/>
                    </a:lnTo>
                    <a:lnTo>
                      <a:pt x="121" y="26556"/>
                    </a:lnTo>
                    <a:lnTo>
                      <a:pt x="81" y="26756"/>
                    </a:lnTo>
                    <a:lnTo>
                      <a:pt x="41" y="26937"/>
                    </a:lnTo>
                    <a:lnTo>
                      <a:pt x="0" y="27319"/>
                    </a:lnTo>
                    <a:lnTo>
                      <a:pt x="21" y="27721"/>
                    </a:lnTo>
                    <a:lnTo>
                      <a:pt x="61" y="28122"/>
                    </a:lnTo>
                    <a:lnTo>
                      <a:pt x="141" y="28504"/>
                    </a:lnTo>
                    <a:lnTo>
                      <a:pt x="221" y="28906"/>
                    </a:lnTo>
                    <a:lnTo>
                      <a:pt x="442" y="29669"/>
                    </a:lnTo>
                    <a:lnTo>
                      <a:pt x="965" y="31417"/>
                    </a:lnTo>
                    <a:lnTo>
                      <a:pt x="1246" y="32301"/>
                    </a:lnTo>
                    <a:lnTo>
                      <a:pt x="1527" y="33164"/>
                    </a:lnTo>
                    <a:lnTo>
                      <a:pt x="1848" y="34028"/>
                    </a:lnTo>
                    <a:lnTo>
                      <a:pt x="2170" y="34872"/>
                    </a:lnTo>
                    <a:lnTo>
                      <a:pt x="2531" y="35715"/>
                    </a:lnTo>
                    <a:lnTo>
                      <a:pt x="2913" y="36539"/>
                    </a:lnTo>
                    <a:lnTo>
                      <a:pt x="3355" y="37342"/>
                    </a:lnTo>
                    <a:lnTo>
                      <a:pt x="3817" y="38126"/>
                    </a:lnTo>
                    <a:lnTo>
                      <a:pt x="4058" y="38528"/>
                    </a:lnTo>
                    <a:lnTo>
                      <a:pt x="4319" y="38889"/>
                    </a:lnTo>
                    <a:lnTo>
                      <a:pt x="4580" y="39271"/>
                    </a:lnTo>
                    <a:lnTo>
                      <a:pt x="4862" y="39632"/>
                    </a:lnTo>
                    <a:lnTo>
                      <a:pt x="5163" y="39974"/>
                    </a:lnTo>
                    <a:lnTo>
                      <a:pt x="5444" y="40315"/>
                    </a:lnTo>
                    <a:lnTo>
                      <a:pt x="5765" y="40637"/>
                    </a:lnTo>
                    <a:lnTo>
                      <a:pt x="6087" y="40958"/>
                    </a:lnTo>
                    <a:lnTo>
                      <a:pt x="6428" y="41259"/>
                    </a:lnTo>
                    <a:lnTo>
                      <a:pt x="6770" y="41561"/>
                    </a:lnTo>
                    <a:lnTo>
                      <a:pt x="7131" y="41822"/>
                    </a:lnTo>
                    <a:lnTo>
                      <a:pt x="7493" y="42083"/>
                    </a:lnTo>
                    <a:lnTo>
                      <a:pt x="20791" y="42706"/>
                    </a:lnTo>
                    <a:lnTo>
                      <a:pt x="21895" y="41018"/>
                    </a:lnTo>
                    <a:lnTo>
                      <a:pt x="22980" y="39311"/>
                    </a:lnTo>
                    <a:lnTo>
                      <a:pt x="24045" y="37584"/>
                    </a:lnTo>
                    <a:lnTo>
                      <a:pt x="24567" y="36720"/>
                    </a:lnTo>
                    <a:lnTo>
                      <a:pt x="25069" y="35856"/>
                    </a:lnTo>
                    <a:lnTo>
                      <a:pt x="25551" y="34972"/>
                    </a:lnTo>
                    <a:lnTo>
                      <a:pt x="26033" y="34068"/>
                    </a:lnTo>
                    <a:lnTo>
                      <a:pt x="26495" y="33164"/>
                    </a:lnTo>
                    <a:lnTo>
                      <a:pt x="26937" y="32260"/>
                    </a:lnTo>
                    <a:lnTo>
                      <a:pt x="27339" y="31336"/>
                    </a:lnTo>
                    <a:lnTo>
                      <a:pt x="27741" y="30412"/>
                    </a:lnTo>
                    <a:lnTo>
                      <a:pt x="28102" y="29468"/>
                    </a:lnTo>
                    <a:lnTo>
                      <a:pt x="28444" y="28524"/>
                    </a:lnTo>
                    <a:lnTo>
                      <a:pt x="28605" y="28022"/>
                    </a:lnTo>
                    <a:lnTo>
                      <a:pt x="28745" y="27520"/>
                    </a:lnTo>
                    <a:lnTo>
                      <a:pt x="28866" y="26998"/>
                    </a:lnTo>
                    <a:lnTo>
                      <a:pt x="28966" y="26475"/>
                    </a:lnTo>
                    <a:lnTo>
                      <a:pt x="29006" y="25973"/>
                    </a:lnTo>
                    <a:lnTo>
                      <a:pt x="29026" y="25712"/>
                    </a:lnTo>
                    <a:lnTo>
                      <a:pt x="29006" y="25451"/>
                    </a:lnTo>
                    <a:lnTo>
                      <a:pt x="28986" y="25190"/>
                    </a:lnTo>
                    <a:lnTo>
                      <a:pt x="28966" y="24949"/>
                    </a:lnTo>
                    <a:lnTo>
                      <a:pt x="28906" y="24688"/>
                    </a:lnTo>
                    <a:lnTo>
                      <a:pt x="28846" y="24446"/>
                    </a:lnTo>
                    <a:lnTo>
                      <a:pt x="28745" y="24185"/>
                    </a:lnTo>
                    <a:lnTo>
                      <a:pt x="28645" y="23964"/>
                    </a:lnTo>
                    <a:lnTo>
                      <a:pt x="28504" y="23723"/>
                    </a:lnTo>
                    <a:lnTo>
                      <a:pt x="28364" y="23522"/>
                    </a:lnTo>
                    <a:lnTo>
                      <a:pt x="28183" y="23322"/>
                    </a:lnTo>
                    <a:lnTo>
                      <a:pt x="28002" y="23121"/>
                    </a:lnTo>
                    <a:lnTo>
                      <a:pt x="27801" y="22960"/>
                    </a:lnTo>
                    <a:lnTo>
                      <a:pt x="27580" y="22819"/>
                    </a:lnTo>
                    <a:lnTo>
                      <a:pt x="27359" y="22679"/>
                    </a:lnTo>
                    <a:lnTo>
                      <a:pt x="27138" y="22578"/>
                    </a:lnTo>
                    <a:lnTo>
                      <a:pt x="26897" y="22498"/>
                    </a:lnTo>
                    <a:lnTo>
                      <a:pt x="26656" y="22458"/>
                    </a:lnTo>
                    <a:lnTo>
                      <a:pt x="26415" y="22438"/>
                    </a:lnTo>
                    <a:lnTo>
                      <a:pt x="26174" y="22458"/>
                    </a:lnTo>
                    <a:lnTo>
                      <a:pt x="25933" y="22498"/>
                    </a:lnTo>
                    <a:lnTo>
                      <a:pt x="25692" y="22578"/>
                    </a:lnTo>
                    <a:lnTo>
                      <a:pt x="25431" y="22699"/>
                    </a:lnTo>
                    <a:lnTo>
                      <a:pt x="25190" y="22880"/>
                    </a:lnTo>
                    <a:lnTo>
                      <a:pt x="24969" y="23081"/>
                    </a:lnTo>
                    <a:lnTo>
                      <a:pt x="24748" y="23281"/>
                    </a:lnTo>
                    <a:lnTo>
                      <a:pt x="24346" y="23763"/>
                    </a:lnTo>
                    <a:lnTo>
                      <a:pt x="23964" y="24226"/>
                    </a:lnTo>
                    <a:lnTo>
                      <a:pt x="23743" y="24446"/>
                    </a:lnTo>
                    <a:lnTo>
                      <a:pt x="23502" y="24647"/>
                    </a:lnTo>
                    <a:lnTo>
                      <a:pt x="23261" y="24828"/>
                    </a:lnTo>
                    <a:lnTo>
                      <a:pt x="22980" y="24989"/>
                    </a:lnTo>
                    <a:lnTo>
                      <a:pt x="22719" y="25089"/>
                    </a:lnTo>
                    <a:lnTo>
                      <a:pt x="22578" y="25109"/>
                    </a:lnTo>
                    <a:lnTo>
                      <a:pt x="22418" y="25129"/>
                    </a:lnTo>
                    <a:lnTo>
                      <a:pt x="22277" y="25150"/>
                    </a:lnTo>
                    <a:lnTo>
                      <a:pt x="22136" y="25129"/>
                    </a:lnTo>
                    <a:lnTo>
                      <a:pt x="21996" y="25109"/>
                    </a:lnTo>
                    <a:lnTo>
                      <a:pt x="21855" y="25069"/>
                    </a:lnTo>
                    <a:lnTo>
                      <a:pt x="21735" y="25009"/>
                    </a:lnTo>
                    <a:lnTo>
                      <a:pt x="21614" y="24929"/>
                    </a:lnTo>
                    <a:lnTo>
                      <a:pt x="21514" y="24848"/>
                    </a:lnTo>
                    <a:lnTo>
                      <a:pt x="21413" y="24748"/>
                    </a:lnTo>
                    <a:lnTo>
                      <a:pt x="21333" y="24647"/>
                    </a:lnTo>
                    <a:lnTo>
                      <a:pt x="21253" y="24547"/>
                    </a:lnTo>
                    <a:lnTo>
                      <a:pt x="21132" y="24286"/>
                    </a:lnTo>
                    <a:lnTo>
                      <a:pt x="21052" y="24025"/>
                    </a:lnTo>
                    <a:lnTo>
                      <a:pt x="20992" y="23743"/>
                    </a:lnTo>
                    <a:lnTo>
                      <a:pt x="20971" y="23442"/>
                    </a:lnTo>
                    <a:lnTo>
                      <a:pt x="21012" y="23161"/>
                    </a:lnTo>
                    <a:lnTo>
                      <a:pt x="21072" y="22900"/>
                    </a:lnTo>
                    <a:lnTo>
                      <a:pt x="21152" y="22619"/>
                    </a:lnTo>
                    <a:lnTo>
                      <a:pt x="21253" y="22357"/>
                    </a:lnTo>
                    <a:lnTo>
                      <a:pt x="21373" y="22116"/>
                    </a:lnTo>
                    <a:lnTo>
                      <a:pt x="21654" y="21614"/>
                    </a:lnTo>
                    <a:lnTo>
                      <a:pt x="21936" y="21132"/>
                    </a:lnTo>
                    <a:lnTo>
                      <a:pt x="22257" y="20529"/>
                    </a:lnTo>
                    <a:lnTo>
                      <a:pt x="22558" y="19927"/>
                    </a:lnTo>
                    <a:lnTo>
                      <a:pt x="22840" y="19304"/>
                    </a:lnTo>
                    <a:lnTo>
                      <a:pt x="23101" y="18661"/>
                    </a:lnTo>
                    <a:lnTo>
                      <a:pt x="23322" y="18019"/>
                    </a:lnTo>
                    <a:lnTo>
                      <a:pt x="23543" y="17376"/>
                    </a:lnTo>
                    <a:lnTo>
                      <a:pt x="23703" y="16713"/>
                    </a:lnTo>
                    <a:lnTo>
                      <a:pt x="23864" y="16050"/>
                    </a:lnTo>
                    <a:lnTo>
                      <a:pt x="23944" y="15608"/>
                    </a:lnTo>
                    <a:lnTo>
                      <a:pt x="24005" y="15166"/>
                    </a:lnTo>
                    <a:lnTo>
                      <a:pt x="24045" y="14724"/>
                    </a:lnTo>
                    <a:lnTo>
                      <a:pt x="24065" y="14282"/>
                    </a:lnTo>
                    <a:lnTo>
                      <a:pt x="24025" y="13860"/>
                    </a:lnTo>
                    <a:lnTo>
                      <a:pt x="23964" y="13419"/>
                    </a:lnTo>
                    <a:lnTo>
                      <a:pt x="23924" y="13218"/>
                    </a:lnTo>
                    <a:lnTo>
                      <a:pt x="23864" y="12997"/>
                    </a:lnTo>
                    <a:lnTo>
                      <a:pt x="23784" y="12796"/>
                    </a:lnTo>
                    <a:lnTo>
                      <a:pt x="23703" y="12595"/>
                    </a:lnTo>
                    <a:lnTo>
                      <a:pt x="23583" y="12414"/>
                    </a:lnTo>
                    <a:lnTo>
                      <a:pt x="23462" y="12233"/>
                    </a:lnTo>
                    <a:lnTo>
                      <a:pt x="23322" y="12053"/>
                    </a:lnTo>
                    <a:lnTo>
                      <a:pt x="23181" y="11892"/>
                    </a:lnTo>
                    <a:lnTo>
                      <a:pt x="23020" y="11731"/>
                    </a:lnTo>
                    <a:lnTo>
                      <a:pt x="22840" y="11611"/>
                    </a:lnTo>
                    <a:lnTo>
                      <a:pt x="22659" y="11490"/>
                    </a:lnTo>
                    <a:lnTo>
                      <a:pt x="22478" y="11390"/>
                    </a:lnTo>
                    <a:lnTo>
                      <a:pt x="22277" y="11289"/>
                    </a:lnTo>
                    <a:lnTo>
                      <a:pt x="22076" y="11229"/>
                    </a:lnTo>
                    <a:lnTo>
                      <a:pt x="21855" y="11189"/>
                    </a:lnTo>
                    <a:lnTo>
                      <a:pt x="21654" y="11169"/>
                    </a:lnTo>
                    <a:lnTo>
                      <a:pt x="21454" y="11169"/>
                    </a:lnTo>
                    <a:lnTo>
                      <a:pt x="21253" y="11209"/>
                    </a:lnTo>
                    <a:lnTo>
                      <a:pt x="21052" y="11249"/>
                    </a:lnTo>
                    <a:lnTo>
                      <a:pt x="20851" y="11329"/>
                    </a:lnTo>
                    <a:lnTo>
                      <a:pt x="20610" y="11470"/>
                    </a:lnTo>
                    <a:lnTo>
                      <a:pt x="20409" y="11651"/>
                    </a:lnTo>
                    <a:lnTo>
                      <a:pt x="20208" y="11832"/>
                    </a:lnTo>
                    <a:lnTo>
                      <a:pt x="20027" y="12033"/>
                    </a:lnTo>
                    <a:lnTo>
                      <a:pt x="19686" y="12474"/>
                    </a:lnTo>
                    <a:lnTo>
                      <a:pt x="19364" y="12916"/>
                    </a:lnTo>
                    <a:lnTo>
                      <a:pt x="19164" y="13137"/>
                    </a:lnTo>
                    <a:lnTo>
                      <a:pt x="18963" y="13338"/>
                    </a:lnTo>
                    <a:lnTo>
                      <a:pt x="18742" y="13499"/>
                    </a:lnTo>
                    <a:lnTo>
                      <a:pt x="18501" y="13640"/>
                    </a:lnTo>
                    <a:lnTo>
                      <a:pt x="18260" y="13740"/>
                    </a:lnTo>
                    <a:lnTo>
                      <a:pt x="18119" y="13780"/>
                    </a:lnTo>
                    <a:lnTo>
                      <a:pt x="17999" y="13800"/>
                    </a:lnTo>
                    <a:lnTo>
                      <a:pt x="17737" y="13800"/>
                    </a:lnTo>
                    <a:lnTo>
                      <a:pt x="17617" y="13780"/>
                    </a:lnTo>
                    <a:lnTo>
                      <a:pt x="17476" y="13720"/>
                    </a:lnTo>
                    <a:lnTo>
                      <a:pt x="17336" y="13660"/>
                    </a:lnTo>
                    <a:lnTo>
                      <a:pt x="17195" y="13559"/>
                    </a:lnTo>
                    <a:lnTo>
                      <a:pt x="17075" y="13439"/>
                    </a:lnTo>
                    <a:lnTo>
                      <a:pt x="16974" y="13318"/>
                    </a:lnTo>
                    <a:lnTo>
                      <a:pt x="16894" y="13178"/>
                    </a:lnTo>
                    <a:lnTo>
                      <a:pt x="16833" y="13017"/>
                    </a:lnTo>
                    <a:lnTo>
                      <a:pt x="16773" y="12836"/>
                    </a:lnTo>
                    <a:lnTo>
                      <a:pt x="16733" y="12675"/>
                    </a:lnTo>
                    <a:lnTo>
                      <a:pt x="16673" y="12294"/>
                    </a:lnTo>
                    <a:lnTo>
                      <a:pt x="16673" y="11912"/>
                    </a:lnTo>
                    <a:lnTo>
                      <a:pt x="16673" y="11530"/>
                    </a:lnTo>
                    <a:lnTo>
                      <a:pt x="16713" y="11149"/>
                    </a:lnTo>
                    <a:lnTo>
                      <a:pt x="16773" y="10345"/>
                    </a:lnTo>
                    <a:lnTo>
                      <a:pt x="16793" y="9542"/>
                    </a:lnTo>
                    <a:lnTo>
                      <a:pt x="16773" y="8718"/>
                    </a:lnTo>
                    <a:lnTo>
                      <a:pt x="16733" y="7915"/>
                    </a:lnTo>
                    <a:lnTo>
                      <a:pt x="16653" y="7111"/>
                    </a:lnTo>
                    <a:lnTo>
                      <a:pt x="16532" y="6308"/>
                    </a:lnTo>
                    <a:lnTo>
                      <a:pt x="16371" y="5524"/>
                    </a:lnTo>
                    <a:lnTo>
                      <a:pt x="16171" y="4741"/>
                    </a:lnTo>
                    <a:lnTo>
                      <a:pt x="16050" y="4259"/>
                    </a:lnTo>
                    <a:lnTo>
                      <a:pt x="15889" y="3777"/>
                    </a:lnTo>
                    <a:lnTo>
                      <a:pt x="15709" y="3315"/>
                    </a:lnTo>
                    <a:lnTo>
                      <a:pt x="15508" y="2873"/>
                    </a:lnTo>
                    <a:lnTo>
                      <a:pt x="15287" y="2431"/>
                    </a:lnTo>
                    <a:lnTo>
                      <a:pt x="15046" y="2009"/>
                    </a:lnTo>
                    <a:lnTo>
                      <a:pt x="14744" y="1627"/>
                    </a:lnTo>
                    <a:lnTo>
                      <a:pt x="14423" y="1246"/>
                    </a:lnTo>
                    <a:lnTo>
                      <a:pt x="14262" y="1085"/>
                    </a:lnTo>
                    <a:lnTo>
                      <a:pt x="14082" y="904"/>
                    </a:lnTo>
                    <a:lnTo>
                      <a:pt x="13881" y="764"/>
                    </a:lnTo>
                    <a:lnTo>
                      <a:pt x="13680" y="623"/>
                    </a:lnTo>
                    <a:lnTo>
                      <a:pt x="13459" y="502"/>
                    </a:lnTo>
                    <a:lnTo>
                      <a:pt x="13258" y="382"/>
                    </a:lnTo>
                    <a:lnTo>
                      <a:pt x="13037" y="282"/>
                    </a:lnTo>
                    <a:lnTo>
                      <a:pt x="12796" y="181"/>
                    </a:lnTo>
                    <a:lnTo>
                      <a:pt x="12575" y="121"/>
                    </a:lnTo>
                    <a:lnTo>
                      <a:pt x="12334" y="61"/>
                    </a:lnTo>
                    <a:lnTo>
                      <a:pt x="12093" y="20"/>
                    </a:lnTo>
                    <a:lnTo>
                      <a:pt x="1187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5" name="Google Shape;1455;p26"/>
              <p:cNvSpPr/>
              <p:nvPr/>
            </p:nvSpPr>
            <p:spPr>
              <a:xfrm>
                <a:off x="-382575" y="3039300"/>
                <a:ext cx="13575" cy="995850"/>
              </a:xfrm>
              <a:custGeom>
                <a:avLst/>
                <a:gdLst/>
                <a:ahLst/>
                <a:cxnLst/>
                <a:rect l="l" t="t" r="r" b="b"/>
                <a:pathLst>
                  <a:path w="543" h="39834" extrusionOk="0">
                    <a:moveTo>
                      <a:pt x="282" y="0"/>
                    </a:moveTo>
                    <a:lnTo>
                      <a:pt x="161" y="20"/>
                    </a:lnTo>
                    <a:lnTo>
                      <a:pt x="81" y="81"/>
                    </a:lnTo>
                    <a:lnTo>
                      <a:pt x="41" y="161"/>
                    </a:lnTo>
                    <a:lnTo>
                      <a:pt x="0" y="261"/>
                    </a:lnTo>
                    <a:lnTo>
                      <a:pt x="0" y="39572"/>
                    </a:lnTo>
                    <a:lnTo>
                      <a:pt x="41" y="39673"/>
                    </a:lnTo>
                    <a:lnTo>
                      <a:pt x="81" y="39773"/>
                    </a:lnTo>
                    <a:lnTo>
                      <a:pt x="161" y="39813"/>
                    </a:lnTo>
                    <a:lnTo>
                      <a:pt x="282" y="39833"/>
                    </a:lnTo>
                    <a:lnTo>
                      <a:pt x="382" y="39813"/>
                    </a:lnTo>
                    <a:lnTo>
                      <a:pt x="462" y="39773"/>
                    </a:lnTo>
                    <a:lnTo>
                      <a:pt x="523" y="39673"/>
                    </a:lnTo>
                    <a:lnTo>
                      <a:pt x="543" y="39572"/>
                    </a:lnTo>
                    <a:lnTo>
                      <a:pt x="543" y="261"/>
                    </a:lnTo>
                    <a:lnTo>
                      <a:pt x="523" y="161"/>
                    </a:lnTo>
                    <a:lnTo>
                      <a:pt x="462" y="81"/>
                    </a:lnTo>
                    <a:lnTo>
                      <a:pt x="382" y="2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6" name="Google Shape;1456;p26"/>
              <p:cNvSpPr/>
              <p:nvPr/>
            </p:nvSpPr>
            <p:spPr>
              <a:xfrm>
                <a:off x="-572400" y="3324525"/>
                <a:ext cx="431900" cy="264175"/>
              </a:xfrm>
              <a:custGeom>
                <a:avLst/>
                <a:gdLst/>
                <a:ahLst/>
                <a:cxnLst/>
                <a:rect l="l" t="t" r="r" b="b"/>
                <a:pathLst>
                  <a:path w="17276" h="10567" extrusionOk="0">
                    <a:moveTo>
                      <a:pt x="282" y="1"/>
                    </a:moveTo>
                    <a:lnTo>
                      <a:pt x="181" y="21"/>
                    </a:lnTo>
                    <a:lnTo>
                      <a:pt x="101" y="61"/>
                    </a:lnTo>
                    <a:lnTo>
                      <a:pt x="21" y="141"/>
                    </a:lnTo>
                    <a:lnTo>
                      <a:pt x="0" y="242"/>
                    </a:lnTo>
                    <a:lnTo>
                      <a:pt x="0" y="342"/>
                    </a:lnTo>
                    <a:lnTo>
                      <a:pt x="41" y="423"/>
                    </a:lnTo>
                    <a:lnTo>
                      <a:pt x="7654" y="10466"/>
                    </a:lnTo>
                    <a:lnTo>
                      <a:pt x="7694" y="10506"/>
                    </a:lnTo>
                    <a:lnTo>
                      <a:pt x="7734" y="10527"/>
                    </a:lnTo>
                    <a:lnTo>
                      <a:pt x="7794" y="10547"/>
                    </a:lnTo>
                    <a:lnTo>
                      <a:pt x="7855" y="10567"/>
                    </a:lnTo>
                    <a:lnTo>
                      <a:pt x="7875" y="10567"/>
                    </a:lnTo>
                    <a:lnTo>
                      <a:pt x="7975" y="10547"/>
                    </a:lnTo>
                    <a:lnTo>
                      <a:pt x="8055" y="10486"/>
                    </a:lnTo>
                    <a:lnTo>
                      <a:pt x="17215" y="443"/>
                    </a:lnTo>
                    <a:lnTo>
                      <a:pt x="17275" y="362"/>
                    </a:lnTo>
                    <a:lnTo>
                      <a:pt x="17275" y="262"/>
                    </a:lnTo>
                    <a:lnTo>
                      <a:pt x="17255" y="161"/>
                    </a:lnTo>
                    <a:lnTo>
                      <a:pt x="17195" y="81"/>
                    </a:lnTo>
                    <a:lnTo>
                      <a:pt x="17115" y="21"/>
                    </a:lnTo>
                    <a:lnTo>
                      <a:pt x="17014" y="1"/>
                    </a:lnTo>
                    <a:lnTo>
                      <a:pt x="16914" y="21"/>
                    </a:lnTo>
                    <a:lnTo>
                      <a:pt x="16833" y="101"/>
                    </a:lnTo>
                    <a:lnTo>
                      <a:pt x="7875" y="9884"/>
                    </a:lnTo>
                    <a:lnTo>
                      <a:pt x="462" y="101"/>
                    </a:lnTo>
                    <a:lnTo>
                      <a:pt x="382" y="41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7" name="Google Shape;1457;p26"/>
              <p:cNvSpPr/>
              <p:nvPr/>
            </p:nvSpPr>
            <p:spPr>
              <a:xfrm>
                <a:off x="-642200" y="3609775"/>
                <a:ext cx="627250" cy="399250"/>
              </a:xfrm>
              <a:custGeom>
                <a:avLst/>
                <a:gdLst/>
                <a:ahLst/>
                <a:cxnLst/>
                <a:rect l="l" t="t" r="r" b="b"/>
                <a:pathLst>
                  <a:path w="25090" h="15970" extrusionOk="0">
                    <a:moveTo>
                      <a:pt x="24808" y="0"/>
                    </a:moveTo>
                    <a:lnTo>
                      <a:pt x="24708" y="20"/>
                    </a:lnTo>
                    <a:lnTo>
                      <a:pt x="24627" y="81"/>
                    </a:lnTo>
                    <a:lnTo>
                      <a:pt x="10667" y="15307"/>
                    </a:lnTo>
                    <a:lnTo>
                      <a:pt x="462" y="2069"/>
                    </a:lnTo>
                    <a:lnTo>
                      <a:pt x="382" y="2009"/>
                    </a:lnTo>
                    <a:lnTo>
                      <a:pt x="282" y="1969"/>
                    </a:lnTo>
                    <a:lnTo>
                      <a:pt x="181" y="1989"/>
                    </a:lnTo>
                    <a:lnTo>
                      <a:pt x="101" y="2029"/>
                    </a:lnTo>
                    <a:lnTo>
                      <a:pt x="20" y="2110"/>
                    </a:lnTo>
                    <a:lnTo>
                      <a:pt x="0" y="2210"/>
                    </a:lnTo>
                    <a:lnTo>
                      <a:pt x="0" y="2310"/>
                    </a:lnTo>
                    <a:lnTo>
                      <a:pt x="40" y="2391"/>
                    </a:lnTo>
                    <a:lnTo>
                      <a:pt x="10446" y="15869"/>
                    </a:lnTo>
                    <a:lnTo>
                      <a:pt x="10486" y="15909"/>
                    </a:lnTo>
                    <a:lnTo>
                      <a:pt x="10546" y="15950"/>
                    </a:lnTo>
                    <a:lnTo>
                      <a:pt x="10586" y="15970"/>
                    </a:lnTo>
                    <a:lnTo>
                      <a:pt x="10667" y="15970"/>
                    </a:lnTo>
                    <a:lnTo>
                      <a:pt x="10767" y="15950"/>
                    </a:lnTo>
                    <a:lnTo>
                      <a:pt x="10847" y="15889"/>
                    </a:lnTo>
                    <a:lnTo>
                      <a:pt x="25009" y="442"/>
                    </a:lnTo>
                    <a:lnTo>
                      <a:pt x="25069" y="362"/>
                    </a:lnTo>
                    <a:lnTo>
                      <a:pt x="25089" y="261"/>
                    </a:lnTo>
                    <a:lnTo>
                      <a:pt x="25069" y="161"/>
                    </a:lnTo>
                    <a:lnTo>
                      <a:pt x="24989" y="81"/>
                    </a:lnTo>
                    <a:lnTo>
                      <a:pt x="24908" y="20"/>
                    </a:lnTo>
                    <a:lnTo>
                      <a:pt x="24808" y="0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8" name="Google Shape;1458;p26"/>
              <p:cNvSpPr/>
              <p:nvPr/>
            </p:nvSpPr>
            <p:spPr>
              <a:xfrm>
                <a:off x="-699950" y="3976875"/>
                <a:ext cx="690525" cy="786925"/>
              </a:xfrm>
              <a:custGeom>
                <a:avLst/>
                <a:gdLst/>
                <a:ahLst/>
                <a:cxnLst/>
                <a:rect l="l" t="t" r="r" b="b"/>
                <a:pathLst>
                  <a:path w="27621" h="31477" extrusionOk="0">
                    <a:moveTo>
                      <a:pt x="0" y="0"/>
                    </a:moveTo>
                    <a:lnTo>
                      <a:pt x="5966" y="31477"/>
                    </a:lnTo>
                    <a:lnTo>
                      <a:pt x="21775" y="31477"/>
                    </a:lnTo>
                    <a:lnTo>
                      <a:pt x="27620" y="0"/>
                    </a:lnTo>
                    <a:close/>
                  </a:path>
                </a:pathLst>
              </a:custGeom>
              <a:solidFill>
                <a:srgbClr val="2D8C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0" name="Google Shape;180;p4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181" name="Google Shape;181;p4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182" name="Google Shape;182;p4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3" name="Google Shape;183;p4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4" name="Google Shape;184;p4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5" name="Google Shape;185;p4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6" name="Google Shape;186;p4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7" name="Google Shape;187;p4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8" name="Google Shape;188;p4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89" name="Google Shape;189;p4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0" name="Google Shape;190;p4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1" name="Google Shape;191;p4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2" name="Google Shape;192;p4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3" name="Google Shape;193;p4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4" name="Google Shape;194;p4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5" name="Google Shape;195;p4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6" name="Google Shape;196;p4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97" name="Google Shape;197;p4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198" name="Google Shape;198;p4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99" name="Google Shape;199;p4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0" name="Google Shape;200;p4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1" name="Google Shape;201;p4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2" name="Google Shape;202;p4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3" name="Google Shape;203;p4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4" name="Google Shape;204;p4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05" name="Google Shape;205;p4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206" name="Google Shape;206;p4"/>
          <p:cNvGrpSpPr/>
          <p:nvPr/>
        </p:nvGrpSpPr>
        <p:grpSpPr>
          <a:xfrm>
            <a:off x="43050" y="378150"/>
            <a:ext cx="9057900" cy="4584350"/>
            <a:chOff x="43050" y="378150"/>
            <a:chExt cx="9057900" cy="4584350"/>
          </a:xfrm>
        </p:grpSpPr>
        <p:grpSp>
          <p:nvGrpSpPr>
            <p:cNvPr id="207" name="Google Shape;207;p4"/>
            <p:cNvGrpSpPr/>
            <p:nvPr/>
          </p:nvGrpSpPr>
          <p:grpSpPr>
            <a:xfrm>
              <a:off x="125517" y="1054571"/>
              <a:ext cx="8878403" cy="3722222"/>
              <a:chOff x="125517" y="1054571"/>
              <a:chExt cx="8878403" cy="3722222"/>
            </a:xfrm>
          </p:grpSpPr>
          <p:sp>
            <p:nvSpPr>
              <p:cNvPr id="208" name="Google Shape;208;p4"/>
              <p:cNvSpPr/>
              <p:nvPr/>
            </p:nvSpPr>
            <p:spPr>
              <a:xfrm>
                <a:off x="276025" y="36824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209;p4"/>
              <p:cNvSpPr/>
              <p:nvPr/>
            </p:nvSpPr>
            <p:spPr>
              <a:xfrm>
                <a:off x="276025" y="18536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10" name="Google Shape;210;p4"/>
              <p:cNvGrpSpPr/>
              <p:nvPr/>
            </p:nvGrpSpPr>
            <p:grpSpPr>
              <a:xfrm>
                <a:off x="8710521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211" name="Google Shape;211;p4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2" name="Google Shape;212;p4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13" name="Google Shape;213;p4"/>
              <p:cNvGrpSpPr/>
              <p:nvPr/>
            </p:nvGrpSpPr>
            <p:grpSpPr>
              <a:xfrm>
                <a:off x="125517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214" name="Google Shape;214;p4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15" name="Google Shape;215;p4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216" name="Google Shape;216;p4"/>
            <p:cNvGrpSpPr/>
            <p:nvPr/>
          </p:nvGrpSpPr>
          <p:grpSpPr>
            <a:xfrm>
              <a:off x="43050" y="378150"/>
              <a:ext cx="9057900" cy="4584350"/>
              <a:chOff x="35650" y="378150"/>
              <a:chExt cx="9057900" cy="4584350"/>
            </a:xfrm>
          </p:grpSpPr>
          <p:sp>
            <p:nvSpPr>
              <p:cNvPr id="217" name="Google Shape;217;p4"/>
              <p:cNvSpPr/>
              <p:nvPr/>
            </p:nvSpPr>
            <p:spPr>
              <a:xfrm>
                <a:off x="35650" y="4587200"/>
                <a:ext cx="9057900" cy="375300"/>
              </a:xfrm>
              <a:prstGeom prst="ellipse">
                <a:avLst/>
              </a:prstGeom>
              <a:solidFill>
                <a:srgbClr val="2C3045">
                  <a:alpha val="15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218;p4"/>
              <p:cNvSpPr/>
              <p:nvPr/>
            </p:nvSpPr>
            <p:spPr>
              <a:xfrm>
                <a:off x="499650" y="378150"/>
                <a:ext cx="8144700" cy="4387200"/>
              </a:xfrm>
              <a:prstGeom prst="roundRect">
                <a:avLst>
                  <a:gd name="adj" fmla="val 5321"/>
                </a:avLst>
              </a:prstGeom>
              <a:solidFill>
                <a:schemeClr val="lt1"/>
              </a:solidFill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219" name="Google Shape;219;p4"/>
          <p:cNvSpPr txBox="1">
            <a:spLocks noGrp="1"/>
          </p:cNvSpPr>
          <p:nvPr>
            <p:ph type="title"/>
          </p:nvPr>
        </p:nvSpPr>
        <p:spPr>
          <a:xfrm>
            <a:off x="720000" y="615696"/>
            <a:ext cx="7704000" cy="457200"/>
          </a:xfrm>
          <a:prstGeom prst="rect">
            <a:avLst/>
          </a:prstGeom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highlight>
                  <a:schemeClr val="accent1"/>
                </a:highlight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220" name="Google Shape;220;p4"/>
          <p:cNvSpPr txBox="1">
            <a:spLocks noGrp="1"/>
          </p:cNvSpPr>
          <p:nvPr>
            <p:ph type="body" idx="1"/>
          </p:nvPr>
        </p:nvSpPr>
        <p:spPr>
          <a:xfrm>
            <a:off x="716900" y="1119725"/>
            <a:ext cx="7704000" cy="3479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Barlow Medium"/>
              <a:buAutoNum type="arabicPeriod"/>
              <a:defRPr sz="1200"/>
            </a:lvl1pPr>
            <a:lvl2pPr marL="914400" lvl="1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alphaLcPeriod"/>
              <a:defRPr sz="1600"/>
            </a:lvl2pPr>
            <a:lvl3pPr marL="1371600" lvl="2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romanLcPeriod"/>
              <a:defRPr sz="1600"/>
            </a:lvl3pPr>
            <a:lvl4pPr marL="1828800" lvl="3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arabicPeriod"/>
              <a:defRPr sz="1600"/>
            </a:lvl4pPr>
            <a:lvl5pPr marL="2286000" lvl="4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alphaLcPeriod"/>
              <a:defRPr sz="1600"/>
            </a:lvl5pPr>
            <a:lvl6pPr marL="2743200" lvl="5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romanLcPeriod"/>
              <a:defRPr sz="1600"/>
            </a:lvl6pPr>
            <a:lvl7pPr marL="3200400" lvl="6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arabicPeriod"/>
              <a:defRPr sz="1600"/>
            </a:lvl7pPr>
            <a:lvl8pPr marL="3657600" lvl="7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alphaLcPeriod"/>
              <a:defRPr sz="1600"/>
            </a:lvl8pPr>
            <a:lvl9pPr marL="4114800" lvl="8" indent="-33020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Roboto Condensed Light"/>
              <a:buAutoNum type="romanLcPeriod"/>
              <a:defRPr sz="1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7" name="Google Shape;267;p6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268" name="Google Shape;268;p6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269" name="Google Shape;269;p6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0" name="Google Shape;270;p6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1" name="Google Shape;271;p6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2" name="Google Shape;272;p6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3" name="Google Shape;273;p6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4" name="Google Shape;274;p6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5" name="Google Shape;275;p6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6" name="Google Shape;276;p6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7" name="Google Shape;277;p6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8" name="Google Shape;278;p6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79" name="Google Shape;279;p6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0" name="Google Shape;280;p6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1" name="Google Shape;281;p6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2" name="Google Shape;282;p6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3" name="Google Shape;283;p6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284" name="Google Shape;284;p6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285" name="Google Shape;285;p6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6" name="Google Shape;286;p6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7" name="Google Shape;287;p6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8" name="Google Shape;288;p6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89" name="Google Shape;289;p6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0" name="Google Shape;290;p6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1" name="Google Shape;291;p6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292" name="Google Shape;292;p6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293" name="Google Shape;293;p6"/>
          <p:cNvGrpSpPr/>
          <p:nvPr/>
        </p:nvGrpSpPr>
        <p:grpSpPr>
          <a:xfrm flipH="1">
            <a:off x="8023075" y="111425"/>
            <a:ext cx="1102825" cy="1470925"/>
            <a:chOff x="8269775" y="3716750"/>
            <a:chExt cx="1102825" cy="1470925"/>
          </a:xfrm>
        </p:grpSpPr>
        <p:sp>
          <p:nvSpPr>
            <p:cNvPr id="294" name="Google Shape;294;p6"/>
            <p:cNvSpPr/>
            <p:nvPr/>
          </p:nvSpPr>
          <p:spPr>
            <a:xfrm>
              <a:off x="8420425" y="3716750"/>
              <a:ext cx="813575" cy="1012425"/>
            </a:xfrm>
            <a:custGeom>
              <a:avLst/>
              <a:gdLst/>
              <a:ahLst/>
              <a:cxnLst/>
              <a:rect l="l" t="t" r="r" b="b"/>
              <a:pathLst>
                <a:path w="32543" h="40497" extrusionOk="0">
                  <a:moveTo>
                    <a:pt x="2251" y="1"/>
                  </a:moveTo>
                  <a:lnTo>
                    <a:pt x="2351" y="201"/>
                  </a:lnTo>
                  <a:lnTo>
                    <a:pt x="2431" y="422"/>
                  </a:lnTo>
                  <a:lnTo>
                    <a:pt x="2492" y="684"/>
                  </a:lnTo>
                  <a:lnTo>
                    <a:pt x="2512" y="985"/>
                  </a:lnTo>
                  <a:lnTo>
                    <a:pt x="2512" y="1286"/>
                  </a:lnTo>
                  <a:lnTo>
                    <a:pt x="2512" y="1608"/>
                  </a:lnTo>
                  <a:lnTo>
                    <a:pt x="2472" y="1949"/>
                  </a:lnTo>
                  <a:lnTo>
                    <a:pt x="2411" y="2291"/>
                  </a:lnTo>
                  <a:lnTo>
                    <a:pt x="2351" y="2632"/>
                  </a:lnTo>
                  <a:lnTo>
                    <a:pt x="2291" y="2973"/>
                  </a:lnTo>
                  <a:lnTo>
                    <a:pt x="2110" y="3616"/>
                  </a:lnTo>
                  <a:lnTo>
                    <a:pt x="1909" y="4179"/>
                  </a:lnTo>
                  <a:lnTo>
                    <a:pt x="1728" y="4661"/>
                  </a:lnTo>
                  <a:lnTo>
                    <a:pt x="1527" y="5042"/>
                  </a:lnTo>
                  <a:lnTo>
                    <a:pt x="1327" y="5444"/>
                  </a:lnTo>
                  <a:lnTo>
                    <a:pt x="885" y="6208"/>
                  </a:lnTo>
                  <a:lnTo>
                    <a:pt x="664" y="6589"/>
                  </a:lnTo>
                  <a:lnTo>
                    <a:pt x="483" y="6991"/>
                  </a:lnTo>
                  <a:lnTo>
                    <a:pt x="302" y="7393"/>
                  </a:lnTo>
                  <a:lnTo>
                    <a:pt x="162" y="7794"/>
                  </a:lnTo>
                  <a:lnTo>
                    <a:pt x="101" y="8015"/>
                  </a:lnTo>
                  <a:lnTo>
                    <a:pt x="61" y="8236"/>
                  </a:lnTo>
                  <a:lnTo>
                    <a:pt x="21" y="8457"/>
                  </a:lnTo>
                  <a:lnTo>
                    <a:pt x="1" y="8678"/>
                  </a:lnTo>
                  <a:lnTo>
                    <a:pt x="1" y="8899"/>
                  </a:lnTo>
                  <a:lnTo>
                    <a:pt x="1" y="9140"/>
                  </a:lnTo>
                  <a:lnTo>
                    <a:pt x="41" y="9361"/>
                  </a:lnTo>
                  <a:lnTo>
                    <a:pt x="81" y="9562"/>
                  </a:lnTo>
                  <a:lnTo>
                    <a:pt x="121" y="9783"/>
                  </a:lnTo>
                  <a:lnTo>
                    <a:pt x="202" y="9984"/>
                  </a:lnTo>
                  <a:lnTo>
                    <a:pt x="282" y="10185"/>
                  </a:lnTo>
                  <a:lnTo>
                    <a:pt x="403" y="10366"/>
                  </a:lnTo>
                  <a:lnTo>
                    <a:pt x="523" y="10546"/>
                  </a:lnTo>
                  <a:lnTo>
                    <a:pt x="664" y="10687"/>
                  </a:lnTo>
                  <a:lnTo>
                    <a:pt x="824" y="10828"/>
                  </a:lnTo>
                  <a:lnTo>
                    <a:pt x="1005" y="10968"/>
                  </a:lnTo>
                  <a:lnTo>
                    <a:pt x="1246" y="11089"/>
                  </a:lnTo>
                  <a:lnTo>
                    <a:pt x="1487" y="11189"/>
                  </a:lnTo>
                  <a:lnTo>
                    <a:pt x="1748" y="11270"/>
                  </a:lnTo>
                  <a:lnTo>
                    <a:pt x="2030" y="11350"/>
                  </a:lnTo>
                  <a:lnTo>
                    <a:pt x="2291" y="11430"/>
                  </a:lnTo>
                  <a:lnTo>
                    <a:pt x="2552" y="11511"/>
                  </a:lnTo>
                  <a:lnTo>
                    <a:pt x="2793" y="11611"/>
                  </a:lnTo>
                  <a:lnTo>
                    <a:pt x="3034" y="11752"/>
                  </a:lnTo>
                  <a:lnTo>
                    <a:pt x="3235" y="11932"/>
                  </a:lnTo>
                  <a:lnTo>
                    <a:pt x="3416" y="12113"/>
                  </a:lnTo>
                  <a:lnTo>
                    <a:pt x="3556" y="12314"/>
                  </a:lnTo>
                  <a:lnTo>
                    <a:pt x="3677" y="12555"/>
                  </a:lnTo>
                  <a:lnTo>
                    <a:pt x="3757" y="12796"/>
                  </a:lnTo>
                  <a:lnTo>
                    <a:pt x="3817" y="13037"/>
                  </a:lnTo>
                  <a:lnTo>
                    <a:pt x="3858" y="13318"/>
                  </a:lnTo>
                  <a:lnTo>
                    <a:pt x="3878" y="13580"/>
                  </a:lnTo>
                  <a:lnTo>
                    <a:pt x="3858" y="13861"/>
                  </a:lnTo>
                  <a:lnTo>
                    <a:pt x="3837" y="14142"/>
                  </a:lnTo>
                  <a:lnTo>
                    <a:pt x="3797" y="14423"/>
                  </a:lnTo>
                  <a:lnTo>
                    <a:pt x="3737" y="14725"/>
                  </a:lnTo>
                  <a:lnTo>
                    <a:pt x="3596" y="15287"/>
                  </a:lnTo>
                  <a:lnTo>
                    <a:pt x="3396" y="15809"/>
                  </a:lnTo>
                  <a:lnTo>
                    <a:pt x="3215" y="16352"/>
                  </a:lnTo>
                  <a:lnTo>
                    <a:pt x="3034" y="16894"/>
                  </a:lnTo>
                  <a:lnTo>
                    <a:pt x="2893" y="17456"/>
                  </a:lnTo>
                  <a:lnTo>
                    <a:pt x="2833" y="17738"/>
                  </a:lnTo>
                  <a:lnTo>
                    <a:pt x="2793" y="18019"/>
                  </a:lnTo>
                  <a:lnTo>
                    <a:pt x="2773" y="18280"/>
                  </a:lnTo>
                  <a:lnTo>
                    <a:pt x="2773" y="18561"/>
                  </a:lnTo>
                  <a:lnTo>
                    <a:pt x="2793" y="18822"/>
                  </a:lnTo>
                  <a:lnTo>
                    <a:pt x="2853" y="19063"/>
                  </a:lnTo>
                  <a:lnTo>
                    <a:pt x="2934" y="19324"/>
                  </a:lnTo>
                  <a:lnTo>
                    <a:pt x="3034" y="19545"/>
                  </a:lnTo>
                  <a:lnTo>
                    <a:pt x="3175" y="19766"/>
                  </a:lnTo>
                  <a:lnTo>
                    <a:pt x="3335" y="19987"/>
                  </a:lnTo>
                  <a:lnTo>
                    <a:pt x="3456" y="20108"/>
                  </a:lnTo>
                  <a:lnTo>
                    <a:pt x="3596" y="20208"/>
                  </a:lnTo>
                  <a:lnTo>
                    <a:pt x="3737" y="20309"/>
                  </a:lnTo>
                  <a:lnTo>
                    <a:pt x="3878" y="20389"/>
                  </a:lnTo>
                  <a:lnTo>
                    <a:pt x="4199" y="20550"/>
                  </a:lnTo>
                  <a:lnTo>
                    <a:pt x="4541" y="20670"/>
                  </a:lnTo>
                  <a:lnTo>
                    <a:pt x="4882" y="20751"/>
                  </a:lnTo>
                  <a:lnTo>
                    <a:pt x="5244" y="20831"/>
                  </a:lnTo>
                  <a:lnTo>
                    <a:pt x="5967" y="20952"/>
                  </a:lnTo>
                  <a:lnTo>
                    <a:pt x="6328" y="21032"/>
                  </a:lnTo>
                  <a:lnTo>
                    <a:pt x="6690" y="21092"/>
                  </a:lnTo>
                  <a:lnTo>
                    <a:pt x="7011" y="21193"/>
                  </a:lnTo>
                  <a:lnTo>
                    <a:pt x="7333" y="21313"/>
                  </a:lnTo>
                  <a:lnTo>
                    <a:pt x="7634" y="21454"/>
                  </a:lnTo>
                  <a:lnTo>
                    <a:pt x="7754" y="21554"/>
                  </a:lnTo>
                  <a:lnTo>
                    <a:pt x="7875" y="21635"/>
                  </a:lnTo>
                  <a:lnTo>
                    <a:pt x="7996" y="21755"/>
                  </a:lnTo>
                  <a:lnTo>
                    <a:pt x="8096" y="21876"/>
                  </a:lnTo>
                  <a:lnTo>
                    <a:pt x="8196" y="22016"/>
                  </a:lnTo>
                  <a:lnTo>
                    <a:pt x="8277" y="22157"/>
                  </a:lnTo>
                  <a:lnTo>
                    <a:pt x="8337" y="22297"/>
                  </a:lnTo>
                  <a:lnTo>
                    <a:pt x="8397" y="22438"/>
                  </a:lnTo>
                  <a:lnTo>
                    <a:pt x="8437" y="22579"/>
                  </a:lnTo>
                  <a:lnTo>
                    <a:pt x="8458" y="22699"/>
                  </a:lnTo>
                  <a:lnTo>
                    <a:pt x="8478" y="22980"/>
                  </a:lnTo>
                  <a:lnTo>
                    <a:pt x="8437" y="23282"/>
                  </a:lnTo>
                  <a:lnTo>
                    <a:pt x="8397" y="23563"/>
                  </a:lnTo>
                  <a:lnTo>
                    <a:pt x="8317" y="23844"/>
                  </a:lnTo>
                  <a:lnTo>
                    <a:pt x="8196" y="24145"/>
                  </a:lnTo>
                  <a:lnTo>
                    <a:pt x="8096" y="24427"/>
                  </a:lnTo>
                  <a:lnTo>
                    <a:pt x="7855" y="25029"/>
                  </a:lnTo>
                  <a:lnTo>
                    <a:pt x="7734" y="25331"/>
                  </a:lnTo>
                  <a:lnTo>
                    <a:pt x="7614" y="25632"/>
                  </a:lnTo>
                  <a:lnTo>
                    <a:pt x="7534" y="25933"/>
                  </a:lnTo>
                  <a:lnTo>
                    <a:pt x="7473" y="26235"/>
                  </a:lnTo>
                  <a:lnTo>
                    <a:pt x="7433" y="26536"/>
                  </a:lnTo>
                  <a:lnTo>
                    <a:pt x="7433" y="26837"/>
                  </a:lnTo>
                  <a:lnTo>
                    <a:pt x="7473" y="27118"/>
                  </a:lnTo>
                  <a:lnTo>
                    <a:pt x="7554" y="27379"/>
                  </a:lnTo>
                  <a:lnTo>
                    <a:pt x="7654" y="27641"/>
                  </a:lnTo>
                  <a:lnTo>
                    <a:pt x="7795" y="27882"/>
                  </a:lnTo>
                  <a:lnTo>
                    <a:pt x="7955" y="28103"/>
                  </a:lnTo>
                  <a:lnTo>
                    <a:pt x="8136" y="28303"/>
                  </a:lnTo>
                  <a:lnTo>
                    <a:pt x="8337" y="28504"/>
                  </a:lnTo>
                  <a:lnTo>
                    <a:pt x="8558" y="28705"/>
                  </a:lnTo>
                  <a:lnTo>
                    <a:pt x="8779" y="28886"/>
                  </a:lnTo>
                  <a:lnTo>
                    <a:pt x="9040" y="29047"/>
                  </a:lnTo>
                  <a:lnTo>
                    <a:pt x="9281" y="29207"/>
                  </a:lnTo>
                  <a:lnTo>
                    <a:pt x="9562" y="29348"/>
                  </a:lnTo>
                  <a:lnTo>
                    <a:pt x="10105" y="29609"/>
                  </a:lnTo>
                  <a:lnTo>
                    <a:pt x="10647" y="29830"/>
                  </a:lnTo>
                  <a:lnTo>
                    <a:pt x="11189" y="30071"/>
                  </a:lnTo>
                  <a:lnTo>
                    <a:pt x="11752" y="30312"/>
                  </a:lnTo>
                  <a:lnTo>
                    <a:pt x="12274" y="30614"/>
                  </a:lnTo>
                  <a:lnTo>
                    <a:pt x="12535" y="30754"/>
                  </a:lnTo>
                  <a:lnTo>
                    <a:pt x="12776" y="30935"/>
                  </a:lnTo>
                  <a:lnTo>
                    <a:pt x="12997" y="31116"/>
                  </a:lnTo>
                  <a:lnTo>
                    <a:pt x="13198" y="31296"/>
                  </a:lnTo>
                  <a:lnTo>
                    <a:pt x="13399" y="31517"/>
                  </a:lnTo>
                  <a:lnTo>
                    <a:pt x="13560" y="31718"/>
                  </a:lnTo>
                  <a:lnTo>
                    <a:pt x="13700" y="31959"/>
                  </a:lnTo>
                  <a:lnTo>
                    <a:pt x="13821" y="32200"/>
                  </a:lnTo>
                  <a:lnTo>
                    <a:pt x="13921" y="32462"/>
                  </a:lnTo>
                  <a:lnTo>
                    <a:pt x="13982" y="32743"/>
                  </a:lnTo>
                  <a:lnTo>
                    <a:pt x="14002" y="33024"/>
                  </a:lnTo>
                  <a:lnTo>
                    <a:pt x="14002" y="33325"/>
                  </a:lnTo>
                  <a:lnTo>
                    <a:pt x="13961" y="33607"/>
                  </a:lnTo>
                  <a:lnTo>
                    <a:pt x="13921" y="33888"/>
                  </a:lnTo>
                  <a:lnTo>
                    <a:pt x="13841" y="34470"/>
                  </a:lnTo>
                  <a:lnTo>
                    <a:pt x="13801" y="34751"/>
                  </a:lnTo>
                  <a:lnTo>
                    <a:pt x="13801" y="35053"/>
                  </a:lnTo>
                  <a:lnTo>
                    <a:pt x="13801" y="35254"/>
                  </a:lnTo>
                  <a:lnTo>
                    <a:pt x="13821" y="35434"/>
                  </a:lnTo>
                  <a:lnTo>
                    <a:pt x="13861" y="35635"/>
                  </a:lnTo>
                  <a:lnTo>
                    <a:pt x="13901" y="35816"/>
                  </a:lnTo>
                  <a:lnTo>
                    <a:pt x="13961" y="35997"/>
                  </a:lnTo>
                  <a:lnTo>
                    <a:pt x="14022" y="36178"/>
                  </a:lnTo>
                  <a:lnTo>
                    <a:pt x="14202" y="36519"/>
                  </a:lnTo>
                  <a:lnTo>
                    <a:pt x="14403" y="36841"/>
                  </a:lnTo>
                  <a:lnTo>
                    <a:pt x="14644" y="37142"/>
                  </a:lnTo>
                  <a:lnTo>
                    <a:pt x="14926" y="37423"/>
                  </a:lnTo>
                  <a:lnTo>
                    <a:pt x="15227" y="37684"/>
                  </a:lnTo>
                  <a:lnTo>
                    <a:pt x="15568" y="37925"/>
                  </a:lnTo>
                  <a:lnTo>
                    <a:pt x="15910" y="38126"/>
                  </a:lnTo>
                  <a:lnTo>
                    <a:pt x="16292" y="38327"/>
                  </a:lnTo>
                  <a:lnTo>
                    <a:pt x="16673" y="38488"/>
                  </a:lnTo>
                  <a:lnTo>
                    <a:pt x="17075" y="38608"/>
                  </a:lnTo>
                  <a:lnTo>
                    <a:pt x="17477" y="38709"/>
                  </a:lnTo>
                  <a:lnTo>
                    <a:pt x="17878" y="38789"/>
                  </a:lnTo>
                  <a:lnTo>
                    <a:pt x="18280" y="38829"/>
                  </a:lnTo>
                  <a:lnTo>
                    <a:pt x="18682" y="38849"/>
                  </a:lnTo>
                  <a:lnTo>
                    <a:pt x="19084" y="38849"/>
                  </a:lnTo>
                  <a:lnTo>
                    <a:pt x="19485" y="38829"/>
                  </a:lnTo>
                  <a:lnTo>
                    <a:pt x="19887" y="38789"/>
                  </a:lnTo>
                  <a:lnTo>
                    <a:pt x="20691" y="38709"/>
                  </a:lnTo>
                  <a:lnTo>
                    <a:pt x="21494" y="38568"/>
                  </a:lnTo>
                  <a:lnTo>
                    <a:pt x="23081" y="38287"/>
                  </a:lnTo>
                  <a:lnTo>
                    <a:pt x="23884" y="38166"/>
                  </a:lnTo>
                  <a:lnTo>
                    <a:pt x="24688" y="38066"/>
                  </a:lnTo>
                  <a:lnTo>
                    <a:pt x="25090" y="38046"/>
                  </a:lnTo>
                  <a:lnTo>
                    <a:pt x="25512" y="38046"/>
                  </a:lnTo>
                  <a:lnTo>
                    <a:pt x="25913" y="38066"/>
                  </a:lnTo>
                  <a:lnTo>
                    <a:pt x="26335" y="38106"/>
                  </a:lnTo>
                  <a:lnTo>
                    <a:pt x="26757" y="38166"/>
                  </a:lnTo>
                  <a:lnTo>
                    <a:pt x="27159" y="38247"/>
                  </a:lnTo>
                  <a:lnTo>
                    <a:pt x="27540" y="38367"/>
                  </a:lnTo>
                  <a:lnTo>
                    <a:pt x="27942" y="38488"/>
                  </a:lnTo>
                  <a:lnTo>
                    <a:pt x="28304" y="38648"/>
                  </a:lnTo>
                  <a:lnTo>
                    <a:pt x="28665" y="38829"/>
                  </a:lnTo>
                  <a:lnTo>
                    <a:pt x="28987" y="39050"/>
                  </a:lnTo>
                  <a:lnTo>
                    <a:pt x="29308" y="39271"/>
                  </a:lnTo>
                  <a:lnTo>
                    <a:pt x="29589" y="39532"/>
                  </a:lnTo>
                  <a:lnTo>
                    <a:pt x="29850" y="39834"/>
                  </a:lnTo>
                  <a:lnTo>
                    <a:pt x="30071" y="40155"/>
                  </a:lnTo>
                  <a:lnTo>
                    <a:pt x="30252" y="40496"/>
                  </a:lnTo>
                  <a:lnTo>
                    <a:pt x="30152" y="39813"/>
                  </a:lnTo>
                  <a:lnTo>
                    <a:pt x="30071" y="39110"/>
                  </a:lnTo>
                  <a:lnTo>
                    <a:pt x="30011" y="38407"/>
                  </a:lnTo>
                  <a:lnTo>
                    <a:pt x="29971" y="37724"/>
                  </a:lnTo>
                  <a:lnTo>
                    <a:pt x="29971" y="37021"/>
                  </a:lnTo>
                  <a:lnTo>
                    <a:pt x="29991" y="36318"/>
                  </a:lnTo>
                  <a:lnTo>
                    <a:pt x="30051" y="35615"/>
                  </a:lnTo>
                  <a:lnTo>
                    <a:pt x="30112" y="34932"/>
                  </a:lnTo>
                  <a:lnTo>
                    <a:pt x="30212" y="34229"/>
                  </a:lnTo>
                  <a:lnTo>
                    <a:pt x="30332" y="33546"/>
                  </a:lnTo>
                  <a:lnTo>
                    <a:pt x="30473" y="32863"/>
                  </a:lnTo>
                  <a:lnTo>
                    <a:pt x="30654" y="32180"/>
                  </a:lnTo>
                  <a:lnTo>
                    <a:pt x="30855" y="31497"/>
                  </a:lnTo>
                  <a:lnTo>
                    <a:pt x="31076" y="30834"/>
                  </a:lnTo>
                  <a:lnTo>
                    <a:pt x="31317" y="30192"/>
                  </a:lnTo>
                  <a:lnTo>
                    <a:pt x="31598" y="29549"/>
                  </a:lnTo>
                  <a:lnTo>
                    <a:pt x="31839" y="28986"/>
                  </a:lnTo>
                  <a:lnTo>
                    <a:pt x="32060" y="28424"/>
                  </a:lnTo>
                  <a:lnTo>
                    <a:pt x="32281" y="27841"/>
                  </a:lnTo>
                  <a:lnTo>
                    <a:pt x="32361" y="27540"/>
                  </a:lnTo>
                  <a:lnTo>
                    <a:pt x="32442" y="27259"/>
                  </a:lnTo>
                  <a:lnTo>
                    <a:pt x="32502" y="26958"/>
                  </a:lnTo>
                  <a:lnTo>
                    <a:pt x="32542" y="26676"/>
                  </a:lnTo>
                  <a:lnTo>
                    <a:pt x="32542" y="26395"/>
                  </a:lnTo>
                  <a:lnTo>
                    <a:pt x="32542" y="26114"/>
                  </a:lnTo>
                  <a:lnTo>
                    <a:pt x="32482" y="25833"/>
                  </a:lnTo>
                  <a:lnTo>
                    <a:pt x="32422" y="25572"/>
                  </a:lnTo>
                  <a:lnTo>
                    <a:pt x="32321" y="25310"/>
                  </a:lnTo>
                  <a:lnTo>
                    <a:pt x="32160" y="25069"/>
                  </a:lnTo>
                  <a:lnTo>
                    <a:pt x="32080" y="24929"/>
                  </a:lnTo>
                  <a:lnTo>
                    <a:pt x="31980" y="24808"/>
                  </a:lnTo>
                  <a:lnTo>
                    <a:pt x="31739" y="24567"/>
                  </a:lnTo>
                  <a:lnTo>
                    <a:pt x="31498" y="24386"/>
                  </a:lnTo>
                  <a:lnTo>
                    <a:pt x="31216" y="24206"/>
                  </a:lnTo>
                  <a:lnTo>
                    <a:pt x="30915" y="24065"/>
                  </a:lnTo>
                  <a:lnTo>
                    <a:pt x="30614" y="23924"/>
                  </a:lnTo>
                  <a:lnTo>
                    <a:pt x="29971" y="23683"/>
                  </a:lnTo>
                  <a:lnTo>
                    <a:pt x="29328" y="23442"/>
                  </a:lnTo>
                  <a:lnTo>
                    <a:pt x="29007" y="23322"/>
                  </a:lnTo>
                  <a:lnTo>
                    <a:pt x="28705" y="23181"/>
                  </a:lnTo>
                  <a:lnTo>
                    <a:pt x="28404" y="23021"/>
                  </a:lnTo>
                  <a:lnTo>
                    <a:pt x="28143" y="22840"/>
                  </a:lnTo>
                  <a:lnTo>
                    <a:pt x="27882" y="22619"/>
                  </a:lnTo>
                  <a:lnTo>
                    <a:pt x="27661" y="22378"/>
                  </a:lnTo>
                  <a:lnTo>
                    <a:pt x="27520" y="22197"/>
                  </a:lnTo>
                  <a:lnTo>
                    <a:pt x="27420" y="21996"/>
                  </a:lnTo>
                  <a:lnTo>
                    <a:pt x="27319" y="21795"/>
                  </a:lnTo>
                  <a:lnTo>
                    <a:pt x="27219" y="21594"/>
                  </a:lnTo>
                  <a:lnTo>
                    <a:pt x="27159" y="21373"/>
                  </a:lnTo>
                  <a:lnTo>
                    <a:pt x="27119" y="21152"/>
                  </a:lnTo>
                  <a:lnTo>
                    <a:pt x="27078" y="20911"/>
                  </a:lnTo>
                  <a:lnTo>
                    <a:pt x="27038" y="20690"/>
                  </a:lnTo>
                  <a:lnTo>
                    <a:pt x="27018" y="20208"/>
                  </a:lnTo>
                  <a:lnTo>
                    <a:pt x="27018" y="19706"/>
                  </a:lnTo>
                  <a:lnTo>
                    <a:pt x="27058" y="18702"/>
                  </a:lnTo>
                  <a:lnTo>
                    <a:pt x="27098" y="18220"/>
                  </a:lnTo>
                  <a:lnTo>
                    <a:pt x="27098" y="17718"/>
                  </a:lnTo>
                  <a:lnTo>
                    <a:pt x="27078" y="17256"/>
                  </a:lnTo>
                  <a:lnTo>
                    <a:pt x="27018" y="16794"/>
                  </a:lnTo>
                  <a:lnTo>
                    <a:pt x="26978" y="16593"/>
                  </a:lnTo>
                  <a:lnTo>
                    <a:pt x="26918" y="16372"/>
                  </a:lnTo>
                  <a:lnTo>
                    <a:pt x="26837" y="16171"/>
                  </a:lnTo>
                  <a:lnTo>
                    <a:pt x="26757" y="15970"/>
                  </a:lnTo>
                  <a:lnTo>
                    <a:pt x="26657" y="15789"/>
                  </a:lnTo>
                  <a:lnTo>
                    <a:pt x="26516" y="15608"/>
                  </a:lnTo>
                  <a:lnTo>
                    <a:pt x="26375" y="15448"/>
                  </a:lnTo>
                  <a:lnTo>
                    <a:pt x="26215" y="15287"/>
                  </a:lnTo>
                  <a:lnTo>
                    <a:pt x="26054" y="15187"/>
                  </a:lnTo>
                  <a:lnTo>
                    <a:pt x="25913" y="15086"/>
                  </a:lnTo>
                  <a:lnTo>
                    <a:pt x="25753" y="15006"/>
                  </a:lnTo>
                  <a:lnTo>
                    <a:pt x="25592" y="14925"/>
                  </a:lnTo>
                  <a:lnTo>
                    <a:pt x="25250" y="14805"/>
                  </a:lnTo>
                  <a:lnTo>
                    <a:pt x="24889" y="14725"/>
                  </a:lnTo>
                  <a:lnTo>
                    <a:pt x="24507" y="14664"/>
                  </a:lnTo>
                  <a:lnTo>
                    <a:pt x="24126" y="14624"/>
                  </a:lnTo>
                  <a:lnTo>
                    <a:pt x="23342" y="14544"/>
                  </a:lnTo>
                  <a:lnTo>
                    <a:pt x="22960" y="14524"/>
                  </a:lnTo>
                  <a:lnTo>
                    <a:pt x="22599" y="14463"/>
                  </a:lnTo>
                  <a:lnTo>
                    <a:pt x="22237" y="14403"/>
                  </a:lnTo>
                  <a:lnTo>
                    <a:pt x="21896" y="14303"/>
                  </a:lnTo>
                  <a:lnTo>
                    <a:pt x="21595" y="14182"/>
                  </a:lnTo>
                  <a:lnTo>
                    <a:pt x="21434" y="14102"/>
                  </a:lnTo>
                  <a:lnTo>
                    <a:pt x="21293" y="14001"/>
                  </a:lnTo>
                  <a:lnTo>
                    <a:pt x="21173" y="13901"/>
                  </a:lnTo>
                  <a:lnTo>
                    <a:pt x="21052" y="13780"/>
                  </a:lnTo>
                  <a:lnTo>
                    <a:pt x="20932" y="13660"/>
                  </a:lnTo>
                  <a:lnTo>
                    <a:pt x="20831" y="13519"/>
                  </a:lnTo>
                  <a:lnTo>
                    <a:pt x="20751" y="13379"/>
                  </a:lnTo>
                  <a:lnTo>
                    <a:pt x="20691" y="13258"/>
                  </a:lnTo>
                  <a:lnTo>
                    <a:pt x="20610" y="12977"/>
                  </a:lnTo>
                  <a:lnTo>
                    <a:pt x="20550" y="12696"/>
                  </a:lnTo>
                  <a:lnTo>
                    <a:pt x="20530" y="12394"/>
                  </a:lnTo>
                  <a:lnTo>
                    <a:pt x="20550" y="12093"/>
                  </a:lnTo>
                  <a:lnTo>
                    <a:pt x="20570" y="11792"/>
                  </a:lnTo>
                  <a:lnTo>
                    <a:pt x="20671" y="11169"/>
                  </a:lnTo>
                  <a:lnTo>
                    <a:pt x="20771" y="10546"/>
                  </a:lnTo>
                  <a:lnTo>
                    <a:pt x="20811" y="10245"/>
                  </a:lnTo>
                  <a:lnTo>
                    <a:pt x="20851" y="9924"/>
                  </a:lnTo>
                  <a:lnTo>
                    <a:pt x="20851" y="9622"/>
                  </a:lnTo>
                  <a:lnTo>
                    <a:pt x="20811" y="9321"/>
                  </a:lnTo>
                  <a:lnTo>
                    <a:pt x="20751" y="9040"/>
                  </a:lnTo>
                  <a:lnTo>
                    <a:pt x="20650" y="8759"/>
                  </a:lnTo>
                  <a:lnTo>
                    <a:pt x="20550" y="8558"/>
                  </a:lnTo>
                  <a:lnTo>
                    <a:pt x="20429" y="8377"/>
                  </a:lnTo>
                  <a:lnTo>
                    <a:pt x="20269" y="8196"/>
                  </a:lnTo>
                  <a:lnTo>
                    <a:pt x="20108" y="8056"/>
                  </a:lnTo>
                  <a:lnTo>
                    <a:pt x="19947" y="7915"/>
                  </a:lnTo>
                  <a:lnTo>
                    <a:pt x="19747" y="7794"/>
                  </a:lnTo>
                  <a:lnTo>
                    <a:pt x="19546" y="7694"/>
                  </a:lnTo>
                  <a:lnTo>
                    <a:pt x="19345" y="7594"/>
                  </a:lnTo>
                  <a:lnTo>
                    <a:pt x="19124" y="7513"/>
                  </a:lnTo>
                  <a:lnTo>
                    <a:pt x="18903" y="7453"/>
                  </a:lnTo>
                  <a:lnTo>
                    <a:pt x="18441" y="7332"/>
                  </a:lnTo>
                  <a:lnTo>
                    <a:pt x="17959" y="7272"/>
                  </a:lnTo>
                  <a:lnTo>
                    <a:pt x="17497" y="7232"/>
                  </a:lnTo>
                  <a:lnTo>
                    <a:pt x="16553" y="7172"/>
                  </a:lnTo>
                  <a:lnTo>
                    <a:pt x="16091" y="7111"/>
                  </a:lnTo>
                  <a:lnTo>
                    <a:pt x="15629" y="7051"/>
                  </a:lnTo>
                  <a:lnTo>
                    <a:pt x="15167" y="6931"/>
                  </a:lnTo>
                  <a:lnTo>
                    <a:pt x="14966" y="6870"/>
                  </a:lnTo>
                  <a:lnTo>
                    <a:pt x="14745" y="6770"/>
                  </a:lnTo>
                  <a:lnTo>
                    <a:pt x="14544" y="6670"/>
                  </a:lnTo>
                  <a:lnTo>
                    <a:pt x="14363" y="6569"/>
                  </a:lnTo>
                  <a:lnTo>
                    <a:pt x="14182" y="6428"/>
                  </a:lnTo>
                  <a:lnTo>
                    <a:pt x="14002" y="6268"/>
                  </a:lnTo>
                  <a:lnTo>
                    <a:pt x="13781" y="6027"/>
                  </a:lnTo>
                  <a:lnTo>
                    <a:pt x="13600" y="5746"/>
                  </a:lnTo>
                  <a:lnTo>
                    <a:pt x="13459" y="5464"/>
                  </a:lnTo>
                  <a:lnTo>
                    <a:pt x="13319" y="5143"/>
                  </a:lnTo>
                  <a:lnTo>
                    <a:pt x="13218" y="4822"/>
                  </a:lnTo>
                  <a:lnTo>
                    <a:pt x="13118" y="4500"/>
                  </a:lnTo>
                  <a:lnTo>
                    <a:pt x="12957" y="3817"/>
                  </a:lnTo>
                  <a:lnTo>
                    <a:pt x="12796" y="3154"/>
                  </a:lnTo>
                  <a:lnTo>
                    <a:pt x="12696" y="2813"/>
                  </a:lnTo>
                  <a:lnTo>
                    <a:pt x="12575" y="2511"/>
                  </a:lnTo>
                  <a:lnTo>
                    <a:pt x="12435" y="2210"/>
                  </a:lnTo>
                  <a:lnTo>
                    <a:pt x="12274" y="1929"/>
                  </a:lnTo>
                  <a:lnTo>
                    <a:pt x="12073" y="1668"/>
                  </a:lnTo>
                  <a:lnTo>
                    <a:pt x="11852" y="1427"/>
                  </a:lnTo>
                  <a:lnTo>
                    <a:pt x="11631" y="1266"/>
                  </a:lnTo>
                  <a:lnTo>
                    <a:pt x="11410" y="1125"/>
                  </a:lnTo>
                  <a:lnTo>
                    <a:pt x="11169" y="1005"/>
                  </a:lnTo>
                  <a:lnTo>
                    <a:pt x="10928" y="925"/>
                  </a:lnTo>
                  <a:lnTo>
                    <a:pt x="10667" y="864"/>
                  </a:lnTo>
                  <a:lnTo>
                    <a:pt x="10406" y="824"/>
                  </a:lnTo>
                  <a:lnTo>
                    <a:pt x="10145" y="784"/>
                  </a:lnTo>
                  <a:lnTo>
                    <a:pt x="9582" y="784"/>
                  </a:lnTo>
                  <a:lnTo>
                    <a:pt x="9301" y="804"/>
                  </a:lnTo>
                  <a:lnTo>
                    <a:pt x="8739" y="884"/>
                  </a:lnTo>
                  <a:lnTo>
                    <a:pt x="8176" y="985"/>
                  </a:lnTo>
                  <a:lnTo>
                    <a:pt x="7634" y="1105"/>
                  </a:lnTo>
                  <a:lnTo>
                    <a:pt x="7353" y="1166"/>
                  </a:lnTo>
                  <a:lnTo>
                    <a:pt x="7031" y="1186"/>
                  </a:lnTo>
                  <a:lnTo>
                    <a:pt x="6670" y="1226"/>
                  </a:lnTo>
                  <a:lnTo>
                    <a:pt x="5906" y="1226"/>
                  </a:lnTo>
                  <a:lnTo>
                    <a:pt x="5505" y="1206"/>
                  </a:lnTo>
                  <a:lnTo>
                    <a:pt x="5103" y="1166"/>
                  </a:lnTo>
                  <a:lnTo>
                    <a:pt x="4701" y="1125"/>
                  </a:lnTo>
                  <a:lnTo>
                    <a:pt x="4320" y="1045"/>
                  </a:lnTo>
                  <a:lnTo>
                    <a:pt x="3938" y="965"/>
                  </a:lnTo>
                  <a:lnTo>
                    <a:pt x="3576" y="864"/>
                  </a:lnTo>
                  <a:lnTo>
                    <a:pt x="3235" y="724"/>
                  </a:lnTo>
                  <a:lnTo>
                    <a:pt x="2934" y="583"/>
                  </a:lnTo>
                  <a:lnTo>
                    <a:pt x="2652" y="402"/>
                  </a:lnTo>
                  <a:lnTo>
                    <a:pt x="2431" y="201"/>
                  </a:lnTo>
                  <a:lnTo>
                    <a:pt x="2331" y="101"/>
                  </a:lnTo>
                  <a:lnTo>
                    <a:pt x="225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6"/>
            <p:cNvSpPr/>
            <p:nvPr/>
          </p:nvSpPr>
          <p:spPr>
            <a:xfrm>
              <a:off x="8508325" y="3788575"/>
              <a:ext cx="676450" cy="932050"/>
            </a:xfrm>
            <a:custGeom>
              <a:avLst/>
              <a:gdLst/>
              <a:ahLst/>
              <a:cxnLst/>
              <a:rect l="l" t="t" r="r" b="b"/>
              <a:pathLst>
                <a:path w="27058" h="37282" extrusionOk="0">
                  <a:moveTo>
                    <a:pt x="201" y="0"/>
                  </a:moveTo>
                  <a:lnTo>
                    <a:pt x="121" y="20"/>
                  </a:lnTo>
                  <a:lnTo>
                    <a:pt x="60" y="60"/>
                  </a:lnTo>
                  <a:lnTo>
                    <a:pt x="20" y="141"/>
                  </a:lnTo>
                  <a:lnTo>
                    <a:pt x="0" y="201"/>
                  </a:lnTo>
                  <a:lnTo>
                    <a:pt x="20" y="281"/>
                  </a:lnTo>
                  <a:lnTo>
                    <a:pt x="60" y="342"/>
                  </a:lnTo>
                  <a:lnTo>
                    <a:pt x="141" y="382"/>
                  </a:lnTo>
                  <a:lnTo>
                    <a:pt x="342" y="462"/>
                  </a:lnTo>
                  <a:lnTo>
                    <a:pt x="522" y="583"/>
                  </a:lnTo>
                  <a:lnTo>
                    <a:pt x="723" y="703"/>
                  </a:lnTo>
                  <a:lnTo>
                    <a:pt x="884" y="844"/>
                  </a:lnTo>
                  <a:lnTo>
                    <a:pt x="1045" y="1004"/>
                  </a:lnTo>
                  <a:lnTo>
                    <a:pt x="1205" y="1185"/>
                  </a:lnTo>
                  <a:lnTo>
                    <a:pt x="1346" y="1386"/>
                  </a:lnTo>
                  <a:lnTo>
                    <a:pt x="1487" y="1607"/>
                  </a:lnTo>
                  <a:lnTo>
                    <a:pt x="1607" y="1848"/>
                  </a:lnTo>
                  <a:lnTo>
                    <a:pt x="1728" y="2129"/>
                  </a:lnTo>
                  <a:lnTo>
                    <a:pt x="1828" y="2411"/>
                  </a:lnTo>
                  <a:lnTo>
                    <a:pt x="1928" y="2712"/>
                  </a:lnTo>
                  <a:lnTo>
                    <a:pt x="2009" y="3033"/>
                  </a:lnTo>
                  <a:lnTo>
                    <a:pt x="2089" y="3395"/>
                  </a:lnTo>
                  <a:lnTo>
                    <a:pt x="2170" y="3756"/>
                  </a:lnTo>
                  <a:lnTo>
                    <a:pt x="2230" y="4158"/>
                  </a:lnTo>
                  <a:lnTo>
                    <a:pt x="2310" y="4721"/>
                  </a:lnTo>
                  <a:lnTo>
                    <a:pt x="2411" y="5323"/>
                  </a:lnTo>
                  <a:lnTo>
                    <a:pt x="2551" y="5926"/>
                  </a:lnTo>
                  <a:lnTo>
                    <a:pt x="2632" y="6227"/>
                  </a:lnTo>
                  <a:lnTo>
                    <a:pt x="2732" y="6528"/>
                  </a:lnTo>
                  <a:lnTo>
                    <a:pt x="2832" y="6830"/>
                  </a:lnTo>
                  <a:lnTo>
                    <a:pt x="2973" y="7111"/>
                  </a:lnTo>
                  <a:lnTo>
                    <a:pt x="3114" y="7372"/>
                  </a:lnTo>
                  <a:lnTo>
                    <a:pt x="3294" y="7633"/>
                  </a:lnTo>
                  <a:lnTo>
                    <a:pt x="3475" y="7874"/>
                  </a:lnTo>
                  <a:lnTo>
                    <a:pt x="3696" y="8095"/>
                  </a:lnTo>
                  <a:lnTo>
                    <a:pt x="3917" y="8296"/>
                  </a:lnTo>
                  <a:lnTo>
                    <a:pt x="4198" y="8477"/>
                  </a:lnTo>
                  <a:lnTo>
                    <a:pt x="4439" y="8617"/>
                  </a:lnTo>
                  <a:lnTo>
                    <a:pt x="4700" y="8718"/>
                  </a:lnTo>
                  <a:lnTo>
                    <a:pt x="4982" y="8798"/>
                  </a:lnTo>
                  <a:lnTo>
                    <a:pt x="5243" y="8879"/>
                  </a:lnTo>
                  <a:lnTo>
                    <a:pt x="5524" y="8939"/>
                  </a:lnTo>
                  <a:lnTo>
                    <a:pt x="5805" y="8979"/>
                  </a:lnTo>
                  <a:lnTo>
                    <a:pt x="6368" y="9039"/>
                  </a:lnTo>
                  <a:lnTo>
                    <a:pt x="7011" y="9120"/>
                  </a:lnTo>
                  <a:lnTo>
                    <a:pt x="7312" y="9180"/>
                  </a:lnTo>
                  <a:lnTo>
                    <a:pt x="7613" y="9240"/>
                  </a:lnTo>
                  <a:lnTo>
                    <a:pt x="7894" y="9321"/>
                  </a:lnTo>
                  <a:lnTo>
                    <a:pt x="8176" y="9441"/>
                  </a:lnTo>
                  <a:lnTo>
                    <a:pt x="8417" y="9582"/>
                  </a:lnTo>
                  <a:lnTo>
                    <a:pt x="8658" y="9762"/>
                  </a:lnTo>
                  <a:lnTo>
                    <a:pt x="8818" y="9923"/>
                  </a:lnTo>
                  <a:lnTo>
                    <a:pt x="8939" y="10084"/>
                  </a:lnTo>
                  <a:lnTo>
                    <a:pt x="9059" y="10265"/>
                  </a:lnTo>
                  <a:lnTo>
                    <a:pt x="9160" y="10465"/>
                  </a:lnTo>
                  <a:lnTo>
                    <a:pt x="9260" y="10666"/>
                  </a:lnTo>
                  <a:lnTo>
                    <a:pt x="9321" y="10887"/>
                  </a:lnTo>
                  <a:lnTo>
                    <a:pt x="9381" y="11108"/>
                  </a:lnTo>
                  <a:lnTo>
                    <a:pt x="9421" y="11329"/>
                  </a:lnTo>
                  <a:lnTo>
                    <a:pt x="9461" y="11791"/>
                  </a:lnTo>
                  <a:lnTo>
                    <a:pt x="9461" y="12253"/>
                  </a:lnTo>
                  <a:lnTo>
                    <a:pt x="9441" y="12735"/>
                  </a:lnTo>
                  <a:lnTo>
                    <a:pt x="9401" y="13197"/>
                  </a:lnTo>
                  <a:lnTo>
                    <a:pt x="9341" y="13679"/>
                  </a:lnTo>
                  <a:lnTo>
                    <a:pt x="9300" y="14182"/>
                  </a:lnTo>
                  <a:lnTo>
                    <a:pt x="9280" y="14664"/>
                  </a:lnTo>
                  <a:lnTo>
                    <a:pt x="9300" y="15166"/>
                  </a:lnTo>
                  <a:lnTo>
                    <a:pt x="9321" y="15407"/>
                  </a:lnTo>
                  <a:lnTo>
                    <a:pt x="9361" y="15648"/>
                  </a:lnTo>
                  <a:lnTo>
                    <a:pt x="9401" y="15889"/>
                  </a:lnTo>
                  <a:lnTo>
                    <a:pt x="9461" y="16110"/>
                  </a:lnTo>
                  <a:lnTo>
                    <a:pt x="9541" y="16351"/>
                  </a:lnTo>
                  <a:lnTo>
                    <a:pt x="9642" y="16572"/>
                  </a:lnTo>
                  <a:lnTo>
                    <a:pt x="9762" y="16773"/>
                  </a:lnTo>
                  <a:lnTo>
                    <a:pt x="9903" y="16974"/>
                  </a:lnTo>
                  <a:lnTo>
                    <a:pt x="10044" y="17155"/>
                  </a:lnTo>
                  <a:lnTo>
                    <a:pt x="10204" y="17315"/>
                  </a:lnTo>
                  <a:lnTo>
                    <a:pt x="10365" y="17456"/>
                  </a:lnTo>
                  <a:lnTo>
                    <a:pt x="10546" y="17576"/>
                  </a:lnTo>
                  <a:lnTo>
                    <a:pt x="10727" y="17697"/>
                  </a:lnTo>
                  <a:lnTo>
                    <a:pt x="10907" y="17797"/>
                  </a:lnTo>
                  <a:lnTo>
                    <a:pt x="11309" y="17978"/>
                  </a:lnTo>
                  <a:lnTo>
                    <a:pt x="11731" y="18119"/>
                  </a:lnTo>
                  <a:lnTo>
                    <a:pt x="12173" y="18239"/>
                  </a:lnTo>
                  <a:lnTo>
                    <a:pt x="12615" y="18340"/>
                  </a:lnTo>
                  <a:lnTo>
                    <a:pt x="13057" y="18440"/>
                  </a:lnTo>
                  <a:lnTo>
                    <a:pt x="13860" y="18601"/>
                  </a:lnTo>
                  <a:lnTo>
                    <a:pt x="14242" y="18701"/>
                  </a:lnTo>
                  <a:lnTo>
                    <a:pt x="14624" y="18822"/>
                  </a:lnTo>
                  <a:lnTo>
                    <a:pt x="14965" y="18962"/>
                  </a:lnTo>
                  <a:lnTo>
                    <a:pt x="15307" y="19143"/>
                  </a:lnTo>
                  <a:lnTo>
                    <a:pt x="15447" y="19244"/>
                  </a:lnTo>
                  <a:lnTo>
                    <a:pt x="15608" y="19344"/>
                  </a:lnTo>
                  <a:lnTo>
                    <a:pt x="15748" y="19465"/>
                  </a:lnTo>
                  <a:lnTo>
                    <a:pt x="15869" y="19605"/>
                  </a:lnTo>
                  <a:lnTo>
                    <a:pt x="16030" y="19786"/>
                  </a:lnTo>
                  <a:lnTo>
                    <a:pt x="16150" y="19967"/>
                  </a:lnTo>
                  <a:lnTo>
                    <a:pt x="16271" y="20168"/>
                  </a:lnTo>
                  <a:lnTo>
                    <a:pt x="16371" y="20369"/>
                  </a:lnTo>
                  <a:lnTo>
                    <a:pt x="16451" y="20569"/>
                  </a:lnTo>
                  <a:lnTo>
                    <a:pt x="16512" y="20790"/>
                  </a:lnTo>
                  <a:lnTo>
                    <a:pt x="16572" y="21011"/>
                  </a:lnTo>
                  <a:lnTo>
                    <a:pt x="16632" y="21252"/>
                  </a:lnTo>
                  <a:lnTo>
                    <a:pt x="16693" y="21714"/>
                  </a:lnTo>
                  <a:lnTo>
                    <a:pt x="16713" y="22217"/>
                  </a:lnTo>
                  <a:lnTo>
                    <a:pt x="16733" y="22719"/>
                  </a:lnTo>
                  <a:lnTo>
                    <a:pt x="16733" y="23201"/>
                  </a:lnTo>
                  <a:lnTo>
                    <a:pt x="16733" y="23623"/>
                  </a:lnTo>
                  <a:lnTo>
                    <a:pt x="16753" y="24044"/>
                  </a:lnTo>
                  <a:lnTo>
                    <a:pt x="16813" y="24567"/>
                  </a:lnTo>
                  <a:lnTo>
                    <a:pt x="16853" y="24828"/>
                  </a:lnTo>
                  <a:lnTo>
                    <a:pt x="16913" y="25109"/>
                  </a:lnTo>
                  <a:lnTo>
                    <a:pt x="16974" y="25410"/>
                  </a:lnTo>
                  <a:lnTo>
                    <a:pt x="17074" y="25692"/>
                  </a:lnTo>
                  <a:lnTo>
                    <a:pt x="17175" y="25993"/>
                  </a:lnTo>
                  <a:lnTo>
                    <a:pt x="17315" y="26254"/>
                  </a:lnTo>
                  <a:lnTo>
                    <a:pt x="17476" y="26515"/>
                  </a:lnTo>
                  <a:lnTo>
                    <a:pt x="17657" y="26776"/>
                  </a:lnTo>
                  <a:lnTo>
                    <a:pt x="17858" y="26997"/>
                  </a:lnTo>
                  <a:lnTo>
                    <a:pt x="18099" y="27198"/>
                  </a:lnTo>
                  <a:lnTo>
                    <a:pt x="18380" y="27359"/>
                  </a:lnTo>
                  <a:lnTo>
                    <a:pt x="18520" y="27419"/>
                  </a:lnTo>
                  <a:lnTo>
                    <a:pt x="18681" y="27479"/>
                  </a:lnTo>
                  <a:lnTo>
                    <a:pt x="18862" y="27540"/>
                  </a:lnTo>
                  <a:lnTo>
                    <a:pt x="19043" y="27580"/>
                  </a:lnTo>
                  <a:lnTo>
                    <a:pt x="19404" y="27620"/>
                  </a:lnTo>
                  <a:lnTo>
                    <a:pt x="19766" y="27640"/>
                  </a:lnTo>
                  <a:lnTo>
                    <a:pt x="20107" y="27620"/>
                  </a:lnTo>
                  <a:lnTo>
                    <a:pt x="20710" y="27620"/>
                  </a:lnTo>
                  <a:lnTo>
                    <a:pt x="20991" y="27660"/>
                  </a:lnTo>
                  <a:lnTo>
                    <a:pt x="21272" y="27700"/>
                  </a:lnTo>
                  <a:lnTo>
                    <a:pt x="21453" y="27761"/>
                  </a:lnTo>
                  <a:lnTo>
                    <a:pt x="21634" y="27841"/>
                  </a:lnTo>
                  <a:lnTo>
                    <a:pt x="21795" y="27921"/>
                  </a:lnTo>
                  <a:lnTo>
                    <a:pt x="21955" y="28022"/>
                  </a:lnTo>
                  <a:lnTo>
                    <a:pt x="22116" y="28122"/>
                  </a:lnTo>
                  <a:lnTo>
                    <a:pt x="22257" y="28243"/>
                  </a:lnTo>
                  <a:lnTo>
                    <a:pt x="22538" y="28524"/>
                  </a:lnTo>
                  <a:lnTo>
                    <a:pt x="22799" y="28825"/>
                  </a:lnTo>
                  <a:lnTo>
                    <a:pt x="23040" y="29147"/>
                  </a:lnTo>
                  <a:lnTo>
                    <a:pt x="23261" y="29468"/>
                  </a:lnTo>
                  <a:lnTo>
                    <a:pt x="23462" y="29810"/>
                  </a:lnTo>
                  <a:lnTo>
                    <a:pt x="23964" y="30673"/>
                  </a:lnTo>
                  <a:lnTo>
                    <a:pt x="24446" y="31557"/>
                  </a:lnTo>
                  <a:lnTo>
                    <a:pt x="24888" y="32461"/>
                  </a:lnTo>
                  <a:lnTo>
                    <a:pt x="25290" y="33385"/>
                  </a:lnTo>
                  <a:lnTo>
                    <a:pt x="25672" y="34309"/>
                  </a:lnTo>
                  <a:lnTo>
                    <a:pt x="26033" y="35233"/>
                  </a:lnTo>
                  <a:lnTo>
                    <a:pt x="26354" y="36177"/>
                  </a:lnTo>
                  <a:lnTo>
                    <a:pt x="26656" y="37141"/>
                  </a:lnTo>
                  <a:lnTo>
                    <a:pt x="26696" y="37202"/>
                  </a:lnTo>
                  <a:lnTo>
                    <a:pt x="26736" y="37242"/>
                  </a:lnTo>
                  <a:lnTo>
                    <a:pt x="26796" y="37282"/>
                  </a:lnTo>
                  <a:lnTo>
                    <a:pt x="26897" y="37282"/>
                  </a:lnTo>
                  <a:lnTo>
                    <a:pt x="26977" y="37242"/>
                  </a:lnTo>
                  <a:lnTo>
                    <a:pt x="27017" y="37182"/>
                  </a:lnTo>
                  <a:lnTo>
                    <a:pt x="27058" y="37101"/>
                  </a:lnTo>
                  <a:lnTo>
                    <a:pt x="27037" y="37021"/>
                  </a:lnTo>
                  <a:lnTo>
                    <a:pt x="26736" y="36057"/>
                  </a:lnTo>
                  <a:lnTo>
                    <a:pt x="26415" y="35092"/>
                  </a:lnTo>
                  <a:lnTo>
                    <a:pt x="26053" y="34148"/>
                  </a:lnTo>
                  <a:lnTo>
                    <a:pt x="25651" y="33224"/>
                  </a:lnTo>
                  <a:lnTo>
                    <a:pt x="25250" y="32300"/>
                  </a:lnTo>
                  <a:lnTo>
                    <a:pt x="24788" y="31376"/>
                  </a:lnTo>
                  <a:lnTo>
                    <a:pt x="24326" y="30492"/>
                  </a:lnTo>
                  <a:lnTo>
                    <a:pt x="23803" y="29609"/>
                  </a:lnTo>
                  <a:lnTo>
                    <a:pt x="23582" y="29247"/>
                  </a:lnTo>
                  <a:lnTo>
                    <a:pt x="23341" y="28885"/>
                  </a:lnTo>
                  <a:lnTo>
                    <a:pt x="23080" y="28544"/>
                  </a:lnTo>
                  <a:lnTo>
                    <a:pt x="22799" y="28203"/>
                  </a:lnTo>
                  <a:lnTo>
                    <a:pt x="22498" y="27921"/>
                  </a:lnTo>
                  <a:lnTo>
                    <a:pt x="22317" y="27781"/>
                  </a:lnTo>
                  <a:lnTo>
                    <a:pt x="22156" y="27660"/>
                  </a:lnTo>
                  <a:lnTo>
                    <a:pt x="21975" y="27560"/>
                  </a:lnTo>
                  <a:lnTo>
                    <a:pt x="21775" y="27459"/>
                  </a:lnTo>
                  <a:lnTo>
                    <a:pt x="21574" y="27379"/>
                  </a:lnTo>
                  <a:lnTo>
                    <a:pt x="21373" y="27319"/>
                  </a:lnTo>
                  <a:lnTo>
                    <a:pt x="21051" y="27258"/>
                  </a:lnTo>
                  <a:lnTo>
                    <a:pt x="20750" y="27238"/>
                  </a:lnTo>
                  <a:lnTo>
                    <a:pt x="20429" y="27218"/>
                  </a:lnTo>
                  <a:lnTo>
                    <a:pt x="20107" y="27238"/>
                  </a:lnTo>
                  <a:lnTo>
                    <a:pt x="19766" y="27238"/>
                  </a:lnTo>
                  <a:lnTo>
                    <a:pt x="19444" y="27218"/>
                  </a:lnTo>
                  <a:lnTo>
                    <a:pt x="19123" y="27178"/>
                  </a:lnTo>
                  <a:lnTo>
                    <a:pt x="18962" y="27158"/>
                  </a:lnTo>
                  <a:lnTo>
                    <a:pt x="18822" y="27098"/>
                  </a:lnTo>
                  <a:lnTo>
                    <a:pt x="18541" y="26997"/>
                  </a:lnTo>
                  <a:lnTo>
                    <a:pt x="18320" y="26857"/>
                  </a:lnTo>
                  <a:lnTo>
                    <a:pt x="18119" y="26676"/>
                  </a:lnTo>
                  <a:lnTo>
                    <a:pt x="17938" y="26475"/>
                  </a:lnTo>
                  <a:lnTo>
                    <a:pt x="17777" y="26254"/>
                  </a:lnTo>
                  <a:lnTo>
                    <a:pt x="17637" y="26013"/>
                  </a:lnTo>
                  <a:lnTo>
                    <a:pt x="17516" y="25772"/>
                  </a:lnTo>
                  <a:lnTo>
                    <a:pt x="17416" y="25511"/>
                  </a:lnTo>
                  <a:lnTo>
                    <a:pt x="17355" y="25250"/>
                  </a:lnTo>
                  <a:lnTo>
                    <a:pt x="17275" y="24989"/>
                  </a:lnTo>
                  <a:lnTo>
                    <a:pt x="17195" y="24466"/>
                  </a:lnTo>
                  <a:lnTo>
                    <a:pt x="17155" y="24004"/>
                  </a:lnTo>
                  <a:lnTo>
                    <a:pt x="17134" y="23623"/>
                  </a:lnTo>
                  <a:lnTo>
                    <a:pt x="17134" y="23201"/>
                  </a:lnTo>
                  <a:lnTo>
                    <a:pt x="17134" y="22699"/>
                  </a:lnTo>
                  <a:lnTo>
                    <a:pt x="17114" y="22176"/>
                  </a:lnTo>
                  <a:lnTo>
                    <a:pt x="17074" y="21654"/>
                  </a:lnTo>
                  <a:lnTo>
                    <a:pt x="17014" y="21152"/>
                  </a:lnTo>
                  <a:lnTo>
                    <a:pt x="16954" y="20891"/>
                  </a:lnTo>
                  <a:lnTo>
                    <a:pt x="16893" y="20650"/>
                  </a:lnTo>
                  <a:lnTo>
                    <a:pt x="16813" y="20409"/>
                  </a:lnTo>
                  <a:lnTo>
                    <a:pt x="16713" y="20188"/>
                  </a:lnTo>
                  <a:lnTo>
                    <a:pt x="16612" y="19947"/>
                  </a:lnTo>
                  <a:lnTo>
                    <a:pt x="16492" y="19746"/>
                  </a:lnTo>
                  <a:lnTo>
                    <a:pt x="16331" y="19525"/>
                  </a:lnTo>
                  <a:lnTo>
                    <a:pt x="16170" y="19324"/>
                  </a:lnTo>
                  <a:lnTo>
                    <a:pt x="16030" y="19183"/>
                  </a:lnTo>
                  <a:lnTo>
                    <a:pt x="15869" y="19043"/>
                  </a:lnTo>
                  <a:lnTo>
                    <a:pt x="15688" y="18922"/>
                  </a:lnTo>
                  <a:lnTo>
                    <a:pt x="15527" y="18822"/>
                  </a:lnTo>
                  <a:lnTo>
                    <a:pt x="15166" y="18621"/>
                  </a:lnTo>
                  <a:lnTo>
                    <a:pt x="14784" y="18460"/>
                  </a:lnTo>
                  <a:lnTo>
                    <a:pt x="14383" y="18340"/>
                  </a:lnTo>
                  <a:lnTo>
                    <a:pt x="13961" y="18219"/>
                  </a:lnTo>
                  <a:lnTo>
                    <a:pt x="13137" y="18038"/>
                  </a:lnTo>
                  <a:lnTo>
                    <a:pt x="12273" y="17858"/>
                  </a:lnTo>
                  <a:lnTo>
                    <a:pt x="11872" y="17757"/>
                  </a:lnTo>
                  <a:lnTo>
                    <a:pt x="11490" y="17617"/>
                  </a:lnTo>
                  <a:lnTo>
                    <a:pt x="11128" y="17456"/>
                  </a:lnTo>
                  <a:lnTo>
                    <a:pt x="10948" y="17376"/>
                  </a:lnTo>
                  <a:lnTo>
                    <a:pt x="10787" y="17275"/>
                  </a:lnTo>
                  <a:lnTo>
                    <a:pt x="10626" y="17155"/>
                  </a:lnTo>
                  <a:lnTo>
                    <a:pt x="10486" y="17034"/>
                  </a:lnTo>
                  <a:lnTo>
                    <a:pt x="10345" y="16893"/>
                  </a:lnTo>
                  <a:lnTo>
                    <a:pt x="10224" y="16733"/>
                  </a:lnTo>
                  <a:lnTo>
                    <a:pt x="10104" y="16552"/>
                  </a:lnTo>
                  <a:lnTo>
                    <a:pt x="10004" y="16371"/>
                  </a:lnTo>
                  <a:lnTo>
                    <a:pt x="9903" y="16170"/>
                  </a:lnTo>
                  <a:lnTo>
                    <a:pt x="9843" y="15969"/>
                  </a:lnTo>
                  <a:lnTo>
                    <a:pt x="9783" y="15748"/>
                  </a:lnTo>
                  <a:lnTo>
                    <a:pt x="9742" y="15527"/>
                  </a:lnTo>
                  <a:lnTo>
                    <a:pt x="9702" y="15307"/>
                  </a:lnTo>
                  <a:lnTo>
                    <a:pt x="9682" y="15086"/>
                  </a:lnTo>
                  <a:lnTo>
                    <a:pt x="9682" y="14624"/>
                  </a:lnTo>
                  <a:lnTo>
                    <a:pt x="9702" y="14141"/>
                  </a:lnTo>
                  <a:lnTo>
                    <a:pt x="9742" y="13659"/>
                  </a:lnTo>
                  <a:lnTo>
                    <a:pt x="9803" y="13197"/>
                  </a:lnTo>
                  <a:lnTo>
                    <a:pt x="9843" y="12715"/>
                  </a:lnTo>
                  <a:lnTo>
                    <a:pt x="9863" y="12213"/>
                  </a:lnTo>
                  <a:lnTo>
                    <a:pt x="9843" y="11711"/>
                  </a:lnTo>
                  <a:lnTo>
                    <a:pt x="9823" y="11450"/>
                  </a:lnTo>
                  <a:lnTo>
                    <a:pt x="9803" y="11209"/>
                  </a:lnTo>
                  <a:lnTo>
                    <a:pt x="9742" y="10948"/>
                  </a:lnTo>
                  <a:lnTo>
                    <a:pt x="9682" y="10707"/>
                  </a:lnTo>
                  <a:lnTo>
                    <a:pt x="9602" y="10486"/>
                  </a:lnTo>
                  <a:lnTo>
                    <a:pt x="9521" y="10265"/>
                  </a:lnTo>
                  <a:lnTo>
                    <a:pt x="9401" y="10044"/>
                  </a:lnTo>
                  <a:lnTo>
                    <a:pt x="9260" y="9843"/>
                  </a:lnTo>
                  <a:lnTo>
                    <a:pt x="9100" y="9642"/>
                  </a:lnTo>
                  <a:lnTo>
                    <a:pt x="8919" y="9461"/>
                  </a:lnTo>
                  <a:lnTo>
                    <a:pt x="8638" y="9260"/>
                  </a:lnTo>
                  <a:lnTo>
                    <a:pt x="8356" y="9100"/>
                  </a:lnTo>
                  <a:lnTo>
                    <a:pt x="8055" y="8959"/>
                  </a:lnTo>
                  <a:lnTo>
                    <a:pt x="7734" y="8859"/>
                  </a:lnTo>
                  <a:lnTo>
                    <a:pt x="7412" y="8798"/>
                  </a:lnTo>
                  <a:lnTo>
                    <a:pt x="7091" y="8738"/>
                  </a:lnTo>
                  <a:lnTo>
                    <a:pt x="6428" y="8638"/>
                  </a:lnTo>
                  <a:lnTo>
                    <a:pt x="5886" y="8577"/>
                  </a:lnTo>
                  <a:lnTo>
                    <a:pt x="5363" y="8497"/>
                  </a:lnTo>
                  <a:lnTo>
                    <a:pt x="5102" y="8437"/>
                  </a:lnTo>
                  <a:lnTo>
                    <a:pt x="4861" y="8356"/>
                  </a:lnTo>
                  <a:lnTo>
                    <a:pt x="4620" y="8256"/>
                  </a:lnTo>
                  <a:lnTo>
                    <a:pt x="4399" y="8135"/>
                  </a:lnTo>
                  <a:lnTo>
                    <a:pt x="4158" y="7975"/>
                  </a:lnTo>
                  <a:lnTo>
                    <a:pt x="3957" y="7794"/>
                  </a:lnTo>
                  <a:lnTo>
                    <a:pt x="3756" y="7593"/>
                  </a:lnTo>
                  <a:lnTo>
                    <a:pt x="3596" y="7372"/>
                  </a:lnTo>
                  <a:lnTo>
                    <a:pt x="3435" y="7151"/>
                  </a:lnTo>
                  <a:lnTo>
                    <a:pt x="3314" y="6890"/>
                  </a:lnTo>
                  <a:lnTo>
                    <a:pt x="3194" y="6629"/>
                  </a:lnTo>
                  <a:lnTo>
                    <a:pt x="3094" y="6368"/>
                  </a:lnTo>
                  <a:lnTo>
                    <a:pt x="2993" y="6086"/>
                  </a:lnTo>
                  <a:lnTo>
                    <a:pt x="2933" y="5805"/>
                  </a:lnTo>
                  <a:lnTo>
                    <a:pt x="2792" y="5223"/>
                  </a:lnTo>
                  <a:lnTo>
                    <a:pt x="2712" y="4660"/>
                  </a:lnTo>
                  <a:lnTo>
                    <a:pt x="2632" y="4098"/>
                  </a:lnTo>
                  <a:lnTo>
                    <a:pt x="2551" y="3676"/>
                  </a:lnTo>
                  <a:lnTo>
                    <a:pt x="2471" y="3274"/>
                  </a:lnTo>
                  <a:lnTo>
                    <a:pt x="2390" y="2893"/>
                  </a:lnTo>
                  <a:lnTo>
                    <a:pt x="2290" y="2551"/>
                  </a:lnTo>
                  <a:lnTo>
                    <a:pt x="2190" y="2210"/>
                  </a:lnTo>
                  <a:lnTo>
                    <a:pt x="2069" y="1908"/>
                  </a:lnTo>
                  <a:lnTo>
                    <a:pt x="1949" y="1627"/>
                  </a:lnTo>
                  <a:lnTo>
                    <a:pt x="1808" y="1366"/>
                  </a:lnTo>
                  <a:lnTo>
                    <a:pt x="1647" y="1105"/>
                  </a:lnTo>
                  <a:lnTo>
                    <a:pt x="1487" y="884"/>
                  </a:lnTo>
                  <a:lnTo>
                    <a:pt x="1306" y="683"/>
                  </a:lnTo>
                  <a:lnTo>
                    <a:pt x="1125" y="522"/>
                  </a:lnTo>
                  <a:lnTo>
                    <a:pt x="924" y="362"/>
                  </a:lnTo>
                  <a:lnTo>
                    <a:pt x="723" y="221"/>
                  </a:lnTo>
                  <a:lnTo>
                    <a:pt x="502" y="100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6"/>
            <p:cNvSpPr/>
            <p:nvPr/>
          </p:nvSpPr>
          <p:spPr>
            <a:xfrm>
              <a:off x="8269775" y="4266150"/>
              <a:ext cx="1102825" cy="921525"/>
            </a:xfrm>
            <a:custGeom>
              <a:avLst/>
              <a:gdLst/>
              <a:ahLst/>
              <a:cxnLst/>
              <a:rect l="l" t="t" r="r" b="b"/>
              <a:pathLst>
                <a:path w="44113" h="36861" extrusionOk="0">
                  <a:moveTo>
                    <a:pt x="4842" y="0"/>
                  </a:moveTo>
                  <a:lnTo>
                    <a:pt x="4500" y="40"/>
                  </a:lnTo>
                  <a:lnTo>
                    <a:pt x="4159" y="80"/>
                  </a:lnTo>
                  <a:lnTo>
                    <a:pt x="3817" y="161"/>
                  </a:lnTo>
                  <a:lnTo>
                    <a:pt x="3476" y="241"/>
                  </a:lnTo>
                  <a:lnTo>
                    <a:pt x="3154" y="341"/>
                  </a:lnTo>
                  <a:lnTo>
                    <a:pt x="2833" y="462"/>
                  </a:lnTo>
                  <a:lnTo>
                    <a:pt x="2512" y="603"/>
                  </a:lnTo>
                  <a:lnTo>
                    <a:pt x="2210" y="763"/>
                  </a:lnTo>
                  <a:lnTo>
                    <a:pt x="1929" y="944"/>
                  </a:lnTo>
                  <a:lnTo>
                    <a:pt x="1648" y="1145"/>
                  </a:lnTo>
                  <a:lnTo>
                    <a:pt x="1387" y="1346"/>
                  </a:lnTo>
                  <a:lnTo>
                    <a:pt x="1146" y="1587"/>
                  </a:lnTo>
                  <a:lnTo>
                    <a:pt x="925" y="1828"/>
                  </a:lnTo>
                  <a:lnTo>
                    <a:pt x="724" y="2109"/>
                  </a:lnTo>
                  <a:lnTo>
                    <a:pt x="543" y="2390"/>
                  </a:lnTo>
                  <a:lnTo>
                    <a:pt x="382" y="2692"/>
                  </a:lnTo>
                  <a:lnTo>
                    <a:pt x="262" y="2973"/>
                  </a:lnTo>
                  <a:lnTo>
                    <a:pt x="161" y="3294"/>
                  </a:lnTo>
                  <a:lnTo>
                    <a:pt x="101" y="3596"/>
                  </a:lnTo>
                  <a:lnTo>
                    <a:pt x="41" y="3917"/>
                  </a:lnTo>
                  <a:lnTo>
                    <a:pt x="1" y="4238"/>
                  </a:lnTo>
                  <a:lnTo>
                    <a:pt x="1" y="4560"/>
                  </a:lnTo>
                  <a:lnTo>
                    <a:pt x="1" y="4881"/>
                  </a:lnTo>
                  <a:lnTo>
                    <a:pt x="41" y="5203"/>
                  </a:lnTo>
                  <a:lnTo>
                    <a:pt x="81" y="5544"/>
                  </a:lnTo>
                  <a:lnTo>
                    <a:pt x="141" y="5865"/>
                  </a:lnTo>
                  <a:lnTo>
                    <a:pt x="222" y="6187"/>
                  </a:lnTo>
                  <a:lnTo>
                    <a:pt x="302" y="6488"/>
                  </a:lnTo>
                  <a:lnTo>
                    <a:pt x="423" y="6810"/>
                  </a:lnTo>
                  <a:lnTo>
                    <a:pt x="543" y="7111"/>
                  </a:lnTo>
                  <a:lnTo>
                    <a:pt x="664" y="7412"/>
                  </a:lnTo>
                  <a:lnTo>
                    <a:pt x="965" y="7995"/>
                  </a:lnTo>
                  <a:lnTo>
                    <a:pt x="1306" y="8557"/>
                  </a:lnTo>
                  <a:lnTo>
                    <a:pt x="1668" y="9100"/>
                  </a:lnTo>
                  <a:lnTo>
                    <a:pt x="2050" y="9622"/>
                  </a:lnTo>
                  <a:lnTo>
                    <a:pt x="2451" y="10144"/>
                  </a:lnTo>
                  <a:lnTo>
                    <a:pt x="2853" y="10666"/>
                  </a:lnTo>
                  <a:lnTo>
                    <a:pt x="3657" y="11691"/>
                  </a:lnTo>
                  <a:lnTo>
                    <a:pt x="4078" y="12233"/>
                  </a:lnTo>
                  <a:lnTo>
                    <a:pt x="4480" y="12796"/>
                  </a:lnTo>
                  <a:lnTo>
                    <a:pt x="5264" y="13941"/>
                  </a:lnTo>
                  <a:lnTo>
                    <a:pt x="6007" y="15106"/>
                  </a:lnTo>
                  <a:lnTo>
                    <a:pt x="6730" y="16271"/>
                  </a:lnTo>
                  <a:lnTo>
                    <a:pt x="7433" y="17476"/>
                  </a:lnTo>
                  <a:lnTo>
                    <a:pt x="8116" y="18681"/>
                  </a:lnTo>
                  <a:lnTo>
                    <a:pt x="9482" y="21092"/>
                  </a:lnTo>
                  <a:lnTo>
                    <a:pt x="10185" y="22277"/>
                  </a:lnTo>
                  <a:lnTo>
                    <a:pt x="10888" y="23462"/>
                  </a:lnTo>
                  <a:lnTo>
                    <a:pt x="11611" y="24627"/>
                  </a:lnTo>
                  <a:lnTo>
                    <a:pt x="12374" y="25772"/>
                  </a:lnTo>
                  <a:lnTo>
                    <a:pt x="12776" y="26334"/>
                  </a:lnTo>
                  <a:lnTo>
                    <a:pt x="13178" y="26897"/>
                  </a:lnTo>
                  <a:lnTo>
                    <a:pt x="13580" y="27439"/>
                  </a:lnTo>
                  <a:lnTo>
                    <a:pt x="14001" y="27982"/>
                  </a:lnTo>
                  <a:lnTo>
                    <a:pt x="14443" y="28524"/>
                  </a:lnTo>
                  <a:lnTo>
                    <a:pt x="14885" y="29046"/>
                  </a:lnTo>
                  <a:lnTo>
                    <a:pt x="15347" y="29548"/>
                  </a:lnTo>
                  <a:lnTo>
                    <a:pt x="15829" y="30051"/>
                  </a:lnTo>
                  <a:lnTo>
                    <a:pt x="16432" y="30633"/>
                  </a:lnTo>
                  <a:lnTo>
                    <a:pt x="17095" y="31216"/>
                  </a:lnTo>
                  <a:lnTo>
                    <a:pt x="17778" y="31738"/>
                  </a:lnTo>
                  <a:lnTo>
                    <a:pt x="18501" y="32260"/>
                  </a:lnTo>
                  <a:lnTo>
                    <a:pt x="19264" y="32742"/>
                  </a:lnTo>
                  <a:lnTo>
                    <a:pt x="20048" y="33204"/>
                  </a:lnTo>
                  <a:lnTo>
                    <a:pt x="20851" y="33646"/>
                  </a:lnTo>
                  <a:lnTo>
                    <a:pt x="21695" y="34048"/>
                  </a:lnTo>
                  <a:lnTo>
                    <a:pt x="22559" y="34430"/>
                  </a:lnTo>
                  <a:lnTo>
                    <a:pt x="23442" y="34771"/>
                  </a:lnTo>
                  <a:lnTo>
                    <a:pt x="24346" y="35092"/>
                  </a:lnTo>
                  <a:lnTo>
                    <a:pt x="25270" y="35394"/>
                  </a:lnTo>
                  <a:lnTo>
                    <a:pt x="26194" y="35655"/>
                  </a:lnTo>
                  <a:lnTo>
                    <a:pt x="27159" y="35896"/>
                  </a:lnTo>
                  <a:lnTo>
                    <a:pt x="28103" y="36117"/>
                  </a:lnTo>
                  <a:lnTo>
                    <a:pt x="29087" y="36298"/>
                  </a:lnTo>
                  <a:lnTo>
                    <a:pt x="30051" y="36458"/>
                  </a:lnTo>
                  <a:lnTo>
                    <a:pt x="31035" y="36599"/>
                  </a:lnTo>
                  <a:lnTo>
                    <a:pt x="32020" y="36699"/>
                  </a:lnTo>
                  <a:lnTo>
                    <a:pt x="33004" y="36780"/>
                  </a:lnTo>
                  <a:lnTo>
                    <a:pt x="33968" y="36840"/>
                  </a:lnTo>
                  <a:lnTo>
                    <a:pt x="34952" y="36860"/>
                  </a:lnTo>
                  <a:lnTo>
                    <a:pt x="35917" y="36860"/>
                  </a:lnTo>
                  <a:lnTo>
                    <a:pt x="36881" y="36820"/>
                  </a:lnTo>
                  <a:lnTo>
                    <a:pt x="37845" y="36760"/>
                  </a:lnTo>
                  <a:lnTo>
                    <a:pt x="38769" y="36679"/>
                  </a:lnTo>
                  <a:lnTo>
                    <a:pt x="39693" y="36559"/>
                  </a:lnTo>
                  <a:lnTo>
                    <a:pt x="40617" y="36418"/>
                  </a:lnTo>
                  <a:lnTo>
                    <a:pt x="41501" y="36257"/>
                  </a:lnTo>
                  <a:lnTo>
                    <a:pt x="42365" y="36057"/>
                  </a:lnTo>
                  <a:lnTo>
                    <a:pt x="43208" y="35836"/>
                  </a:lnTo>
                  <a:lnTo>
                    <a:pt x="44032" y="35574"/>
                  </a:lnTo>
                  <a:lnTo>
                    <a:pt x="44092" y="34791"/>
                  </a:lnTo>
                  <a:lnTo>
                    <a:pt x="44112" y="33988"/>
                  </a:lnTo>
                  <a:lnTo>
                    <a:pt x="44092" y="33164"/>
                  </a:lnTo>
                  <a:lnTo>
                    <a:pt x="44052" y="32361"/>
                  </a:lnTo>
                  <a:lnTo>
                    <a:pt x="43972" y="31537"/>
                  </a:lnTo>
                  <a:lnTo>
                    <a:pt x="43871" y="30713"/>
                  </a:lnTo>
                  <a:lnTo>
                    <a:pt x="43751" y="29890"/>
                  </a:lnTo>
                  <a:lnTo>
                    <a:pt x="43590" y="29066"/>
                  </a:lnTo>
                  <a:lnTo>
                    <a:pt x="43409" y="28263"/>
                  </a:lnTo>
                  <a:lnTo>
                    <a:pt x="43188" y="27439"/>
                  </a:lnTo>
                  <a:lnTo>
                    <a:pt x="42967" y="26616"/>
                  </a:lnTo>
                  <a:lnTo>
                    <a:pt x="42706" y="25792"/>
                  </a:lnTo>
                  <a:lnTo>
                    <a:pt x="42425" y="24989"/>
                  </a:lnTo>
                  <a:lnTo>
                    <a:pt x="42103" y="24185"/>
                  </a:lnTo>
                  <a:lnTo>
                    <a:pt x="41782" y="23382"/>
                  </a:lnTo>
                  <a:lnTo>
                    <a:pt x="41420" y="22598"/>
                  </a:lnTo>
                  <a:lnTo>
                    <a:pt x="41059" y="21815"/>
                  </a:lnTo>
                  <a:lnTo>
                    <a:pt x="40657" y="21051"/>
                  </a:lnTo>
                  <a:lnTo>
                    <a:pt x="40235" y="20288"/>
                  </a:lnTo>
                  <a:lnTo>
                    <a:pt x="39813" y="19545"/>
                  </a:lnTo>
                  <a:lnTo>
                    <a:pt x="39351" y="18822"/>
                  </a:lnTo>
                  <a:lnTo>
                    <a:pt x="38889" y="18099"/>
                  </a:lnTo>
                  <a:lnTo>
                    <a:pt x="38387" y="17416"/>
                  </a:lnTo>
                  <a:lnTo>
                    <a:pt x="37885" y="16733"/>
                  </a:lnTo>
                  <a:lnTo>
                    <a:pt x="37363" y="16070"/>
                  </a:lnTo>
                  <a:lnTo>
                    <a:pt x="36820" y="15427"/>
                  </a:lnTo>
                  <a:lnTo>
                    <a:pt x="36278" y="14804"/>
                  </a:lnTo>
                  <a:lnTo>
                    <a:pt x="35716" y="14202"/>
                  </a:lnTo>
                  <a:lnTo>
                    <a:pt x="35133" y="13619"/>
                  </a:lnTo>
                  <a:lnTo>
                    <a:pt x="34531" y="13057"/>
                  </a:lnTo>
                  <a:lnTo>
                    <a:pt x="33928" y="12534"/>
                  </a:lnTo>
                  <a:lnTo>
                    <a:pt x="33305" y="12032"/>
                  </a:lnTo>
                  <a:lnTo>
                    <a:pt x="32683" y="11550"/>
                  </a:lnTo>
                  <a:lnTo>
                    <a:pt x="32040" y="11088"/>
                  </a:lnTo>
                  <a:lnTo>
                    <a:pt x="31397" y="10626"/>
                  </a:lnTo>
                  <a:lnTo>
                    <a:pt x="30754" y="10184"/>
                  </a:lnTo>
                  <a:lnTo>
                    <a:pt x="30091" y="9762"/>
                  </a:lnTo>
                  <a:lnTo>
                    <a:pt x="29408" y="9341"/>
                  </a:lnTo>
                  <a:lnTo>
                    <a:pt x="28745" y="8919"/>
                  </a:lnTo>
                  <a:lnTo>
                    <a:pt x="28062" y="8537"/>
                  </a:lnTo>
                  <a:lnTo>
                    <a:pt x="26676" y="7774"/>
                  </a:lnTo>
                  <a:lnTo>
                    <a:pt x="25270" y="7051"/>
                  </a:lnTo>
                  <a:lnTo>
                    <a:pt x="23844" y="6348"/>
                  </a:lnTo>
                  <a:lnTo>
                    <a:pt x="22418" y="5705"/>
                  </a:lnTo>
                  <a:lnTo>
                    <a:pt x="20952" y="5062"/>
                  </a:lnTo>
                  <a:lnTo>
                    <a:pt x="19485" y="4459"/>
                  </a:lnTo>
                  <a:lnTo>
                    <a:pt x="17999" y="3877"/>
                  </a:lnTo>
                  <a:lnTo>
                    <a:pt x="16512" y="3314"/>
                  </a:lnTo>
                  <a:lnTo>
                    <a:pt x="15026" y="2772"/>
                  </a:lnTo>
                  <a:lnTo>
                    <a:pt x="13519" y="2230"/>
                  </a:lnTo>
                  <a:lnTo>
                    <a:pt x="10526" y="1185"/>
                  </a:lnTo>
                  <a:lnTo>
                    <a:pt x="9221" y="743"/>
                  </a:lnTo>
                  <a:lnTo>
                    <a:pt x="8558" y="542"/>
                  </a:lnTo>
                  <a:lnTo>
                    <a:pt x="7895" y="341"/>
                  </a:lnTo>
                  <a:lnTo>
                    <a:pt x="7232" y="201"/>
                  </a:lnTo>
                  <a:lnTo>
                    <a:pt x="6549" y="80"/>
                  </a:lnTo>
                  <a:lnTo>
                    <a:pt x="6208" y="40"/>
                  </a:lnTo>
                  <a:lnTo>
                    <a:pt x="5886" y="20"/>
                  </a:lnTo>
                  <a:lnTo>
                    <a:pt x="554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6"/>
            <p:cNvSpPr/>
            <p:nvPr/>
          </p:nvSpPr>
          <p:spPr>
            <a:xfrm>
              <a:off x="8356650" y="4365575"/>
              <a:ext cx="1005400" cy="778400"/>
            </a:xfrm>
            <a:custGeom>
              <a:avLst/>
              <a:gdLst/>
              <a:ahLst/>
              <a:cxnLst/>
              <a:rect l="l" t="t" r="r" b="b"/>
              <a:pathLst>
                <a:path w="40216" h="31136" extrusionOk="0">
                  <a:moveTo>
                    <a:pt x="141" y="0"/>
                  </a:moveTo>
                  <a:lnTo>
                    <a:pt x="61" y="40"/>
                  </a:lnTo>
                  <a:lnTo>
                    <a:pt x="21" y="101"/>
                  </a:lnTo>
                  <a:lnTo>
                    <a:pt x="1" y="181"/>
                  </a:lnTo>
                  <a:lnTo>
                    <a:pt x="1" y="261"/>
                  </a:lnTo>
                  <a:lnTo>
                    <a:pt x="41" y="322"/>
                  </a:lnTo>
                  <a:lnTo>
                    <a:pt x="101" y="382"/>
                  </a:lnTo>
                  <a:lnTo>
                    <a:pt x="1065" y="864"/>
                  </a:lnTo>
                  <a:lnTo>
                    <a:pt x="1989" y="1366"/>
                  </a:lnTo>
                  <a:lnTo>
                    <a:pt x="2913" y="1909"/>
                  </a:lnTo>
                  <a:lnTo>
                    <a:pt x="3837" y="2451"/>
                  </a:lnTo>
                  <a:lnTo>
                    <a:pt x="4741" y="3013"/>
                  </a:lnTo>
                  <a:lnTo>
                    <a:pt x="5625" y="3616"/>
                  </a:lnTo>
                  <a:lnTo>
                    <a:pt x="6509" y="4199"/>
                  </a:lnTo>
                  <a:lnTo>
                    <a:pt x="7393" y="4821"/>
                  </a:lnTo>
                  <a:lnTo>
                    <a:pt x="8257" y="5444"/>
                  </a:lnTo>
                  <a:lnTo>
                    <a:pt x="9100" y="6067"/>
                  </a:lnTo>
                  <a:lnTo>
                    <a:pt x="10808" y="7352"/>
                  </a:lnTo>
                  <a:lnTo>
                    <a:pt x="12475" y="8658"/>
                  </a:lnTo>
                  <a:lnTo>
                    <a:pt x="14142" y="9964"/>
                  </a:lnTo>
                  <a:lnTo>
                    <a:pt x="15870" y="11329"/>
                  </a:lnTo>
                  <a:lnTo>
                    <a:pt x="17758" y="12836"/>
                  </a:lnTo>
                  <a:lnTo>
                    <a:pt x="21836" y="16150"/>
                  </a:lnTo>
                  <a:lnTo>
                    <a:pt x="26094" y="19646"/>
                  </a:lnTo>
                  <a:lnTo>
                    <a:pt x="30232" y="23060"/>
                  </a:lnTo>
                  <a:lnTo>
                    <a:pt x="37021" y="28705"/>
                  </a:lnTo>
                  <a:lnTo>
                    <a:pt x="39874" y="31095"/>
                  </a:lnTo>
                  <a:lnTo>
                    <a:pt x="39934" y="31135"/>
                  </a:lnTo>
                  <a:lnTo>
                    <a:pt x="40014" y="31135"/>
                  </a:lnTo>
                  <a:lnTo>
                    <a:pt x="40095" y="31115"/>
                  </a:lnTo>
                  <a:lnTo>
                    <a:pt x="40155" y="31075"/>
                  </a:lnTo>
                  <a:lnTo>
                    <a:pt x="40195" y="30995"/>
                  </a:lnTo>
                  <a:lnTo>
                    <a:pt x="40215" y="30915"/>
                  </a:lnTo>
                  <a:lnTo>
                    <a:pt x="40175" y="30854"/>
                  </a:lnTo>
                  <a:lnTo>
                    <a:pt x="40135" y="30794"/>
                  </a:lnTo>
                  <a:lnTo>
                    <a:pt x="37262" y="28404"/>
                  </a:lnTo>
                  <a:lnTo>
                    <a:pt x="30473" y="22759"/>
                  </a:lnTo>
                  <a:lnTo>
                    <a:pt x="26335" y="19324"/>
                  </a:lnTo>
                  <a:lnTo>
                    <a:pt x="22077" y="15849"/>
                  </a:lnTo>
                  <a:lnTo>
                    <a:pt x="17999" y="12535"/>
                  </a:lnTo>
                  <a:lnTo>
                    <a:pt x="16111" y="11008"/>
                  </a:lnTo>
                  <a:lnTo>
                    <a:pt x="14383" y="9642"/>
                  </a:lnTo>
                  <a:lnTo>
                    <a:pt x="12716" y="8336"/>
                  </a:lnTo>
                  <a:lnTo>
                    <a:pt x="11049" y="7031"/>
                  </a:lnTo>
                  <a:lnTo>
                    <a:pt x="9341" y="5745"/>
                  </a:lnTo>
                  <a:lnTo>
                    <a:pt x="8478" y="5102"/>
                  </a:lnTo>
                  <a:lnTo>
                    <a:pt x="7614" y="4480"/>
                  </a:lnTo>
                  <a:lnTo>
                    <a:pt x="6730" y="3877"/>
                  </a:lnTo>
                  <a:lnTo>
                    <a:pt x="5846" y="3274"/>
                  </a:lnTo>
                  <a:lnTo>
                    <a:pt x="4942" y="2672"/>
                  </a:lnTo>
                  <a:lnTo>
                    <a:pt x="4038" y="2109"/>
                  </a:lnTo>
                  <a:lnTo>
                    <a:pt x="3114" y="1547"/>
                  </a:lnTo>
                  <a:lnTo>
                    <a:pt x="2190" y="1025"/>
                  </a:lnTo>
                  <a:lnTo>
                    <a:pt x="1246" y="502"/>
                  </a:lnTo>
                  <a:lnTo>
                    <a:pt x="282" y="20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6"/>
            <p:cNvSpPr/>
            <p:nvPr/>
          </p:nvSpPr>
          <p:spPr>
            <a:xfrm>
              <a:off x="8383275" y="4350000"/>
              <a:ext cx="84400" cy="98950"/>
            </a:xfrm>
            <a:custGeom>
              <a:avLst/>
              <a:gdLst/>
              <a:ahLst/>
              <a:cxnLst/>
              <a:rect l="l" t="t" r="r" b="b"/>
              <a:pathLst>
                <a:path w="3376" h="3958" extrusionOk="0">
                  <a:moveTo>
                    <a:pt x="2491" y="1"/>
                  </a:moveTo>
                  <a:lnTo>
                    <a:pt x="2411" y="41"/>
                  </a:lnTo>
                  <a:lnTo>
                    <a:pt x="2351" y="101"/>
                  </a:lnTo>
                  <a:lnTo>
                    <a:pt x="2330" y="161"/>
                  </a:lnTo>
                  <a:lnTo>
                    <a:pt x="2330" y="242"/>
                  </a:lnTo>
                  <a:lnTo>
                    <a:pt x="2933" y="2953"/>
                  </a:lnTo>
                  <a:lnTo>
                    <a:pt x="141" y="3576"/>
                  </a:lnTo>
                  <a:lnTo>
                    <a:pt x="81" y="3596"/>
                  </a:lnTo>
                  <a:lnTo>
                    <a:pt x="20" y="3656"/>
                  </a:lnTo>
                  <a:lnTo>
                    <a:pt x="0" y="3737"/>
                  </a:lnTo>
                  <a:lnTo>
                    <a:pt x="0" y="3817"/>
                  </a:lnTo>
                  <a:lnTo>
                    <a:pt x="20" y="3877"/>
                  </a:lnTo>
                  <a:lnTo>
                    <a:pt x="61" y="3918"/>
                  </a:lnTo>
                  <a:lnTo>
                    <a:pt x="121" y="3958"/>
                  </a:lnTo>
                  <a:lnTo>
                    <a:pt x="241" y="3958"/>
                  </a:lnTo>
                  <a:lnTo>
                    <a:pt x="3214" y="3295"/>
                  </a:lnTo>
                  <a:lnTo>
                    <a:pt x="3295" y="3255"/>
                  </a:lnTo>
                  <a:lnTo>
                    <a:pt x="3335" y="3194"/>
                  </a:lnTo>
                  <a:lnTo>
                    <a:pt x="3375" y="3134"/>
                  </a:lnTo>
                  <a:lnTo>
                    <a:pt x="3375" y="3054"/>
                  </a:lnTo>
                  <a:lnTo>
                    <a:pt x="2712" y="161"/>
                  </a:lnTo>
                  <a:lnTo>
                    <a:pt x="2692" y="81"/>
                  </a:lnTo>
                  <a:lnTo>
                    <a:pt x="2632" y="41"/>
                  </a:lnTo>
                  <a:lnTo>
                    <a:pt x="2572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6"/>
            <p:cNvSpPr/>
            <p:nvPr/>
          </p:nvSpPr>
          <p:spPr>
            <a:xfrm>
              <a:off x="8473675" y="4370600"/>
              <a:ext cx="194350" cy="247100"/>
            </a:xfrm>
            <a:custGeom>
              <a:avLst/>
              <a:gdLst/>
              <a:ahLst/>
              <a:cxnLst/>
              <a:rect l="l" t="t" r="r" b="b"/>
              <a:pathLst>
                <a:path w="7774" h="9884" extrusionOk="0">
                  <a:moveTo>
                    <a:pt x="5765" y="0"/>
                  </a:moveTo>
                  <a:lnTo>
                    <a:pt x="5705" y="20"/>
                  </a:lnTo>
                  <a:lnTo>
                    <a:pt x="5645" y="81"/>
                  </a:lnTo>
                  <a:lnTo>
                    <a:pt x="5624" y="161"/>
                  </a:lnTo>
                  <a:lnTo>
                    <a:pt x="5624" y="241"/>
                  </a:lnTo>
                  <a:lnTo>
                    <a:pt x="7332" y="7874"/>
                  </a:lnTo>
                  <a:lnTo>
                    <a:pt x="161" y="9481"/>
                  </a:lnTo>
                  <a:lnTo>
                    <a:pt x="80" y="9521"/>
                  </a:lnTo>
                  <a:lnTo>
                    <a:pt x="20" y="9582"/>
                  </a:lnTo>
                  <a:lnTo>
                    <a:pt x="0" y="9642"/>
                  </a:lnTo>
                  <a:lnTo>
                    <a:pt x="0" y="9722"/>
                  </a:lnTo>
                  <a:lnTo>
                    <a:pt x="20" y="9783"/>
                  </a:lnTo>
                  <a:lnTo>
                    <a:pt x="80" y="9843"/>
                  </a:lnTo>
                  <a:lnTo>
                    <a:pt x="121" y="9863"/>
                  </a:lnTo>
                  <a:lnTo>
                    <a:pt x="201" y="9883"/>
                  </a:lnTo>
                  <a:lnTo>
                    <a:pt x="241" y="9883"/>
                  </a:lnTo>
                  <a:lnTo>
                    <a:pt x="7613" y="8216"/>
                  </a:lnTo>
                  <a:lnTo>
                    <a:pt x="7693" y="8196"/>
                  </a:lnTo>
                  <a:lnTo>
                    <a:pt x="7754" y="8135"/>
                  </a:lnTo>
                  <a:lnTo>
                    <a:pt x="7774" y="8055"/>
                  </a:lnTo>
                  <a:lnTo>
                    <a:pt x="7774" y="7975"/>
                  </a:lnTo>
                  <a:lnTo>
                    <a:pt x="6006" y="141"/>
                  </a:lnTo>
                  <a:lnTo>
                    <a:pt x="5986" y="81"/>
                  </a:lnTo>
                  <a:lnTo>
                    <a:pt x="5926" y="20"/>
                  </a:lnTo>
                  <a:lnTo>
                    <a:pt x="584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0" name="Google Shape;300;p6"/>
            <p:cNvSpPr/>
            <p:nvPr/>
          </p:nvSpPr>
          <p:spPr>
            <a:xfrm>
              <a:off x="8655450" y="4474050"/>
              <a:ext cx="247100" cy="368125"/>
            </a:xfrm>
            <a:custGeom>
              <a:avLst/>
              <a:gdLst/>
              <a:ahLst/>
              <a:cxnLst/>
              <a:rect l="l" t="t" r="r" b="b"/>
              <a:pathLst>
                <a:path w="9884" h="14725" extrusionOk="0">
                  <a:moveTo>
                    <a:pt x="9622" y="0"/>
                  </a:moveTo>
                  <a:lnTo>
                    <a:pt x="9542" y="20"/>
                  </a:lnTo>
                  <a:lnTo>
                    <a:pt x="9482" y="60"/>
                  </a:lnTo>
                  <a:lnTo>
                    <a:pt x="9442" y="121"/>
                  </a:lnTo>
                  <a:lnTo>
                    <a:pt x="9422" y="201"/>
                  </a:lnTo>
                  <a:lnTo>
                    <a:pt x="9502" y="11149"/>
                  </a:lnTo>
                  <a:lnTo>
                    <a:pt x="141" y="14322"/>
                  </a:lnTo>
                  <a:lnTo>
                    <a:pt x="61" y="14362"/>
                  </a:lnTo>
                  <a:lnTo>
                    <a:pt x="21" y="14423"/>
                  </a:lnTo>
                  <a:lnTo>
                    <a:pt x="1" y="14503"/>
                  </a:lnTo>
                  <a:lnTo>
                    <a:pt x="21" y="14583"/>
                  </a:lnTo>
                  <a:lnTo>
                    <a:pt x="41" y="14644"/>
                  </a:lnTo>
                  <a:lnTo>
                    <a:pt x="81" y="14684"/>
                  </a:lnTo>
                  <a:lnTo>
                    <a:pt x="141" y="14704"/>
                  </a:lnTo>
                  <a:lnTo>
                    <a:pt x="202" y="14724"/>
                  </a:lnTo>
                  <a:lnTo>
                    <a:pt x="262" y="14704"/>
                  </a:lnTo>
                  <a:lnTo>
                    <a:pt x="9763" y="11470"/>
                  </a:lnTo>
                  <a:lnTo>
                    <a:pt x="9803" y="11450"/>
                  </a:lnTo>
                  <a:lnTo>
                    <a:pt x="9863" y="11410"/>
                  </a:lnTo>
                  <a:lnTo>
                    <a:pt x="9884" y="11349"/>
                  </a:lnTo>
                  <a:lnTo>
                    <a:pt x="9884" y="11289"/>
                  </a:lnTo>
                  <a:lnTo>
                    <a:pt x="9823" y="201"/>
                  </a:lnTo>
                  <a:lnTo>
                    <a:pt x="9803" y="121"/>
                  </a:lnTo>
                  <a:lnTo>
                    <a:pt x="9763" y="60"/>
                  </a:lnTo>
                  <a:lnTo>
                    <a:pt x="9703" y="20"/>
                  </a:lnTo>
                  <a:lnTo>
                    <a:pt x="962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1" name="Google Shape;301;p6"/>
            <p:cNvSpPr/>
            <p:nvPr/>
          </p:nvSpPr>
          <p:spPr>
            <a:xfrm>
              <a:off x="8875900" y="4683450"/>
              <a:ext cx="282750" cy="361100"/>
            </a:xfrm>
            <a:custGeom>
              <a:avLst/>
              <a:gdLst/>
              <a:ahLst/>
              <a:cxnLst/>
              <a:rect l="l" t="t" r="r" b="b"/>
              <a:pathLst>
                <a:path w="11310" h="14444" extrusionOk="0">
                  <a:moveTo>
                    <a:pt x="11129" y="0"/>
                  </a:moveTo>
                  <a:lnTo>
                    <a:pt x="11049" y="21"/>
                  </a:lnTo>
                  <a:lnTo>
                    <a:pt x="10989" y="61"/>
                  </a:lnTo>
                  <a:lnTo>
                    <a:pt x="10928" y="121"/>
                  </a:lnTo>
                  <a:lnTo>
                    <a:pt x="10908" y="201"/>
                  </a:lnTo>
                  <a:lnTo>
                    <a:pt x="10647" y="10968"/>
                  </a:lnTo>
                  <a:lnTo>
                    <a:pt x="142" y="14062"/>
                  </a:lnTo>
                  <a:lnTo>
                    <a:pt x="61" y="14082"/>
                  </a:lnTo>
                  <a:lnTo>
                    <a:pt x="21" y="14142"/>
                  </a:lnTo>
                  <a:lnTo>
                    <a:pt x="1" y="14222"/>
                  </a:lnTo>
                  <a:lnTo>
                    <a:pt x="1" y="14303"/>
                  </a:lnTo>
                  <a:lnTo>
                    <a:pt x="21" y="14363"/>
                  </a:lnTo>
                  <a:lnTo>
                    <a:pt x="81" y="14403"/>
                  </a:lnTo>
                  <a:lnTo>
                    <a:pt x="121" y="14443"/>
                  </a:lnTo>
                  <a:lnTo>
                    <a:pt x="242" y="14443"/>
                  </a:lnTo>
                  <a:lnTo>
                    <a:pt x="10888" y="11310"/>
                  </a:lnTo>
                  <a:lnTo>
                    <a:pt x="10948" y="11269"/>
                  </a:lnTo>
                  <a:lnTo>
                    <a:pt x="10989" y="11229"/>
                  </a:lnTo>
                  <a:lnTo>
                    <a:pt x="11029" y="11189"/>
                  </a:lnTo>
                  <a:lnTo>
                    <a:pt x="11029" y="11109"/>
                  </a:lnTo>
                  <a:lnTo>
                    <a:pt x="11310" y="221"/>
                  </a:lnTo>
                  <a:lnTo>
                    <a:pt x="11310" y="141"/>
                  </a:lnTo>
                  <a:lnTo>
                    <a:pt x="11250" y="81"/>
                  </a:lnTo>
                  <a:lnTo>
                    <a:pt x="11189" y="21"/>
                  </a:lnTo>
                  <a:lnTo>
                    <a:pt x="11129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02" name="Google Shape;302;p6"/>
          <p:cNvGrpSpPr/>
          <p:nvPr/>
        </p:nvGrpSpPr>
        <p:grpSpPr>
          <a:xfrm>
            <a:off x="43050" y="378150"/>
            <a:ext cx="9057900" cy="4584350"/>
            <a:chOff x="43050" y="378150"/>
            <a:chExt cx="9057900" cy="4584350"/>
          </a:xfrm>
        </p:grpSpPr>
        <p:grpSp>
          <p:nvGrpSpPr>
            <p:cNvPr id="303" name="Google Shape;303;p6"/>
            <p:cNvGrpSpPr/>
            <p:nvPr/>
          </p:nvGrpSpPr>
          <p:grpSpPr>
            <a:xfrm>
              <a:off x="125517" y="1054571"/>
              <a:ext cx="8878403" cy="3722222"/>
              <a:chOff x="125517" y="1054571"/>
              <a:chExt cx="8878403" cy="3722222"/>
            </a:xfrm>
          </p:grpSpPr>
          <p:sp>
            <p:nvSpPr>
              <p:cNvPr id="304" name="Google Shape;304;p6"/>
              <p:cNvSpPr/>
              <p:nvPr/>
            </p:nvSpPr>
            <p:spPr>
              <a:xfrm>
                <a:off x="276025" y="36824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05" name="Google Shape;305;p6"/>
              <p:cNvSpPr/>
              <p:nvPr/>
            </p:nvSpPr>
            <p:spPr>
              <a:xfrm>
                <a:off x="276025" y="18536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306" name="Google Shape;306;p6"/>
              <p:cNvGrpSpPr/>
              <p:nvPr/>
            </p:nvGrpSpPr>
            <p:grpSpPr>
              <a:xfrm>
                <a:off x="8710521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307" name="Google Shape;307;p6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8" name="Google Shape;308;p6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09" name="Google Shape;309;p6"/>
              <p:cNvGrpSpPr/>
              <p:nvPr/>
            </p:nvGrpSpPr>
            <p:grpSpPr>
              <a:xfrm>
                <a:off x="125517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310" name="Google Shape;310;p6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11" name="Google Shape;311;p6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312" name="Google Shape;312;p6"/>
            <p:cNvGrpSpPr/>
            <p:nvPr/>
          </p:nvGrpSpPr>
          <p:grpSpPr>
            <a:xfrm>
              <a:off x="43050" y="378150"/>
              <a:ext cx="9057900" cy="4584350"/>
              <a:chOff x="35650" y="378150"/>
              <a:chExt cx="9057900" cy="4584350"/>
            </a:xfrm>
          </p:grpSpPr>
          <p:sp>
            <p:nvSpPr>
              <p:cNvPr id="313" name="Google Shape;313;p6"/>
              <p:cNvSpPr/>
              <p:nvPr/>
            </p:nvSpPr>
            <p:spPr>
              <a:xfrm>
                <a:off x="35650" y="4587200"/>
                <a:ext cx="9057900" cy="375300"/>
              </a:xfrm>
              <a:prstGeom prst="ellipse">
                <a:avLst/>
              </a:prstGeom>
              <a:solidFill>
                <a:srgbClr val="2C3045">
                  <a:alpha val="15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14" name="Google Shape;314;p6"/>
              <p:cNvSpPr/>
              <p:nvPr/>
            </p:nvSpPr>
            <p:spPr>
              <a:xfrm>
                <a:off x="499650" y="378150"/>
                <a:ext cx="8144700" cy="4387200"/>
              </a:xfrm>
              <a:prstGeom prst="roundRect">
                <a:avLst>
                  <a:gd name="adj" fmla="val 5321"/>
                </a:avLst>
              </a:prstGeom>
              <a:solidFill>
                <a:schemeClr val="lt1"/>
              </a:solidFill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315" name="Google Shape;315;p6"/>
          <p:cNvSpPr txBox="1">
            <a:spLocks noGrp="1"/>
          </p:cNvSpPr>
          <p:nvPr>
            <p:ph type="title"/>
          </p:nvPr>
        </p:nvSpPr>
        <p:spPr>
          <a:xfrm>
            <a:off x="720000" y="612648"/>
            <a:ext cx="7704000" cy="4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highlight>
                  <a:schemeClr val="accent1"/>
                </a:highlight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59" name="Google Shape;359;p8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360" name="Google Shape;360;p8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361" name="Google Shape;361;p8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2" name="Google Shape;362;p8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3" name="Google Shape;363;p8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4" name="Google Shape;364;p8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5" name="Google Shape;365;p8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6" name="Google Shape;366;p8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7" name="Google Shape;367;p8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8" name="Google Shape;368;p8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69" name="Google Shape;369;p8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0" name="Google Shape;370;p8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1" name="Google Shape;371;p8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2" name="Google Shape;372;p8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3" name="Google Shape;373;p8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4" name="Google Shape;374;p8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5" name="Google Shape;375;p8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376" name="Google Shape;376;p8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377" name="Google Shape;377;p8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8" name="Google Shape;378;p8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79" name="Google Shape;379;p8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0" name="Google Shape;380;p8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1" name="Google Shape;381;p8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2" name="Google Shape;382;p8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3" name="Google Shape;383;p8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384" name="Google Shape;384;p8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sp>
        <p:nvSpPr>
          <p:cNvPr id="385" name="Google Shape;385;p8"/>
          <p:cNvSpPr txBox="1">
            <a:spLocks noGrp="1"/>
          </p:cNvSpPr>
          <p:nvPr>
            <p:ph type="title"/>
          </p:nvPr>
        </p:nvSpPr>
        <p:spPr>
          <a:xfrm>
            <a:off x="1999350" y="1389600"/>
            <a:ext cx="5145300" cy="236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800"/>
              <a:buNone/>
              <a:defRPr sz="80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grpSp>
        <p:nvGrpSpPr>
          <p:cNvPr id="386" name="Google Shape;386;p8"/>
          <p:cNvGrpSpPr/>
          <p:nvPr/>
        </p:nvGrpSpPr>
        <p:grpSpPr>
          <a:xfrm>
            <a:off x="1195542" y="2407606"/>
            <a:ext cx="799791" cy="1768646"/>
            <a:chOff x="10554050" y="3035751"/>
            <a:chExt cx="778688" cy="1721980"/>
          </a:xfrm>
        </p:grpSpPr>
        <p:sp>
          <p:nvSpPr>
            <p:cNvPr id="387" name="Google Shape;387;p8"/>
            <p:cNvSpPr/>
            <p:nvPr/>
          </p:nvSpPr>
          <p:spPr>
            <a:xfrm>
              <a:off x="10780631" y="3035751"/>
              <a:ext cx="445853" cy="879082"/>
            </a:xfrm>
            <a:custGeom>
              <a:avLst/>
              <a:gdLst/>
              <a:ahLst/>
              <a:cxnLst/>
              <a:rect l="l" t="t" r="r" b="b"/>
              <a:pathLst>
                <a:path w="11196" h="22075" extrusionOk="0">
                  <a:moveTo>
                    <a:pt x="2521" y="0"/>
                  </a:moveTo>
                  <a:lnTo>
                    <a:pt x="2280" y="19"/>
                  </a:lnTo>
                  <a:lnTo>
                    <a:pt x="2039" y="56"/>
                  </a:lnTo>
                  <a:lnTo>
                    <a:pt x="1891" y="93"/>
                  </a:lnTo>
                  <a:lnTo>
                    <a:pt x="1743" y="149"/>
                  </a:lnTo>
                  <a:lnTo>
                    <a:pt x="1594" y="204"/>
                  </a:lnTo>
                  <a:lnTo>
                    <a:pt x="1465" y="278"/>
                  </a:lnTo>
                  <a:lnTo>
                    <a:pt x="1205" y="445"/>
                  </a:lnTo>
                  <a:lnTo>
                    <a:pt x="964" y="649"/>
                  </a:lnTo>
                  <a:lnTo>
                    <a:pt x="760" y="890"/>
                  </a:lnTo>
                  <a:lnTo>
                    <a:pt x="575" y="1150"/>
                  </a:lnTo>
                  <a:lnTo>
                    <a:pt x="408" y="1428"/>
                  </a:lnTo>
                  <a:lnTo>
                    <a:pt x="297" y="1706"/>
                  </a:lnTo>
                  <a:lnTo>
                    <a:pt x="186" y="2002"/>
                  </a:lnTo>
                  <a:lnTo>
                    <a:pt x="112" y="2317"/>
                  </a:lnTo>
                  <a:lnTo>
                    <a:pt x="56" y="2614"/>
                  </a:lnTo>
                  <a:lnTo>
                    <a:pt x="19" y="2929"/>
                  </a:lnTo>
                  <a:lnTo>
                    <a:pt x="0" y="3244"/>
                  </a:lnTo>
                  <a:lnTo>
                    <a:pt x="0" y="3559"/>
                  </a:lnTo>
                  <a:lnTo>
                    <a:pt x="19" y="4189"/>
                  </a:lnTo>
                  <a:lnTo>
                    <a:pt x="93" y="4986"/>
                  </a:lnTo>
                  <a:lnTo>
                    <a:pt x="204" y="5783"/>
                  </a:lnTo>
                  <a:lnTo>
                    <a:pt x="371" y="6580"/>
                  </a:lnTo>
                  <a:lnTo>
                    <a:pt x="538" y="7359"/>
                  </a:lnTo>
                  <a:lnTo>
                    <a:pt x="760" y="8137"/>
                  </a:lnTo>
                  <a:lnTo>
                    <a:pt x="1001" y="8915"/>
                  </a:lnTo>
                  <a:lnTo>
                    <a:pt x="1279" y="9675"/>
                  </a:lnTo>
                  <a:lnTo>
                    <a:pt x="1576" y="10417"/>
                  </a:lnTo>
                  <a:lnTo>
                    <a:pt x="1965" y="11306"/>
                  </a:lnTo>
                  <a:lnTo>
                    <a:pt x="2391" y="12159"/>
                  </a:lnTo>
                  <a:lnTo>
                    <a:pt x="2836" y="13012"/>
                  </a:lnTo>
                  <a:lnTo>
                    <a:pt x="3318" y="13827"/>
                  </a:lnTo>
                  <a:lnTo>
                    <a:pt x="3837" y="14643"/>
                  </a:lnTo>
                  <a:lnTo>
                    <a:pt x="4374" y="15421"/>
                  </a:lnTo>
                  <a:lnTo>
                    <a:pt x="4930" y="16200"/>
                  </a:lnTo>
                  <a:lnTo>
                    <a:pt x="5524" y="16941"/>
                  </a:lnTo>
                  <a:lnTo>
                    <a:pt x="6154" y="17682"/>
                  </a:lnTo>
                  <a:lnTo>
                    <a:pt x="6802" y="18387"/>
                  </a:lnTo>
                  <a:lnTo>
                    <a:pt x="7470" y="19054"/>
                  </a:lnTo>
                  <a:lnTo>
                    <a:pt x="8174" y="19721"/>
                  </a:lnTo>
                  <a:lnTo>
                    <a:pt x="8897" y="20351"/>
                  </a:lnTo>
                  <a:lnTo>
                    <a:pt x="9638" y="20944"/>
                  </a:lnTo>
                  <a:lnTo>
                    <a:pt x="10398" y="21519"/>
                  </a:lnTo>
                  <a:lnTo>
                    <a:pt x="11195" y="22075"/>
                  </a:lnTo>
                  <a:lnTo>
                    <a:pt x="10806" y="20370"/>
                  </a:lnTo>
                  <a:lnTo>
                    <a:pt x="10454" y="18702"/>
                  </a:lnTo>
                  <a:lnTo>
                    <a:pt x="9786" y="15403"/>
                  </a:lnTo>
                  <a:lnTo>
                    <a:pt x="9453" y="13772"/>
                  </a:lnTo>
                  <a:lnTo>
                    <a:pt x="9101" y="12159"/>
                  </a:lnTo>
                  <a:lnTo>
                    <a:pt x="8711" y="10565"/>
                  </a:lnTo>
                  <a:lnTo>
                    <a:pt x="8508" y="9768"/>
                  </a:lnTo>
                  <a:lnTo>
                    <a:pt x="8285" y="8990"/>
                  </a:lnTo>
                  <a:lnTo>
                    <a:pt x="8026" y="8044"/>
                  </a:lnTo>
                  <a:lnTo>
                    <a:pt x="7729" y="7099"/>
                  </a:lnTo>
                  <a:lnTo>
                    <a:pt x="7433" y="6172"/>
                  </a:lnTo>
                  <a:lnTo>
                    <a:pt x="7099" y="5246"/>
                  </a:lnTo>
                  <a:lnTo>
                    <a:pt x="6914" y="4782"/>
                  </a:lnTo>
                  <a:lnTo>
                    <a:pt x="6728" y="4337"/>
                  </a:lnTo>
                  <a:lnTo>
                    <a:pt x="6524" y="3893"/>
                  </a:lnTo>
                  <a:lnTo>
                    <a:pt x="6302" y="3466"/>
                  </a:lnTo>
                  <a:lnTo>
                    <a:pt x="6080" y="3040"/>
                  </a:lnTo>
                  <a:lnTo>
                    <a:pt x="5839" y="2614"/>
                  </a:lnTo>
                  <a:lnTo>
                    <a:pt x="5561" y="2206"/>
                  </a:lnTo>
                  <a:lnTo>
                    <a:pt x="5283" y="1798"/>
                  </a:lnTo>
                  <a:lnTo>
                    <a:pt x="4986" y="1409"/>
                  </a:lnTo>
                  <a:lnTo>
                    <a:pt x="4634" y="1057"/>
                  </a:lnTo>
                  <a:lnTo>
                    <a:pt x="4449" y="872"/>
                  </a:lnTo>
                  <a:lnTo>
                    <a:pt x="4263" y="723"/>
                  </a:lnTo>
                  <a:lnTo>
                    <a:pt x="4059" y="556"/>
                  </a:lnTo>
                  <a:lnTo>
                    <a:pt x="3855" y="427"/>
                  </a:lnTo>
                  <a:lnTo>
                    <a:pt x="3633" y="316"/>
                  </a:lnTo>
                  <a:lnTo>
                    <a:pt x="3429" y="204"/>
                  </a:lnTo>
                  <a:lnTo>
                    <a:pt x="3207" y="130"/>
                  </a:lnTo>
                  <a:lnTo>
                    <a:pt x="2984" y="56"/>
                  </a:lnTo>
                  <a:lnTo>
                    <a:pt x="2743" y="19"/>
                  </a:lnTo>
                  <a:lnTo>
                    <a:pt x="25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8" name="Google Shape;388;p8"/>
            <p:cNvSpPr/>
            <p:nvPr/>
          </p:nvSpPr>
          <p:spPr>
            <a:xfrm>
              <a:off x="10856648" y="3107350"/>
              <a:ext cx="358004" cy="791990"/>
            </a:xfrm>
            <a:custGeom>
              <a:avLst/>
              <a:gdLst/>
              <a:ahLst/>
              <a:cxnLst/>
              <a:rect l="l" t="t" r="r" b="b"/>
              <a:pathLst>
                <a:path w="8990" h="19888" extrusionOk="0">
                  <a:moveTo>
                    <a:pt x="75" y="0"/>
                  </a:moveTo>
                  <a:lnTo>
                    <a:pt x="37" y="19"/>
                  </a:lnTo>
                  <a:lnTo>
                    <a:pt x="19" y="37"/>
                  </a:lnTo>
                  <a:lnTo>
                    <a:pt x="0" y="74"/>
                  </a:lnTo>
                  <a:lnTo>
                    <a:pt x="0" y="111"/>
                  </a:lnTo>
                  <a:lnTo>
                    <a:pt x="167" y="705"/>
                  </a:lnTo>
                  <a:lnTo>
                    <a:pt x="649" y="2224"/>
                  </a:lnTo>
                  <a:lnTo>
                    <a:pt x="983" y="3281"/>
                  </a:lnTo>
                  <a:lnTo>
                    <a:pt x="1409" y="4486"/>
                  </a:lnTo>
                  <a:lnTo>
                    <a:pt x="1872" y="5839"/>
                  </a:lnTo>
                  <a:lnTo>
                    <a:pt x="2428" y="7303"/>
                  </a:lnTo>
                  <a:lnTo>
                    <a:pt x="3021" y="8841"/>
                  </a:lnTo>
                  <a:lnTo>
                    <a:pt x="3689" y="10435"/>
                  </a:lnTo>
                  <a:lnTo>
                    <a:pt x="4041" y="11251"/>
                  </a:lnTo>
                  <a:lnTo>
                    <a:pt x="4412" y="12066"/>
                  </a:lnTo>
                  <a:lnTo>
                    <a:pt x="4801" y="12900"/>
                  </a:lnTo>
                  <a:lnTo>
                    <a:pt x="5190" y="13716"/>
                  </a:lnTo>
                  <a:lnTo>
                    <a:pt x="5616" y="14531"/>
                  </a:lnTo>
                  <a:lnTo>
                    <a:pt x="6024" y="15328"/>
                  </a:lnTo>
                  <a:lnTo>
                    <a:pt x="6469" y="16125"/>
                  </a:lnTo>
                  <a:lnTo>
                    <a:pt x="6914" y="16922"/>
                  </a:lnTo>
                  <a:lnTo>
                    <a:pt x="7377" y="17682"/>
                  </a:lnTo>
                  <a:lnTo>
                    <a:pt x="7840" y="18423"/>
                  </a:lnTo>
                  <a:lnTo>
                    <a:pt x="8341" y="19146"/>
                  </a:lnTo>
                  <a:lnTo>
                    <a:pt x="8823" y="19851"/>
                  </a:lnTo>
                  <a:lnTo>
                    <a:pt x="8860" y="19869"/>
                  </a:lnTo>
                  <a:lnTo>
                    <a:pt x="8897" y="19888"/>
                  </a:lnTo>
                  <a:lnTo>
                    <a:pt x="8952" y="19869"/>
                  </a:lnTo>
                  <a:lnTo>
                    <a:pt x="8971" y="19832"/>
                  </a:lnTo>
                  <a:lnTo>
                    <a:pt x="8990" y="19814"/>
                  </a:lnTo>
                  <a:lnTo>
                    <a:pt x="8990" y="19776"/>
                  </a:lnTo>
                  <a:lnTo>
                    <a:pt x="8971" y="19739"/>
                  </a:lnTo>
                  <a:lnTo>
                    <a:pt x="8471" y="19054"/>
                  </a:lnTo>
                  <a:lnTo>
                    <a:pt x="7989" y="18331"/>
                  </a:lnTo>
                  <a:lnTo>
                    <a:pt x="7525" y="17589"/>
                  </a:lnTo>
                  <a:lnTo>
                    <a:pt x="7062" y="16830"/>
                  </a:lnTo>
                  <a:lnTo>
                    <a:pt x="6617" y="16051"/>
                  </a:lnTo>
                  <a:lnTo>
                    <a:pt x="6172" y="15254"/>
                  </a:lnTo>
                  <a:lnTo>
                    <a:pt x="5765" y="14439"/>
                  </a:lnTo>
                  <a:lnTo>
                    <a:pt x="5357" y="13623"/>
                  </a:lnTo>
                  <a:lnTo>
                    <a:pt x="4949" y="12808"/>
                  </a:lnTo>
                  <a:lnTo>
                    <a:pt x="4578" y="11992"/>
                  </a:lnTo>
                  <a:lnTo>
                    <a:pt x="4208" y="11177"/>
                  </a:lnTo>
                  <a:lnTo>
                    <a:pt x="3856" y="10361"/>
                  </a:lnTo>
                  <a:lnTo>
                    <a:pt x="3188" y="8767"/>
                  </a:lnTo>
                  <a:lnTo>
                    <a:pt x="2577" y="7229"/>
                  </a:lnTo>
                  <a:lnTo>
                    <a:pt x="2039" y="5783"/>
                  </a:lnTo>
                  <a:lnTo>
                    <a:pt x="1557" y="4430"/>
                  </a:lnTo>
                  <a:lnTo>
                    <a:pt x="1149" y="3225"/>
                  </a:lnTo>
                  <a:lnTo>
                    <a:pt x="816" y="2169"/>
                  </a:lnTo>
                  <a:lnTo>
                    <a:pt x="334" y="649"/>
                  </a:lnTo>
                  <a:lnTo>
                    <a:pt x="167" y="56"/>
                  </a:lnTo>
                  <a:lnTo>
                    <a:pt x="149" y="37"/>
                  </a:lnTo>
                  <a:lnTo>
                    <a:pt x="130" y="19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9" name="Google Shape;389;p8"/>
            <p:cNvSpPr/>
            <p:nvPr/>
          </p:nvSpPr>
          <p:spPr>
            <a:xfrm>
              <a:off x="10885439" y="3136141"/>
              <a:ext cx="50216" cy="72357"/>
            </a:xfrm>
            <a:custGeom>
              <a:avLst/>
              <a:gdLst/>
              <a:ahLst/>
              <a:cxnLst/>
              <a:rect l="l" t="t" r="r" b="b"/>
              <a:pathLst>
                <a:path w="1261" h="1817" extrusionOk="0">
                  <a:moveTo>
                    <a:pt x="1149" y="0"/>
                  </a:moveTo>
                  <a:lnTo>
                    <a:pt x="1131" y="19"/>
                  </a:lnTo>
                  <a:lnTo>
                    <a:pt x="1094" y="37"/>
                  </a:lnTo>
                  <a:lnTo>
                    <a:pt x="19" y="1687"/>
                  </a:lnTo>
                  <a:lnTo>
                    <a:pt x="0" y="1724"/>
                  </a:lnTo>
                  <a:lnTo>
                    <a:pt x="0" y="1742"/>
                  </a:lnTo>
                  <a:lnTo>
                    <a:pt x="19" y="1779"/>
                  </a:lnTo>
                  <a:lnTo>
                    <a:pt x="37" y="1798"/>
                  </a:lnTo>
                  <a:lnTo>
                    <a:pt x="93" y="1816"/>
                  </a:lnTo>
                  <a:lnTo>
                    <a:pt x="130" y="1816"/>
                  </a:lnTo>
                  <a:lnTo>
                    <a:pt x="148" y="1779"/>
                  </a:lnTo>
                  <a:lnTo>
                    <a:pt x="1242" y="130"/>
                  </a:lnTo>
                  <a:lnTo>
                    <a:pt x="1261" y="93"/>
                  </a:lnTo>
                  <a:lnTo>
                    <a:pt x="1261" y="74"/>
                  </a:lnTo>
                  <a:lnTo>
                    <a:pt x="1242" y="37"/>
                  </a:lnTo>
                  <a:lnTo>
                    <a:pt x="1223" y="19"/>
                  </a:lnTo>
                  <a:lnTo>
                    <a:pt x="1186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0" name="Google Shape;390;p8"/>
            <p:cNvSpPr/>
            <p:nvPr/>
          </p:nvSpPr>
          <p:spPr>
            <a:xfrm>
              <a:off x="10937843" y="3264565"/>
              <a:ext cx="59057" cy="95972"/>
            </a:xfrm>
            <a:custGeom>
              <a:avLst/>
              <a:gdLst/>
              <a:ahLst/>
              <a:cxnLst/>
              <a:rect l="l" t="t" r="r" b="b"/>
              <a:pathLst>
                <a:path w="1483" h="2410" extrusionOk="0">
                  <a:moveTo>
                    <a:pt x="1372" y="0"/>
                  </a:moveTo>
                  <a:lnTo>
                    <a:pt x="1353" y="19"/>
                  </a:lnTo>
                  <a:lnTo>
                    <a:pt x="1316" y="37"/>
                  </a:lnTo>
                  <a:lnTo>
                    <a:pt x="19" y="2280"/>
                  </a:lnTo>
                  <a:lnTo>
                    <a:pt x="0" y="2317"/>
                  </a:lnTo>
                  <a:lnTo>
                    <a:pt x="0" y="2354"/>
                  </a:lnTo>
                  <a:lnTo>
                    <a:pt x="19" y="2373"/>
                  </a:lnTo>
                  <a:lnTo>
                    <a:pt x="37" y="2410"/>
                  </a:lnTo>
                  <a:lnTo>
                    <a:pt x="130" y="2410"/>
                  </a:lnTo>
                  <a:lnTo>
                    <a:pt x="167" y="2373"/>
                  </a:lnTo>
                  <a:lnTo>
                    <a:pt x="1464" y="130"/>
                  </a:lnTo>
                  <a:lnTo>
                    <a:pt x="1483" y="93"/>
                  </a:lnTo>
                  <a:lnTo>
                    <a:pt x="1483" y="56"/>
                  </a:lnTo>
                  <a:lnTo>
                    <a:pt x="1464" y="37"/>
                  </a:lnTo>
                  <a:lnTo>
                    <a:pt x="1446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1" name="Google Shape;391;p8"/>
            <p:cNvSpPr/>
            <p:nvPr/>
          </p:nvSpPr>
          <p:spPr>
            <a:xfrm>
              <a:off x="10837455" y="3267512"/>
              <a:ext cx="84902" cy="31022"/>
            </a:xfrm>
            <a:custGeom>
              <a:avLst/>
              <a:gdLst/>
              <a:ahLst/>
              <a:cxnLst/>
              <a:rect l="l" t="t" r="r" b="b"/>
              <a:pathLst>
                <a:path w="2132" h="779" extrusionOk="0">
                  <a:moveTo>
                    <a:pt x="38" y="0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93"/>
                  </a:lnTo>
                  <a:lnTo>
                    <a:pt x="0" y="130"/>
                  </a:lnTo>
                  <a:lnTo>
                    <a:pt x="19" y="149"/>
                  </a:lnTo>
                  <a:lnTo>
                    <a:pt x="56" y="167"/>
                  </a:lnTo>
                  <a:lnTo>
                    <a:pt x="2021" y="779"/>
                  </a:lnTo>
                  <a:lnTo>
                    <a:pt x="2058" y="779"/>
                  </a:lnTo>
                  <a:lnTo>
                    <a:pt x="2095" y="760"/>
                  </a:lnTo>
                  <a:lnTo>
                    <a:pt x="2132" y="723"/>
                  </a:lnTo>
                  <a:lnTo>
                    <a:pt x="2132" y="686"/>
                  </a:lnTo>
                  <a:lnTo>
                    <a:pt x="2132" y="667"/>
                  </a:lnTo>
                  <a:lnTo>
                    <a:pt x="2113" y="630"/>
                  </a:lnTo>
                  <a:lnTo>
                    <a:pt x="2076" y="612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2" name="Google Shape;392;p8"/>
            <p:cNvSpPr/>
            <p:nvPr/>
          </p:nvSpPr>
          <p:spPr>
            <a:xfrm>
              <a:off x="10882492" y="3437988"/>
              <a:ext cx="105569" cy="35482"/>
            </a:xfrm>
            <a:custGeom>
              <a:avLst/>
              <a:gdLst/>
              <a:ahLst/>
              <a:cxnLst/>
              <a:rect l="l" t="t" r="r" b="b"/>
              <a:pathLst>
                <a:path w="2651" h="891" extrusionOk="0">
                  <a:moveTo>
                    <a:pt x="56" y="1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93"/>
                  </a:lnTo>
                  <a:lnTo>
                    <a:pt x="19" y="130"/>
                  </a:lnTo>
                  <a:lnTo>
                    <a:pt x="37" y="149"/>
                  </a:lnTo>
                  <a:lnTo>
                    <a:pt x="74" y="168"/>
                  </a:lnTo>
                  <a:lnTo>
                    <a:pt x="2558" y="890"/>
                  </a:lnTo>
                  <a:lnTo>
                    <a:pt x="2576" y="890"/>
                  </a:lnTo>
                  <a:lnTo>
                    <a:pt x="2632" y="872"/>
                  </a:lnTo>
                  <a:lnTo>
                    <a:pt x="2650" y="816"/>
                  </a:lnTo>
                  <a:lnTo>
                    <a:pt x="2650" y="798"/>
                  </a:lnTo>
                  <a:lnTo>
                    <a:pt x="2650" y="761"/>
                  </a:lnTo>
                  <a:lnTo>
                    <a:pt x="2632" y="724"/>
                  </a:lnTo>
                  <a:lnTo>
                    <a:pt x="2595" y="724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3" name="Google Shape;393;p8"/>
            <p:cNvSpPr/>
            <p:nvPr/>
          </p:nvSpPr>
          <p:spPr>
            <a:xfrm>
              <a:off x="11027121" y="3481553"/>
              <a:ext cx="58340" cy="98202"/>
            </a:xfrm>
            <a:custGeom>
              <a:avLst/>
              <a:gdLst/>
              <a:ahLst/>
              <a:cxnLst/>
              <a:rect l="l" t="t" r="r" b="b"/>
              <a:pathLst>
                <a:path w="1465" h="2466" extrusionOk="0">
                  <a:moveTo>
                    <a:pt x="1354" y="0"/>
                  </a:moveTo>
                  <a:lnTo>
                    <a:pt x="1335" y="19"/>
                  </a:lnTo>
                  <a:lnTo>
                    <a:pt x="1317" y="37"/>
                  </a:lnTo>
                  <a:lnTo>
                    <a:pt x="19" y="2336"/>
                  </a:lnTo>
                  <a:lnTo>
                    <a:pt x="1" y="2373"/>
                  </a:lnTo>
                  <a:lnTo>
                    <a:pt x="1" y="2391"/>
                  </a:lnTo>
                  <a:lnTo>
                    <a:pt x="19" y="2428"/>
                  </a:lnTo>
                  <a:lnTo>
                    <a:pt x="38" y="2447"/>
                  </a:lnTo>
                  <a:lnTo>
                    <a:pt x="93" y="2465"/>
                  </a:lnTo>
                  <a:lnTo>
                    <a:pt x="131" y="2447"/>
                  </a:lnTo>
                  <a:lnTo>
                    <a:pt x="168" y="2428"/>
                  </a:lnTo>
                  <a:lnTo>
                    <a:pt x="1465" y="130"/>
                  </a:lnTo>
                  <a:lnTo>
                    <a:pt x="1465" y="93"/>
                  </a:lnTo>
                  <a:lnTo>
                    <a:pt x="1465" y="74"/>
                  </a:lnTo>
                  <a:lnTo>
                    <a:pt x="1446" y="37"/>
                  </a:lnTo>
                  <a:lnTo>
                    <a:pt x="1428" y="19"/>
                  </a:lnTo>
                  <a:lnTo>
                    <a:pt x="1391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4" name="Google Shape;394;p8"/>
            <p:cNvSpPr/>
            <p:nvPr/>
          </p:nvSpPr>
          <p:spPr>
            <a:xfrm>
              <a:off x="10997614" y="3657922"/>
              <a:ext cx="93782" cy="39902"/>
            </a:xfrm>
            <a:custGeom>
              <a:avLst/>
              <a:gdLst/>
              <a:ahLst/>
              <a:cxnLst/>
              <a:rect l="l" t="t" r="r" b="b"/>
              <a:pathLst>
                <a:path w="2355" h="1002" extrusionOk="0">
                  <a:moveTo>
                    <a:pt x="93" y="1"/>
                  </a:moveTo>
                  <a:lnTo>
                    <a:pt x="56" y="19"/>
                  </a:lnTo>
                  <a:lnTo>
                    <a:pt x="19" y="38"/>
                  </a:lnTo>
                  <a:lnTo>
                    <a:pt x="0" y="75"/>
                  </a:lnTo>
                  <a:lnTo>
                    <a:pt x="0" y="94"/>
                  </a:lnTo>
                  <a:lnTo>
                    <a:pt x="0" y="131"/>
                  </a:lnTo>
                  <a:lnTo>
                    <a:pt x="37" y="168"/>
                  </a:lnTo>
                  <a:lnTo>
                    <a:pt x="56" y="186"/>
                  </a:lnTo>
                  <a:lnTo>
                    <a:pt x="2243" y="1002"/>
                  </a:lnTo>
                  <a:lnTo>
                    <a:pt x="2317" y="1002"/>
                  </a:lnTo>
                  <a:lnTo>
                    <a:pt x="2354" y="946"/>
                  </a:lnTo>
                  <a:lnTo>
                    <a:pt x="2354" y="928"/>
                  </a:lnTo>
                  <a:lnTo>
                    <a:pt x="2354" y="891"/>
                  </a:lnTo>
                  <a:lnTo>
                    <a:pt x="2336" y="854"/>
                  </a:lnTo>
                  <a:lnTo>
                    <a:pt x="2299" y="835"/>
                  </a:lnTo>
                  <a:lnTo>
                    <a:pt x="112" y="19"/>
                  </a:lnTo>
                  <a:lnTo>
                    <a:pt x="93" y="1"/>
                  </a:lnTo>
                  <a:close/>
                </a:path>
              </a:pathLst>
            </a:custGeom>
            <a:solidFill>
              <a:srgbClr val="61BC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5" name="Google Shape;395;p8"/>
            <p:cNvSpPr/>
            <p:nvPr/>
          </p:nvSpPr>
          <p:spPr>
            <a:xfrm>
              <a:off x="10575434" y="3333178"/>
              <a:ext cx="757304" cy="973580"/>
            </a:xfrm>
            <a:custGeom>
              <a:avLst/>
              <a:gdLst/>
              <a:ahLst/>
              <a:cxnLst/>
              <a:rect l="l" t="t" r="r" b="b"/>
              <a:pathLst>
                <a:path w="19017" h="24448" extrusionOk="0">
                  <a:moveTo>
                    <a:pt x="1" y="1"/>
                  </a:moveTo>
                  <a:lnTo>
                    <a:pt x="168" y="131"/>
                  </a:lnTo>
                  <a:lnTo>
                    <a:pt x="316" y="260"/>
                  </a:lnTo>
                  <a:lnTo>
                    <a:pt x="446" y="390"/>
                  </a:lnTo>
                  <a:lnTo>
                    <a:pt x="557" y="557"/>
                  </a:lnTo>
                  <a:lnTo>
                    <a:pt x="668" y="724"/>
                  </a:lnTo>
                  <a:lnTo>
                    <a:pt x="761" y="890"/>
                  </a:lnTo>
                  <a:lnTo>
                    <a:pt x="835" y="1076"/>
                  </a:lnTo>
                  <a:lnTo>
                    <a:pt x="890" y="1280"/>
                  </a:lnTo>
                  <a:lnTo>
                    <a:pt x="946" y="1465"/>
                  </a:lnTo>
                  <a:lnTo>
                    <a:pt x="983" y="1669"/>
                  </a:lnTo>
                  <a:lnTo>
                    <a:pt x="1039" y="2095"/>
                  </a:lnTo>
                  <a:lnTo>
                    <a:pt x="1039" y="2521"/>
                  </a:lnTo>
                  <a:lnTo>
                    <a:pt x="1020" y="2929"/>
                  </a:lnTo>
                  <a:lnTo>
                    <a:pt x="928" y="3745"/>
                  </a:lnTo>
                  <a:lnTo>
                    <a:pt x="890" y="4171"/>
                  </a:lnTo>
                  <a:lnTo>
                    <a:pt x="853" y="4579"/>
                  </a:lnTo>
                  <a:lnTo>
                    <a:pt x="853" y="4987"/>
                  </a:lnTo>
                  <a:lnTo>
                    <a:pt x="872" y="5394"/>
                  </a:lnTo>
                  <a:lnTo>
                    <a:pt x="890" y="5580"/>
                  </a:lnTo>
                  <a:lnTo>
                    <a:pt x="928" y="5784"/>
                  </a:lnTo>
                  <a:lnTo>
                    <a:pt x="983" y="5969"/>
                  </a:lnTo>
                  <a:lnTo>
                    <a:pt x="1057" y="6173"/>
                  </a:lnTo>
                  <a:lnTo>
                    <a:pt x="1168" y="6432"/>
                  </a:lnTo>
                  <a:lnTo>
                    <a:pt x="1317" y="6692"/>
                  </a:lnTo>
                  <a:lnTo>
                    <a:pt x="1613" y="7192"/>
                  </a:lnTo>
                  <a:lnTo>
                    <a:pt x="1780" y="7433"/>
                  </a:lnTo>
                  <a:lnTo>
                    <a:pt x="1928" y="7674"/>
                  </a:lnTo>
                  <a:lnTo>
                    <a:pt x="2058" y="7934"/>
                  </a:lnTo>
                  <a:lnTo>
                    <a:pt x="2169" y="8212"/>
                  </a:lnTo>
                  <a:lnTo>
                    <a:pt x="2243" y="8471"/>
                  </a:lnTo>
                  <a:lnTo>
                    <a:pt x="2281" y="8731"/>
                  </a:lnTo>
                  <a:lnTo>
                    <a:pt x="2299" y="8990"/>
                  </a:lnTo>
                  <a:lnTo>
                    <a:pt x="2318" y="9249"/>
                  </a:lnTo>
                  <a:lnTo>
                    <a:pt x="2299" y="9509"/>
                  </a:lnTo>
                  <a:lnTo>
                    <a:pt x="2281" y="9787"/>
                  </a:lnTo>
                  <a:lnTo>
                    <a:pt x="2225" y="10324"/>
                  </a:lnTo>
                  <a:lnTo>
                    <a:pt x="2169" y="10862"/>
                  </a:lnTo>
                  <a:lnTo>
                    <a:pt x="2151" y="11121"/>
                  </a:lnTo>
                  <a:lnTo>
                    <a:pt x="2151" y="11381"/>
                  </a:lnTo>
                  <a:lnTo>
                    <a:pt x="2169" y="11640"/>
                  </a:lnTo>
                  <a:lnTo>
                    <a:pt x="2188" y="11900"/>
                  </a:lnTo>
                  <a:lnTo>
                    <a:pt x="2243" y="12159"/>
                  </a:lnTo>
                  <a:lnTo>
                    <a:pt x="2318" y="12419"/>
                  </a:lnTo>
                  <a:lnTo>
                    <a:pt x="2392" y="12604"/>
                  </a:lnTo>
                  <a:lnTo>
                    <a:pt x="2484" y="12808"/>
                  </a:lnTo>
                  <a:lnTo>
                    <a:pt x="2596" y="12975"/>
                  </a:lnTo>
                  <a:lnTo>
                    <a:pt x="2725" y="13160"/>
                  </a:lnTo>
                  <a:lnTo>
                    <a:pt x="2985" y="13494"/>
                  </a:lnTo>
                  <a:lnTo>
                    <a:pt x="3263" y="13827"/>
                  </a:lnTo>
                  <a:lnTo>
                    <a:pt x="3541" y="14161"/>
                  </a:lnTo>
                  <a:lnTo>
                    <a:pt x="3800" y="14513"/>
                  </a:lnTo>
                  <a:lnTo>
                    <a:pt x="3912" y="14680"/>
                  </a:lnTo>
                  <a:lnTo>
                    <a:pt x="4023" y="14865"/>
                  </a:lnTo>
                  <a:lnTo>
                    <a:pt x="4115" y="15051"/>
                  </a:lnTo>
                  <a:lnTo>
                    <a:pt x="4208" y="15255"/>
                  </a:lnTo>
                  <a:lnTo>
                    <a:pt x="4282" y="15533"/>
                  </a:lnTo>
                  <a:lnTo>
                    <a:pt x="4319" y="15811"/>
                  </a:lnTo>
                  <a:lnTo>
                    <a:pt x="4356" y="16107"/>
                  </a:lnTo>
                  <a:lnTo>
                    <a:pt x="4356" y="16404"/>
                  </a:lnTo>
                  <a:lnTo>
                    <a:pt x="4356" y="16700"/>
                  </a:lnTo>
                  <a:lnTo>
                    <a:pt x="4338" y="16997"/>
                  </a:lnTo>
                  <a:lnTo>
                    <a:pt x="4282" y="17590"/>
                  </a:lnTo>
                  <a:lnTo>
                    <a:pt x="4264" y="17887"/>
                  </a:lnTo>
                  <a:lnTo>
                    <a:pt x="4245" y="18183"/>
                  </a:lnTo>
                  <a:lnTo>
                    <a:pt x="4264" y="18461"/>
                  </a:lnTo>
                  <a:lnTo>
                    <a:pt x="4282" y="18739"/>
                  </a:lnTo>
                  <a:lnTo>
                    <a:pt x="4338" y="19017"/>
                  </a:lnTo>
                  <a:lnTo>
                    <a:pt x="4412" y="19277"/>
                  </a:lnTo>
                  <a:lnTo>
                    <a:pt x="4523" y="19518"/>
                  </a:lnTo>
                  <a:lnTo>
                    <a:pt x="4671" y="19758"/>
                  </a:lnTo>
                  <a:lnTo>
                    <a:pt x="4820" y="19925"/>
                  </a:lnTo>
                  <a:lnTo>
                    <a:pt x="4987" y="20074"/>
                  </a:lnTo>
                  <a:lnTo>
                    <a:pt x="5153" y="20203"/>
                  </a:lnTo>
                  <a:lnTo>
                    <a:pt x="5339" y="20333"/>
                  </a:lnTo>
                  <a:lnTo>
                    <a:pt x="5728" y="20555"/>
                  </a:lnTo>
                  <a:lnTo>
                    <a:pt x="6136" y="20741"/>
                  </a:lnTo>
                  <a:lnTo>
                    <a:pt x="6543" y="20945"/>
                  </a:lnTo>
                  <a:lnTo>
                    <a:pt x="6747" y="21056"/>
                  </a:lnTo>
                  <a:lnTo>
                    <a:pt x="6933" y="21186"/>
                  </a:lnTo>
                  <a:lnTo>
                    <a:pt x="7099" y="21315"/>
                  </a:lnTo>
                  <a:lnTo>
                    <a:pt x="7266" y="21445"/>
                  </a:lnTo>
                  <a:lnTo>
                    <a:pt x="7415" y="21612"/>
                  </a:lnTo>
                  <a:lnTo>
                    <a:pt x="7526" y="21797"/>
                  </a:lnTo>
                  <a:lnTo>
                    <a:pt x="7600" y="21927"/>
                  </a:lnTo>
                  <a:lnTo>
                    <a:pt x="7674" y="22057"/>
                  </a:lnTo>
                  <a:lnTo>
                    <a:pt x="7767" y="22353"/>
                  </a:lnTo>
                  <a:lnTo>
                    <a:pt x="7878" y="22631"/>
                  </a:lnTo>
                  <a:lnTo>
                    <a:pt x="7989" y="22909"/>
                  </a:lnTo>
                  <a:lnTo>
                    <a:pt x="8119" y="23132"/>
                  </a:lnTo>
                  <a:lnTo>
                    <a:pt x="8267" y="23336"/>
                  </a:lnTo>
                  <a:lnTo>
                    <a:pt x="8434" y="23521"/>
                  </a:lnTo>
                  <a:lnTo>
                    <a:pt x="8619" y="23688"/>
                  </a:lnTo>
                  <a:lnTo>
                    <a:pt x="8823" y="23836"/>
                  </a:lnTo>
                  <a:lnTo>
                    <a:pt x="9046" y="23966"/>
                  </a:lnTo>
                  <a:lnTo>
                    <a:pt x="9268" y="24077"/>
                  </a:lnTo>
                  <a:lnTo>
                    <a:pt x="9509" y="24170"/>
                  </a:lnTo>
                  <a:lnTo>
                    <a:pt x="9768" y="24244"/>
                  </a:lnTo>
                  <a:lnTo>
                    <a:pt x="10028" y="24299"/>
                  </a:lnTo>
                  <a:lnTo>
                    <a:pt x="10287" y="24355"/>
                  </a:lnTo>
                  <a:lnTo>
                    <a:pt x="10565" y="24392"/>
                  </a:lnTo>
                  <a:lnTo>
                    <a:pt x="10825" y="24429"/>
                  </a:lnTo>
                  <a:lnTo>
                    <a:pt x="11103" y="24448"/>
                  </a:lnTo>
                  <a:lnTo>
                    <a:pt x="11622" y="24429"/>
                  </a:lnTo>
                  <a:lnTo>
                    <a:pt x="11992" y="24411"/>
                  </a:lnTo>
                  <a:lnTo>
                    <a:pt x="12363" y="24374"/>
                  </a:lnTo>
                  <a:lnTo>
                    <a:pt x="12734" y="24318"/>
                  </a:lnTo>
                  <a:lnTo>
                    <a:pt x="13123" y="24244"/>
                  </a:lnTo>
                  <a:lnTo>
                    <a:pt x="13512" y="24170"/>
                  </a:lnTo>
                  <a:lnTo>
                    <a:pt x="13902" y="24058"/>
                  </a:lnTo>
                  <a:lnTo>
                    <a:pt x="14699" y="23836"/>
                  </a:lnTo>
                  <a:lnTo>
                    <a:pt x="15477" y="23577"/>
                  </a:lnTo>
                  <a:lnTo>
                    <a:pt x="16237" y="23280"/>
                  </a:lnTo>
                  <a:lnTo>
                    <a:pt x="16960" y="22965"/>
                  </a:lnTo>
                  <a:lnTo>
                    <a:pt x="17627" y="22650"/>
                  </a:lnTo>
                  <a:lnTo>
                    <a:pt x="17849" y="22075"/>
                  </a:lnTo>
                  <a:lnTo>
                    <a:pt x="18072" y="21371"/>
                  </a:lnTo>
                  <a:lnTo>
                    <a:pt x="18294" y="20611"/>
                  </a:lnTo>
                  <a:lnTo>
                    <a:pt x="18498" y="19814"/>
                  </a:lnTo>
                  <a:lnTo>
                    <a:pt x="18683" y="18999"/>
                  </a:lnTo>
                  <a:lnTo>
                    <a:pt x="18832" y="18220"/>
                  </a:lnTo>
                  <a:lnTo>
                    <a:pt x="18943" y="17516"/>
                  </a:lnTo>
                  <a:lnTo>
                    <a:pt x="18980" y="17182"/>
                  </a:lnTo>
                  <a:lnTo>
                    <a:pt x="18998" y="16886"/>
                  </a:lnTo>
                  <a:lnTo>
                    <a:pt x="19017" y="16608"/>
                  </a:lnTo>
                  <a:lnTo>
                    <a:pt x="19017" y="16330"/>
                  </a:lnTo>
                  <a:lnTo>
                    <a:pt x="18980" y="16052"/>
                  </a:lnTo>
                  <a:lnTo>
                    <a:pt x="18961" y="15774"/>
                  </a:lnTo>
                  <a:lnTo>
                    <a:pt x="18906" y="15496"/>
                  </a:lnTo>
                  <a:lnTo>
                    <a:pt x="18832" y="15218"/>
                  </a:lnTo>
                  <a:lnTo>
                    <a:pt x="18758" y="14958"/>
                  </a:lnTo>
                  <a:lnTo>
                    <a:pt x="18665" y="14699"/>
                  </a:lnTo>
                  <a:lnTo>
                    <a:pt x="18554" y="14439"/>
                  </a:lnTo>
                  <a:lnTo>
                    <a:pt x="18424" y="14198"/>
                  </a:lnTo>
                  <a:lnTo>
                    <a:pt x="18276" y="13957"/>
                  </a:lnTo>
                  <a:lnTo>
                    <a:pt x="18127" y="13735"/>
                  </a:lnTo>
                  <a:lnTo>
                    <a:pt x="17961" y="13531"/>
                  </a:lnTo>
                  <a:lnTo>
                    <a:pt x="17757" y="13327"/>
                  </a:lnTo>
                  <a:lnTo>
                    <a:pt x="17553" y="13160"/>
                  </a:lnTo>
                  <a:lnTo>
                    <a:pt x="17330" y="12993"/>
                  </a:lnTo>
                  <a:lnTo>
                    <a:pt x="17034" y="12808"/>
                  </a:lnTo>
                  <a:lnTo>
                    <a:pt x="16719" y="12641"/>
                  </a:lnTo>
                  <a:lnTo>
                    <a:pt x="16070" y="12345"/>
                  </a:lnTo>
                  <a:lnTo>
                    <a:pt x="15755" y="12178"/>
                  </a:lnTo>
                  <a:lnTo>
                    <a:pt x="15458" y="11993"/>
                  </a:lnTo>
                  <a:lnTo>
                    <a:pt x="15329" y="11881"/>
                  </a:lnTo>
                  <a:lnTo>
                    <a:pt x="15199" y="11770"/>
                  </a:lnTo>
                  <a:lnTo>
                    <a:pt x="15069" y="11640"/>
                  </a:lnTo>
                  <a:lnTo>
                    <a:pt x="14958" y="11511"/>
                  </a:lnTo>
                  <a:lnTo>
                    <a:pt x="14847" y="11344"/>
                  </a:lnTo>
                  <a:lnTo>
                    <a:pt x="14754" y="11159"/>
                  </a:lnTo>
                  <a:lnTo>
                    <a:pt x="14680" y="10973"/>
                  </a:lnTo>
                  <a:lnTo>
                    <a:pt x="14606" y="10788"/>
                  </a:lnTo>
                  <a:lnTo>
                    <a:pt x="14495" y="10399"/>
                  </a:lnTo>
                  <a:lnTo>
                    <a:pt x="14402" y="9991"/>
                  </a:lnTo>
                  <a:lnTo>
                    <a:pt x="14291" y="9583"/>
                  </a:lnTo>
                  <a:lnTo>
                    <a:pt x="14235" y="9398"/>
                  </a:lnTo>
                  <a:lnTo>
                    <a:pt x="14161" y="9212"/>
                  </a:lnTo>
                  <a:lnTo>
                    <a:pt x="14068" y="9046"/>
                  </a:lnTo>
                  <a:lnTo>
                    <a:pt x="13976" y="8879"/>
                  </a:lnTo>
                  <a:lnTo>
                    <a:pt x="13846" y="8712"/>
                  </a:lnTo>
                  <a:lnTo>
                    <a:pt x="13716" y="8582"/>
                  </a:lnTo>
                  <a:lnTo>
                    <a:pt x="13549" y="8452"/>
                  </a:lnTo>
                  <a:lnTo>
                    <a:pt x="13383" y="8360"/>
                  </a:lnTo>
                  <a:lnTo>
                    <a:pt x="13216" y="8267"/>
                  </a:lnTo>
                  <a:lnTo>
                    <a:pt x="13030" y="8212"/>
                  </a:lnTo>
                  <a:lnTo>
                    <a:pt x="12827" y="8156"/>
                  </a:lnTo>
                  <a:lnTo>
                    <a:pt x="12641" y="8119"/>
                  </a:lnTo>
                  <a:lnTo>
                    <a:pt x="12233" y="8045"/>
                  </a:lnTo>
                  <a:lnTo>
                    <a:pt x="11826" y="7989"/>
                  </a:lnTo>
                  <a:lnTo>
                    <a:pt x="11418" y="7934"/>
                  </a:lnTo>
                  <a:lnTo>
                    <a:pt x="11214" y="7878"/>
                  </a:lnTo>
                  <a:lnTo>
                    <a:pt x="11029" y="7822"/>
                  </a:lnTo>
                  <a:lnTo>
                    <a:pt x="10843" y="7748"/>
                  </a:lnTo>
                  <a:lnTo>
                    <a:pt x="10658" y="7656"/>
                  </a:lnTo>
                  <a:lnTo>
                    <a:pt x="10547" y="7563"/>
                  </a:lnTo>
                  <a:lnTo>
                    <a:pt x="10417" y="7489"/>
                  </a:lnTo>
                  <a:lnTo>
                    <a:pt x="10213" y="7285"/>
                  </a:lnTo>
                  <a:lnTo>
                    <a:pt x="10046" y="7062"/>
                  </a:lnTo>
                  <a:lnTo>
                    <a:pt x="9880" y="6821"/>
                  </a:lnTo>
                  <a:lnTo>
                    <a:pt x="9731" y="6562"/>
                  </a:lnTo>
                  <a:lnTo>
                    <a:pt x="9602" y="6303"/>
                  </a:lnTo>
                  <a:lnTo>
                    <a:pt x="9342" y="5746"/>
                  </a:lnTo>
                  <a:lnTo>
                    <a:pt x="9083" y="5209"/>
                  </a:lnTo>
                  <a:lnTo>
                    <a:pt x="8953" y="4949"/>
                  </a:lnTo>
                  <a:lnTo>
                    <a:pt x="8786" y="4709"/>
                  </a:lnTo>
                  <a:lnTo>
                    <a:pt x="8619" y="4505"/>
                  </a:lnTo>
                  <a:lnTo>
                    <a:pt x="8415" y="4301"/>
                  </a:lnTo>
                  <a:lnTo>
                    <a:pt x="8193" y="4134"/>
                  </a:lnTo>
                  <a:lnTo>
                    <a:pt x="8082" y="4078"/>
                  </a:lnTo>
                  <a:lnTo>
                    <a:pt x="7952" y="4004"/>
                  </a:lnTo>
                  <a:lnTo>
                    <a:pt x="7804" y="3967"/>
                  </a:lnTo>
                  <a:lnTo>
                    <a:pt x="7655" y="3912"/>
                  </a:lnTo>
                  <a:lnTo>
                    <a:pt x="7340" y="3874"/>
                  </a:lnTo>
                  <a:lnTo>
                    <a:pt x="7025" y="3837"/>
                  </a:lnTo>
                  <a:lnTo>
                    <a:pt x="6710" y="3837"/>
                  </a:lnTo>
                  <a:lnTo>
                    <a:pt x="6395" y="3819"/>
                  </a:lnTo>
                  <a:lnTo>
                    <a:pt x="6080" y="3763"/>
                  </a:lnTo>
                  <a:lnTo>
                    <a:pt x="5932" y="3745"/>
                  </a:lnTo>
                  <a:lnTo>
                    <a:pt x="5802" y="3689"/>
                  </a:lnTo>
                  <a:lnTo>
                    <a:pt x="5654" y="3634"/>
                  </a:lnTo>
                  <a:lnTo>
                    <a:pt x="5524" y="3559"/>
                  </a:lnTo>
                  <a:lnTo>
                    <a:pt x="5394" y="3467"/>
                  </a:lnTo>
                  <a:lnTo>
                    <a:pt x="5265" y="3356"/>
                  </a:lnTo>
                  <a:lnTo>
                    <a:pt x="5153" y="3226"/>
                  </a:lnTo>
                  <a:lnTo>
                    <a:pt x="5061" y="3096"/>
                  </a:lnTo>
                  <a:lnTo>
                    <a:pt x="4875" y="2837"/>
                  </a:lnTo>
                  <a:lnTo>
                    <a:pt x="4690" y="2559"/>
                  </a:lnTo>
                  <a:lnTo>
                    <a:pt x="4486" y="2281"/>
                  </a:lnTo>
                  <a:lnTo>
                    <a:pt x="4264" y="2021"/>
                  </a:lnTo>
                  <a:lnTo>
                    <a:pt x="4023" y="1762"/>
                  </a:lnTo>
                  <a:lnTo>
                    <a:pt x="3763" y="1521"/>
                  </a:lnTo>
                  <a:lnTo>
                    <a:pt x="3504" y="1298"/>
                  </a:lnTo>
                  <a:lnTo>
                    <a:pt x="3226" y="1094"/>
                  </a:lnTo>
                  <a:lnTo>
                    <a:pt x="2929" y="909"/>
                  </a:lnTo>
                  <a:lnTo>
                    <a:pt x="2633" y="742"/>
                  </a:lnTo>
                  <a:lnTo>
                    <a:pt x="2336" y="575"/>
                  </a:lnTo>
                  <a:lnTo>
                    <a:pt x="2021" y="446"/>
                  </a:lnTo>
                  <a:lnTo>
                    <a:pt x="1687" y="316"/>
                  </a:lnTo>
                  <a:lnTo>
                    <a:pt x="1354" y="223"/>
                  </a:lnTo>
                  <a:lnTo>
                    <a:pt x="1020" y="131"/>
                  </a:lnTo>
                  <a:lnTo>
                    <a:pt x="687" y="75"/>
                  </a:lnTo>
                  <a:lnTo>
                    <a:pt x="334" y="3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6" name="Google Shape;396;p8"/>
            <p:cNvSpPr/>
            <p:nvPr/>
          </p:nvSpPr>
          <p:spPr>
            <a:xfrm>
              <a:off x="10575434" y="3333178"/>
              <a:ext cx="757304" cy="973580"/>
            </a:xfrm>
            <a:custGeom>
              <a:avLst/>
              <a:gdLst/>
              <a:ahLst/>
              <a:cxnLst/>
              <a:rect l="l" t="t" r="r" b="b"/>
              <a:pathLst>
                <a:path w="19017" h="24448" fill="none" extrusionOk="0">
                  <a:moveTo>
                    <a:pt x="17627" y="22650"/>
                  </a:moveTo>
                  <a:lnTo>
                    <a:pt x="17627" y="22650"/>
                  </a:lnTo>
                  <a:lnTo>
                    <a:pt x="17849" y="22075"/>
                  </a:lnTo>
                  <a:lnTo>
                    <a:pt x="18072" y="21371"/>
                  </a:lnTo>
                  <a:lnTo>
                    <a:pt x="18294" y="20611"/>
                  </a:lnTo>
                  <a:lnTo>
                    <a:pt x="18498" y="19814"/>
                  </a:lnTo>
                  <a:lnTo>
                    <a:pt x="18683" y="18999"/>
                  </a:lnTo>
                  <a:lnTo>
                    <a:pt x="18832" y="18220"/>
                  </a:lnTo>
                  <a:lnTo>
                    <a:pt x="18943" y="17516"/>
                  </a:lnTo>
                  <a:lnTo>
                    <a:pt x="18980" y="17182"/>
                  </a:lnTo>
                  <a:lnTo>
                    <a:pt x="18998" y="16886"/>
                  </a:lnTo>
                  <a:lnTo>
                    <a:pt x="18998" y="16886"/>
                  </a:lnTo>
                  <a:lnTo>
                    <a:pt x="19017" y="16608"/>
                  </a:lnTo>
                  <a:lnTo>
                    <a:pt x="19017" y="16330"/>
                  </a:lnTo>
                  <a:lnTo>
                    <a:pt x="18980" y="16052"/>
                  </a:lnTo>
                  <a:lnTo>
                    <a:pt x="18961" y="15774"/>
                  </a:lnTo>
                  <a:lnTo>
                    <a:pt x="18906" y="15496"/>
                  </a:lnTo>
                  <a:lnTo>
                    <a:pt x="18832" y="15218"/>
                  </a:lnTo>
                  <a:lnTo>
                    <a:pt x="18758" y="14958"/>
                  </a:lnTo>
                  <a:lnTo>
                    <a:pt x="18665" y="14699"/>
                  </a:lnTo>
                  <a:lnTo>
                    <a:pt x="18554" y="14439"/>
                  </a:lnTo>
                  <a:lnTo>
                    <a:pt x="18424" y="14198"/>
                  </a:lnTo>
                  <a:lnTo>
                    <a:pt x="18276" y="13957"/>
                  </a:lnTo>
                  <a:lnTo>
                    <a:pt x="18127" y="13735"/>
                  </a:lnTo>
                  <a:lnTo>
                    <a:pt x="17961" y="13531"/>
                  </a:lnTo>
                  <a:lnTo>
                    <a:pt x="17757" y="13327"/>
                  </a:lnTo>
                  <a:lnTo>
                    <a:pt x="17553" y="13160"/>
                  </a:lnTo>
                  <a:lnTo>
                    <a:pt x="17330" y="12993"/>
                  </a:lnTo>
                  <a:lnTo>
                    <a:pt x="17330" y="12993"/>
                  </a:lnTo>
                  <a:lnTo>
                    <a:pt x="17034" y="12808"/>
                  </a:lnTo>
                  <a:lnTo>
                    <a:pt x="16719" y="12641"/>
                  </a:lnTo>
                  <a:lnTo>
                    <a:pt x="16070" y="12345"/>
                  </a:lnTo>
                  <a:lnTo>
                    <a:pt x="15755" y="12178"/>
                  </a:lnTo>
                  <a:lnTo>
                    <a:pt x="15458" y="11993"/>
                  </a:lnTo>
                  <a:lnTo>
                    <a:pt x="15329" y="11881"/>
                  </a:lnTo>
                  <a:lnTo>
                    <a:pt x="15199" y="11770"/>
                  </a:lnTo>
                  <a:lnTo>
                    <a:pt x="15069" y="11640"/>
                  </a:lnTo>
                  <a:lnTo>
                    <a:pt x="14958" y="11511"/>
                  </a:lnTo>
                  <a:lnTo>
                    <a:pt x="14958" y="11511"/>
                  </a:lnTo>
                  <a:lnTo>
                    <a:pt x="14847" y="11344"/>
                  </a:lnTo>
                  <a:lnTo>
                    <a:pt x="14754" y="11159"/>
                  </a:lnTo>
                  <a:lnTo>
                    <a:pt x="14680" y="10973"/>
                  </a:lnTo>
                  <a:lnTo>
                    <a:pt x="14606" y="10788"/>
                  </a:lnTo>
                  <a:lnTo>
                    <a:pt x="14495" y="10399"/>
                  </a:lnTo>
                  <a:lnTo>
                    <a:pt x="14402" y="9991"/>
                  </a:lnTo>
                  <a:lnTo>
                    <a:pt x="14291" y="9583"/>
                  </a:lnTo>
                  <a:lnTo>
                    <a:pt x="14235" y="9398"/>
                  </a:lnTo>
                  <a:lnTo>
                    <a:pt x="14161" y="9212"/>
                  </a:lnTo>
                  <a:lnTo>
                    <a:pt x="14068" y="9046"/>
                  </a:lnTo>
                  <a:lnTo>
                    <a:pt x="13976" y="8879"/>
                  </a:lnTo>
                  <a:lnTo>
                    <a:pt x="13846" y="8712"/>
                  </a:lnTo>
                  <a:lnTo>
                    <a:pt x="13716" y="8582"/>
                  </a:lnTo>
                  <a:lnTo>
                    <a:pt x="13716" y="8582"/>
                  </a:lnTo>
                  <a:lnTo>
                    <a:pt x="13549" y="8452"/>
                  </a:lnTo>
                  <a:lnTo>
                    <a:pt x="13383" y="8360"/>
                  </a:lnTo>
                  <a:lnTo>
                    <a:pt x="13216" y="8267"/>
                  </a:lnTo>
                  <a:lnTo>
                    <a:pt x="13030" y="8212"/>
                  </a:lnTo>
                  <a:lnTo>
                    <a:pt x="12827" y="8156"/>
                  </a:lnTo>
                  <a:lnTo>
                    <a:pt x="12641" y="8119"/>
                  </a:lnTo>
                  <a:lnTo>
                    <a:pt x="12233" y="8045"/>
                  </a:lnTo>
                  <a:lnTo>
                    <a:pt x="11826" y="7989"/>
                  </a:lnTo>
                  <a:lnTo>
                    <a:pt x="11418" y="7934"/>
                  </a:lnTo>
                  <a:lnTo>
                    <a:pt x="11214" y="7878"/>
                  </a:lnTo>
                  <a:lnTo>
                    <a:pt x="11029" y="7822"/>
                  </a:lnTo>
                  <a:lnTo>
                    <a:pt x="10843" y="7748"/>
                  </a:lnTo>
                  <a:lnTo>
                    <a:pt x="10658" y="7656"/>
                  </a:lnTo>
                  <a:lnTo>
                    <a:pt x="10658" y="7656"/>
                  </a:lnTo>
                  <a:lnTo>
                    <a:pt x="10547" y="7563"/>
                  </a:lnTo>
                  <a:lnTo>
                    <a:pt x="10417" y="7489"/>
                  </a:lnTo>
                  <a:lnTo>
                    <a:pt x="10213" y="7285"/>
                  </a:lnTo>
                  <a:lnTo>
                    <a:pt x="10046" y="7062"/>
                  </a:lnTo>
                  <a:lnTo>
                    <a:pt x="9880" y="6821"/>
                  </a:lnTo>
                  <a:lnTo>
                    <a:pt x="9731" y="6562"/>
                  </a:lnTo>
                  <a:lnTo>
                    <a:pt x="9602" y="6303"/>
                  </a:lnTo>
                  <a:lnTo>
                    <a:pt x="9342" y="5746"/>
                  </a:lnTo>
                  <a:lnTo>
                    <a:pt x="9083" y="5209"/>
                  </a:lnTo>
                  <a:lnTo>
                    <a:pt x="8953" y="4949"/>
                  </a:lnTo>
                  <a:lnTo>
                    <a:pt x="8786" y="4709"/>
                  </a:lnTo>
                  <a:lnTo>
                    <a:pt x="8619" y="4505"/>
                  </a:lnTo>
                  <a:lnTo>
                    <a:pt x="8415" y="4301"/>
                  </a:lnTo>
                  <a:lnTo>
                    <a:pt x="8193" y="4134"/>
                  </a:lnTo>
                  <a:lnTo>
                    <a:pt x="8082" y="4078"/>
                  </a:lnTo>
                  <a:lnTo>
                    <a:pt x="7952" y="4004"/>
                  </a:lnTo>
                  <a:lnTo>
                    <a:pt x="7952" y="4004"/>
                  </a:lnTo>
                  <a:lnTo>
                    <a:pt x="7804" y="3967"/>
                  </a:lnTo>
                  <a:lnTo>
                    <a:pt x="7655" y="3912"/>
                  </a:lnTo>
                  <a:lnTo>
                    <a:pt x="7340" y="3874"/>
                  </a:lnTo>
                  <a:lnTo>
                    <a:pt x="7025" y="3837"/>
                  </a:lnTo>
                  <a:lnTo>
                    <a:pt x="6710" y="3837"/>
                  </a:lnTo>
                  <a:lnTo>
                    <a:pt x="6395" y="3819"/>
                  </a:lnTo>
                  <a:lnTo>
                    <a:pt x="6080" y="3763"/>
                  </a:lnTo>
                  <a:lnTo>
                    <a:pt x="5932" y="3745"/>
                  </a:lnTo>
                  <a:lnTo>
                    <a:pt x="5802" y="3689"/>
                  </a:lnTo>
                  <a:lnTo>
                    <a:pt x="5654" y="3634"/>
                  </a:lnTo>
                  <a:lnTo>
                    <a:pt x="5524" y="3559"/>
                  </a:lnTo>
                  <a:lnTo>
                    <a:pt x="5524" y="3559"/>
                  </a:lnTo>
                  <a:lnTo>
                    <a:pt x="5394" y="3467"/>
                  </a:lnTo>
                  <a:lnTo>
                    <a:pt x="5265" y="3356"/>
                  </a:lnTo>
                  <a:lnTo>
                    <a:pt x="5153" y="3226"/>
                  </a:lnTo>
                  <a:lnTo>
                    <a:pt x="5061" y="3096"/>
                  </a:lnTo>
                  <a:lnTo>
                    <a:pt x="4875" y="2837"/>
                  </a:lnTo>
                  <a:lnTo>
                    <a:pt x="4690" y="2559"/>
                  </a:lnTo>
                  <a:lnTo>
                    <a:pt x="4690" y="2559"/>
                  </a:lnTo>
                  <a:lnTo>
                    <a:pt x="4486" y="2281"/>
                  </a:lnTo>
                  <a:lnTo>
                    <a:pt x="4264" y="2021"/>
                  </a:lnTo>
                  <a:lnTo>
                    <a:pt x="4023" y="1762"/>
                  </a:lnTo>
                  <a:lnTo>
                    <a:pt x="3763" y="1521"/>
                  </a:lnTo>
                  <a:lnTo>
                    <a:pt x="3504" y="1298"/>
                  </a:lnTo>
                  <a:lnTo>
                    <a:pt x="3226" y="1094"/>
                  </a:lnTo>
                  <a:lnTo>
                    <a:pt x="2929" y="909"/>
                  </a:lnTo>
                  <a:lnTo>
                    <a:pt x="2633" y="742"/>
                  </a:lnTo>
                  <a:lnTo>
                    <a:pt x="2336" y="575"/>
                  </a:lnTo>
                  <a:lnTo>
                    <a:pt x="2021" y="446"/>
                  </a:lnTo>
                  <a:lnTo>
                    <a:pt x="1687" y="316"/>
                  </a:lnTo>
                  <a:lnTo>
                    <a:pt x="1354" y="223"/>
                  </a:lnTo>
                  <a:lnTo>
                    <a:pt x="1020" y="131"/>
                  </a:lnTo>
                  <a:lnTo>
                    <a:pt x="687" y="75"/>
                  </a:lnTo>
                  <a:lnTo>
                    <a:pt x="334" y="38"/>
                  </a:lnTo>
                  <a:lnTo>
                    <a:pt x="1" y="1"/>
                  </a:lnTo>
                  <a:lnTo>
                    <a:pt x="1" y="1"/>
                  </a:lnTo>
                  <a:lnTo>
                    <a:pt x="168" y="131"/>
                  </a:lnTo>
                  <a:lnTo>
                    <a:pt x="316" y="260"/>
                  </a:lnTo>
                  <a:lnTo>
                    <a:pt x="446" y="390"/>
                  </a:lnTo>
                  <a:lnTo>
                    <a:pt x="557" y="557"/>
                  </a:lnTo>
                  <a:lnTo>
                    <a:pt x="668" y="724"/>
                  </a:lnTo>
                  <a:lnTo>
                    <a:pt x="761" y="890"/>
                  </a:lnTo>
                  <a:lnTo>
                    <a:pt x="835" y="1076"/>
                  </a:lnTo>
                  <a:lnTo>
                    <a:pt x="890" y="1280"/>
                  </a:lnTo>
                  <a:lnTo>
                    <a:pt x="946" y="1465"/>
                  </a:lnTo>
                  <a:lnTo>
                    <a:pt x="983" y="1669"/>
                  </a:lnTo>
                  <a:lnTo>
                    <a:pt x="1039" y="2095"/>
                  </a:lnTo>
                  <a:lnTo>
                    <a:pt x="1039" y="2521"/>
                  </a:lnTo>
                  <a:lnTo>
                    <a:pt x="1020" y="2929"/>
                  </a:lnTo>
                  <a:lnTo>
                    <a:pt x="1020" y="2929"/>
                  </a:lnTo>
                  <a:lnTo>
                    <a:pt x="928" y="3745"/>
                  </a:lnTo>
                  <a:lnTo>
                    <a:pt x="890" y="4171"/>
                  </a:lnTo>
                  <a:lnTo>
                    <a:pt x="853" y="4579"/>
                  </a:lnTo>
                  <a:lnTo>
                    <a:pt x="853" y="4987"/>
                  </a:lnTo>
                  <a:lnTo>
                    <a:pt x="872" y="5394"/>
                  </a:lnTo>
                  <a:lnTo>
                    <a:pt x="890" y="5580"/>
                  </a:lnTo>
                  <a:lnTo>
                    <a:pt x="928" y="5784"/>
                  </a:lnTo>
                  <a:lnTo>
                    <a:pt x="983" y="5969"/>
                  </a:lnTo>
                  <a:lnTo>
                    <a:pt x="1057" y="6173"/>
                  </a:lnTo>
                  <a:lnTo>
                    <a:pt x="1057" y="6173"/>
                  </a:lnTo>
                  <a:lnTo>
                    <a:pt x="1168" y="6432"/>
                  </a:lnTo>
                  <a:lnTo>
                    <a:pt x="1317" y="6692"/>
                  </a:lnTo>
                  <a:lnTo>
                    <a:pt x="1613" y="7192"/>
                  </a:lnTo>
                  <a:lnTo>
                    <a:pt x="1780" y="7433"/>
                  </a:lnTo>
                  <a:lnTo>
                    <a:pt x="1928" y="7674"/>
                  </a:lnTo>
                  <a:lnTo>
                    <a:pt x="2058" y="7934"/>
                  </a:lnTo>
                  <a:lnTo>
                    <a:pt x="2169" y="8212"/>
                  </a:lnTo>
                  <a:lnTo>
                    <a:pt x="2169" y="8212"/>
                  </a:lnTo>
                  <a:lnTo>
                    <a:pt x="2243" y="8471"/>
                  </a:lnTo>
                  <a:lnTo>
                    <a:pt x="2281" y="8731"/>
                  </a:lnTo>
                  <a:lnTo>
                    <a:pt x="2299" y="8990"/>
                  </a:lnTo>
                  <a:lnTo>
                    <a:pt x="2318" y="9249"/>
                  </a:lnTo>
                  <a:lnTo>
                    <a:pt x="2299" y="9509"/>
                  </a:lnTo>
                  <a:lnTo>
                    <a:pt x="2281" y="9787"/>
                  </a:lnTo>
                  <a:lnTo>
                    <a:pt x="2225" y="10324"/>
                  </a:lnTo>
                  <a:lnTo>
                    <a:pt x="2169" y="10862"/>
                  </a:lnTo>
                  <a:lnTo>
                    <a:pt x="2151" y="11121"/>
                  </a:lnTo>
                  <a:lnTo>
                    <a:pt x="2151" y="11381"/>
                  </a:lnTo>
                  <a:lnTo>
                    <a:pt x="2169" y="11640"/>
                  </a:lnTo>
                  <a:lnTo>
                    <a:pt x="2188" y="11900"/>
                  </a:lnTo>
                  <a:lnTo>
                    <a:pt x="2243" y="12159"/>
                  </a:lnTo>
                  <a:lnTo>
                    <a:pt x="2318" y="12419"/>
                  </a:lnTo>
                  <a:lnTo>
                    <a:pt x="2318" y="12419"/>
                  </a:lnTo>
                  <a:lnTo>
                    <a:pt x="2392" y="12604"/>
                  </a:lnTo>
                  <a:lnTo>
                    <a:pt x="2484" y="12808"/>
                  </a:lnTo>
                  <a:lnTo>
                    <a:pt x="2596" y="12975"/>
                  </a:lnTo>
                  <a:lnTo>
                    <a:pt x="2725" y="13160"/>
                  </a:lnTo>
                  <a:lnTo>
                    <a:pt x="2985" y="13494"/>
                  </a:lnTo>
                  <a:lnTo>
                    <a:pt x="3263" y="13827"/>
                  </a:lnTo>
                  <a:lnTo>
                    <a:pt x="3541" y="14161"/>
                  </a:lnTo>
                  <a:lnTo>
                    <a:pt x="3800" y="14513"/>
                  </a:lnTo>
                  <a:lnTo>
                    <a:pt x="3912" y="14680"/>
                  </a:lnTo>
                  <a:lnTo>
                    <a:pt x="4023" y="14865"/>
                  </a:lnTo>
                  <a:lnTo>
                    <a:pt x="4115" y="15051"/>
                  </a:lnTo>
                  <a:lnTo>
                    <a:pt x="4208" y="15255"/>
                  </a:lnTo>
                  <a:lnTo>
                    <a:pt x="4208" y="15255"/>
                  </a:lnTo>
                  <a:lnTo>
                    <a:pt x="4282" y="15533"/>
                  </a:lnTo>
                  <a:lnTo>
                    <a:pt x="4319" y="15811"/>
                  </a:lnTo>
                  <a:lnTo>
                    <a:pt x="4356" y="16107"/>
                  </a:lnTo>
                  <a:lnTo>
                    <a:pt x="4356" y="16404"/>
                  </a:lnTo>
                  <a:lnTo>
                    <a:pt x="4356" y="16700"/>
                  </a:lnTo>
                  <a:lnTo>
                    <a:pt x="4338" y="16997"/>
                  </a:lnTo>
                  <a:lnTo>
                    <a:pt x="4282" y="17590"/>
                  </a:lnTo>
                  <a:lnTo>
                    <a:pt x="4264" y="17887"/>
                  </a:lnTo>
                  <a:lnTo>
                    <a:pt x="4245" y="18183"/>
                  </a:lnTo>
                  <a:lnTo>
                    <a:pt x="4264" y="18461"/>
                  </a:lnTo>
                  <a:lnTo>
                    <a:pt x="4282" y="18739"/>
                  </a:lnTo>
                  <a:lnTo>
                    <a:pt x="4338" y="19017"/>
                  </a:lnTo>
                  <a:lnTo>
                    <a:pt x="4412" y="19277"/>
                  </a:lnTo>
                  <a:lnTo>
                    <a:pt x="4523" y="19518"/>
                  </a:lnTo>
                  <a:lnTo>
                    <a:pt x="4671" y="19758"/>
                  </a:lnTo>
                  <a:lnTo>
                    <a:pt x="4671" y="19758"/>
                  </a:lnTo>
                  <a:lnTo>
                    <a:pt x="4820" y="19925"/>
                  </a:lnTo>
                  <a:lnTo>
                    <a:pt x="4987" y="20074"/>
                  </a:lnTo>
                  <a:lnTo>
                    <a:pt x="5153" y="20203"/>
                  </a:lnTo>
                  <a:lnTo>
                    <a:pt x="5339" y="20333"/>
                  </a:lnTo>
                  <a:lnTo>
                    <a:pt x="5728" y="20555"/>
                  </a:lnTo>
                  <a:lnTo>
                    <a:pt x="6136" y="20741"/>
                  </a:lnTo>
                  <a:lnTo>
                    <a:pt x="6543" y="20945"/>
                  </a:lnTo>
                  <a:lnTo>
                    <a:pt x="6747" y="21056"/>
                  </a:lnTo>
                  <a:lnTo>
                    <a:pt x="6933" y="21186"/>
                  </a:lnTo>
                  <a:lnTo>
                    <a:pt x="7099" y="21315"/>
                  </a:lnTo>
                  <a:lnTo>
                    <a:pt x="7266" y="21445"/>
                  </a:lnTo>
                  <a:lnTo>
                    <a:pt x="7415" y="21612"/>
                  </a:lnTo>
                  <a:lnTo>
                    <a:pt x="7526" y="21797"/>
                  </a:lnTo>
                  <a:lnTo>
                    <a:pt x="7526" y="21797"/>
                  </a:lnTo>
                  <a:lnTo>
                    <a:pt x="7600" y="21927"/>
                  </a:lnTo>
                  <a:lnTo>
                    <a:pt x="7674" y="22057"/>
                  </a:lnTo>
                  <a:lnTo>
                    <a:pt x="7767" y="22353"/>
                  </a:lnTo>
                  <a:lnTo>
                    <a:pt x="7878" y="22631"/>
                  </a:lnTo>
                  <a:lnTo>
                    <a:pt x="7989" y="22909"/>
                  </a:lnTo>
                  <a:lnTo>
                    <a:pt x="7989" y="22909"/>
                  </a:lnTo>
                  <a:lnTo>
                    <a:pt x="8119" y="23132"/>
                  </a:lnTo>
                  <a:lnTo>
                    <a:pt x="8267" y="23336"/>
                  </a:lnTo>
                  <a:lnTo>
                    <a:pt x="8434" y="23521"/>
                  </a:lnTo>
                  <a:lnTo>
                    <a:pt x="8619" y="23688"/>
                  </a:lnTo>
                  <a:lnTo>
                    <a:pt x="8823" y="23836"/>
                  </a:lnTo>
                  <a:lnTo>
                    <a:pt x="9046" y="23966"/>
                  </a:lnTo>
                  <a:lnTo>
                    <a:pt x="9268" y="24077"/>
                  </a:lnTo>
                  <a:lnTo>
                    <a:pt x="9509" y="24170"/>
                  </a:lnTo>
                  <a:lnTo>
                    <a:pt x="9768" y="24244"/>
                  </a:lnTo>
                  <a:lnTo>
                    <a:pt x="10028" y="24299"/>
                  </a:lnTo>
                  <a:lnTo>
                    <a:pt x="10287" y="24355"/>
                  </a:lnTo>
                  <a:lnTo>
                    <a:pt x="10565" y="24392"/>
                  </a:lnTo>
                  <a:lnTo>
                    <a:pt x="10825" y="24429"/>
                  </a:lnTo>
                  <a:lnTo>
                    <a:pt x="11103" y="24448"/>
                  </a:lnTo>
                  <a:lnTo>
                    <a:pt x="11622" y="24429"/>
                  </a:lnTo>
                  <a:lnTo>
                    <a:pt x="11622" y="24429"/>
                  </a:lnTo>
                  <a:lnTo>
                    <a:pt x="11992" y="24411"/>
                  </a:lnTo>
                  <a:lnTo>
                    <a:pt x="12363" y="24374"/>
                  </a:lnTo>
                  <a:lnTo>
                    <a:pt x="12734" y="24318"/>
                  </a:lnTo>
                  <a:lnTo>
                    <a:pt x="13123" y="24244"/>
                  </a:lnTo>
                  <a:lnTo>
                    <a:pt x="13512" y="24170"/>
                  </a:lnTo>
                  <a:lnTo>
                    <a:pt x="13902" y="24058"/>
                  </a:lnTo>
                  <a:lnTo>
                    <a:pt x="14699" y="23836"/>
                  </a:lnTo>
                  <a:lnTo>
                    <a:pt x="15477" y="23577"/>
                  </a:lnTo>
                  <a:lnTo>
                    <a:pt x="16237" y="23280"/>
                  </a:lnTo>
                  <a:lnTo>
                    <a:pt x="16960" y="22965"/>
                  </a:lnTo>
                  <a:lnTo>
                    <a:pt x="17627" y="2265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7" name="Google Shape;397;p8"/>
            <p:cNvSpPr/>
            <p:nvPr/>
          </p:nvSpPr>
          <p:spPr>
            <a:xfrm>
              <a:off x="10661805" y="3399600"/>
              <a:ext cx="607492" cy="822295"/>
            </a:xfrm>
            <a:custGeom>
              <a:avLst/>
              <a:gdLst/>
              <a:ahLst/>
              <a:cxnLst/>
              <a:rect l="l" t="t" r="r" b="b"/>
              <a:pathLst>
                <a:path w="15255" h="20649" extrusionOk="0">
                  <a:moveTo>
                    <a:pt x="56" y="1"/>
                  </a:moveTo>
                  <a:lnTo>
                    <a:pt x="19" y="19"/>
                  </a:lnTo>
                  <a:lnTo>
                    <a:pt x="0" y="57"/>
                  </a:lnTo>
                  <a:lnTo>
                    <a:pt x="0" y="94"/>
                  </a:lnTo>
                  <a:lnTo>
                    <a:pt x="19" y="112"/>
                  </a:lnTo>
                  <a:lnTo>
                    <a:pt x="37" y="149"/>
                  </a:lnTo>
                  <a:lnTo>
                    <a:pt x="74" y="168"/>
                  </a:lnTo>
                  <a:lnTo>
                    <a:pt x="167" y="205"/>
                  </a:lnTo>
                  <a:lnTo>
                    <a:pt x="260" y="260"/>
                  </a:lnTo>
                  <a:lnTo>
                    <a:pt x="334" y="316"/>
                  </a:lnTo>
                  <a:lnTo>
                    <a:pt x="408" y="390"/>
                  </a:lnTo>
                  <a:lnTo>
                    <a:pt x="464" y="464"/>
                  </a:lnTo>
                  <a:lnTo>
                    <a:pt x="519" y="557"/>
                  </a:lnTo>
                  <a:lnTo>
                    <a:pt x="612" y="742"/>
                  </a:lnTo>
                  <a:lnTo>
                    <a:pt x="686" y="965"/>
                  </a:lnTo>
                  <a:lnTo>
                    <a:pt x="723" y="1187"/>
                  </a:lnTo>
                  <a:lnTo>
                    <a:pt x="742" y="1428"/>
                  </a:lnTo>
                  <a:lnTo>
                    <a:pt x="723" y="1650"/>
                  </a:lnTo>
                  <a:lnTo>
                    <a:pt x="705" y="1928"/>
                  </a:lnTo>
                  <a:lnTo>
                    <a:pt x="686" y="2355"/>
                  </a:lnTo>
                  <a:lnTo>
                    <a:pt x="668" y="2559"/>
                  </a:lnTo>
                  <a:lnTo>
                    <a:pt x="686" y="2763"/>
                  </a:lnTo>
                  <a:lnTo>
                    <a:pt x="705" y="2966"/>
                  </a:lnTo>
                  <a:lnTo>
                    <a:pt x="760" y="3152"/>
                  </a:lnTo>
                  <a:lnTo>
                    <a:pt x="816" y="3337"/>
                  </a:lnTo>
                  <a:lnTo>
                    <a:pt x="927" y="3522"/>
                  </a:lnTo>
                  <a:lnTo>
                    <a:pt x="1057" y="3671"/>
                  </a:lnTo>
                  <a:lnTo>
                    <a:pt x="1186" y="3800"/>
                  </a:lnTo>
                  <a:lnTo>
                    <a:pt x="1353" y="3912"/>
                  </a:lnTo>
                  <a:lnTo>
                    <a:pt x="1520" y="4023"/>
                  </a:lnTo>
                  <a:lnTo>
                    <a:pt x="1705" y="4097"/>
                  </a:lnTo>
                  <a:lnTo>
                    <a:pt x="1891" y="4171"/>
                  </a:lnTo>
                  <a:lnTo>
                    <a:pt x="2261" y="4282"/>
                  </a:lnTo>
                  <a:lnTo>
                    <a:pt x="2669" y="4412"/>
                  </a:lnTo>
                  <a:lnTo>
                    <a:pt x="2855" y="4486"/>
                  </a:lnTo>
                  <a:lnTo>
                    <a:pt x="3040" y="4579"/>
                  </a:lnTo>
                  <a:lnTo>
                    <a:pt x="3225" y="4672"/>
                  </a:lnTo>
                  <a:lnTo>
                    <a:pt x="3392" y="4801"/>
                  </a:lnTo>
                  <a:lnTo>
                    <a:pt x="3540" y="4950"/>
                  </a:lnTo>
                  <a:lnTo>
                    <a:pt x="3689" y="5098"/>
                  </a:lnTo>
                  <a:lnTo>
                    <a:pt x="3818" y="5265"/>
                  </a:lnTo>
                  <a:lnTo>
                    <a:pt x="3911" y="5450"/>
                  </a:lnTo>
                  <a:lnTo>
                    <a:pt x="4004" y="5635"/>
                  </a:lnTo>
                  <a:lnTo>
                    <a:pt x="4078" y="5839"/>
                  </a:lnTo>
                  <a:lnTo>
                    <a:pt x="4133" y="6099"/>
                  </a:lnTo>
                  <a:lnTo>
                    <a:pt x="4171" y="6377"/>
                  </a:lnTo>
                  <a:lnTo>
                    <a:pt x="4189" y="6914"/>
                  </a:lnTo>
                  <a:lnTo>
                    <a:pt x="4208" y="7359"/>
                  </a:lnTo>
                  <a:lnTo>
                    <a:pt x="4226" y="7581"/>
                  </a:lnTo>
                  <a:lnTo>
                    <a:pt x="4263" y="7785"/>
                  </a:lnTo>
                  <a:lnTo>
                    <a:pt x="4300" y="8008"/>
                  </a:lnTo>
                  <a:lnTo>
                    <a:pt x="4374" y="8193"/>
                  </a:lnTo>
                  <a:lnTo>
                    <a:pt x="4467" y="8397"/>
                  </a:lnTo>
                  <a:lnTo>
                    <a:pt x="4578" y="8582"/>
                  </a:lnTo>
                  <a:lnTo>
                    <a:pt x="4727" y="8731"/>
                  </a:lnTo>
                  <a:lnTo>
                    <a:pt x="4893" y="8879"/>
                  </a:lnTo>
                  <a:lnTo>
                    <a:pt x="5060" y="8990"/>
                  </a:lnTo>
                  <a:lnTo>
                    <a:pt x="5246" y="9101"/>
                  </a:lnTo>
                  <a:lnTo>
                    <a:pt x="5449" y="9175"/>
                  </a:lnTo>
                  <a:lnTo>
                    <a:pt x="5653" y="9268"/>
                  </a:lnTo>
                  <a:lnTo>
                    <a:pt x="6061" y="9398"/>
                  </a:lnTo>
                  <a:lnTo>
                    <a:pt x="6506" y="9546"/>
                  </a:lnTo>
                  <a:lnTo>
                    <a:pt x="6710" y="9620"/>
                  </a:lnTo>
                  <a:lnTo>
                    <a:pt x="6914" y="9713"/>
                  </a:lnTo>
                  <a:lnTo>
                    <a:pt x="7173" y="9880"/>
                  </a:lnTo>
                  <a:lnTo>
                    <a:pt x="7395" y="10065"/>
                  </a:lnTo>
                  <a:lnTo>
                    <a:pt x="7599" y="10269"/>
                  </a:lnTo>
                  <a:lnTo>
                    <a:pt x="7785" y="10510"/>
                  </a:lnTo>
                  <a:lnTo>
                    <a:pt x="7933" y="10751"/>
                  </a:lnTo>
                  <a:lnTo>
                    <a:pt x="8063" y="11029"/>
                  </a:lnTo>
                  <a:lnTo>
                    <a:pt x="8155" y="11307"/>
                  </a:lnTo>
                  <a:lnTo>
                    <a:pt x="8192" y="11585"/>
                  </a:lnTo>
                  <a:lnTo>
                    <a:pt x="8211" y="11807"/>
                  </a:lnTo>
                  <a:lnTo>
                    <a:pt x="8211" y="12011"/>
                  </a:lnTo>
                  <a:lnTo>
                    <a:pt x="8192" y="12437"/>
                  </a:lnTo>
                  <a:lnTo>
                    <a:pt x="8192" y="12790"/>
                  </a:lnTo>
                  <a:lnTo>
                    <a:pt x="8192" y="13160"/>
                  </a:lnTo>
                  <a:lnTo>
                    <a:pt x="8211" y="13327"/>
                  </a:lnTo>
                  <a:lnTo>
                    <a:pt x="8230" y="13512"/>
                  </a:lnTo>
                  <a:lnTo>
                    <a:pt x="8285" y="13679"/>
                  </a:lnTo>
                  <a:lnTo>
                    <a:pt x="8341" y="13846"/>
                  </a:lnTo>
                  <a:lnTo>
                    <a:pt x="8433" y="14013"/>
                  </a:lnTo>
                  <a:lnTo>
                    <a:pt x="8545" y="14180"/>
                  </a:lnTo>
                  <a:lnTo>
                    <a:pt x="8674" y="14328"/>
                  </a:lnTo>
                  <a:lnTo>
                    <a:pt x="8823" y="14476"/>
                  </a:lnTo>
                  <a:lnTo>
                    <a:pt x="8989" y="14606"/>
                  </a:lnTo>
                  <a:lnTo>
                    <a:pt x="9175" y="14736"/>
                  </a:lnTo>
                  <a:lnTo>
                    <a:pt x="9379" y="14866"/>
                  </a:lnTo>
                  <a:lnTo>
                    <a:pt x="9601" y="14958"/>
                  </a:lnTo>
                  <a:lnTo>
                    <a:pt x="9990" y="15125"/>
                  </a:lnTo>
                  <a:lnTo>
                    <a:pt x="10398" y="15255"/>
                  </a:lnTo>
                  <a:lnTo>
                    <a:pt x="10769" y="15384"/>
                  </a:lnTo>
                  <a:lnTo>
                    <a:pt x="11139" y="15533"/>
                  </a:lnTo>
                  <a:lnTo>
                    <a:pt x="11473" y="15700"/>
                  </a:lnTo>
                  <a:lnTo>
                    <a:pt x="11807" y="15903"/>
                  </a:lnTo>
                  <a:lnTo>
                    <a:pt x="12122" y="16126"/>
                  </a:lnTo>
                  <a:lnTo>
                    <a:pt x="12437" y="16385"/>
                  </a:lnTo>
                  <a:lnTo>
                    <a:pt x="12733" y="16663"/>
                  </a:lnTo>
                  <a:lnTo>
                    <a:pt x="13030" y="16960"/>
                  </a:lnTo>
                  <a:lnTo>
                    <a:pt x="13308" y="17312"/>
                  </a:lnTo>
                  <a:lnTo>
                    <a:pt x="13586" y="17664"/>
                  </a:lnTo>
                  <a:lnTo>
                    <a:pt x="13808" y="18016"/>
                  </a:lnTo>
                  <a:lnTo>
                    <a:pt x="14031" y="18369"/>
                  </a:lnTo>
                  <a:lnTo>
                    <a:pt x="14235" y="18739"/>
                  </a:lnTo>
                  <a:lnTo>
                    <a:pt x="14420" y="19110"/>
                  </a:lnTo>
                  <a:lnTo>
                    <a:pt x="14772" y="19851"/>
                  </a:lnTo>
                  <a:lnTo>
                    <a:pt x="15087" y="20593"/>
                  </a:lnTo>
                  <a:lnTo>
                    <a:pt x="15124" y="20630"/>
                  </a:lnTo>
                  <a:lnTo>
                    <a:pt x="15180" y="20648"/>
                  </a:lnTo>
                  <a:lnTo>
                    <a:pt x="15198" y="20648"/>
                  </a:lnTo>
                  <a:lnTo>
                    <a:pt x="15236" y="20630"/>
                  </a:lnTo>
                  <a:lnTo>
                    <a:pt x="15254" y="20593"/>
                  </a:lnTo>
                  <a:lnTo>
                    <a:pt x="15254" y="20556"/>
                  </a:lnTo>
                  <a:lnTo>
                    <a:pt x="15254" y="20537"/>
                  </a:lnTo>
                  <a:lnTo>
                    <a:pt x="14920" y="19777"/>
                  </a:lnTo>
                  <a:lnTo>
                    <a:pt x="14568" y="19017"/>
                  </a:lnTo>
                  <a:lnTo>
                    <a:pt x="14383" y="18647"/>
                  </a:lnTo>
                  <a:lnTo>
                    <a:pt x="14179" y="18276"/>
                  </a:lnTo>
                  <a:lnTo>
                    <a:pt x="13957" y="17924"/>
                  </a:lnTo>
                  <a:lnTo>
                    <a:pt x="13716" y="17572"/>
                  </a:lnTo>
                  <a:lnTo>
                    <a:pt x="13456" y="17201"/>
                  </a:lnTo>
                  <a:lnTo>
                    <a:pt x="13160" y="16849"/>
                  </a:lnTo>
                  <a:lnTo>
                    <a:pt x="12863" y="16534"/>
                  </a:lnTo>
                  <a:lnTo>
                    <a:pt x="12548" y="16237"/>
                  </a:lnTo>
                  <a:lnTo>
                    <a:pt x="12233" y="15978"/>
                  </a:lnTo>
                  <a:lnTo>
                    <a:pt x="11899" y="15755"/>
                  </a:lnTo>
                  <a:lnTo>
                    <a:pt x="11566" y="15551"/>
                  </a:lnTo>
                  <a:lnTo>
                    <a:pt x="11214" y="15384"/>
                  </a:lnTo>
                  <a:lnTo>
                    <a:pt x="10824" y="15236"/>
                  </a:lnTo>
                  <a:lnTo>
                    <a:pt x="10454" y="15106"/>
                  </a:lnTo>
                  <a:lnTo>
                    <a:pt x="10046" y="14958"/>
                  </a:lnTo>
                  <a:lnTo>
                    <a:pt x="9657" y="14810"/>
                  </a:lnTo>
                  <a:lnTo>
                    <a:pt x="9342" y="14643"/>
                  </a:lnTo>
                  <a:lnTo>
                    <a:pt x="9175" y="14550"/>
                  </a:lnTo>
                  <a:lnTo>
                    <a:pt x="9027" y="14421"/>
                  </a:lnTo>
                  <a:lnTo>
                    <a:pt x="8860" y="14291"/>
                  </a:lnTo>
                  <a:lnTo>
                    <a:pt x="8730" y="14143"/>
                  </a:lnTo>
                  <a:lnTo>
                    <a:pt x="8600" y="13976"/>
                  </a:lnTo>
                  <a:lnTo>
                    <a:pt x="8508" y="13791"/>
                  </a:lnTo>
                  <a:lnTo>
                    <a:pt x="8452" y="13624"/>
                  </a:lnTo>
                  <a:lnTo>
                    <a:pt x="8396" y="13475"/>
                  </a:lnTo>
                  <a:lnTo>
                    <a:pt x="8378" y="13309"/>
                  </a:lnTo>
                  <a:lnTo>
                    <a:pt x="8359" y="13142"/>
                  </a:lnTo>
                  <a:lnTo>
                    <a:pt x="8359" y="12790"/>
                  </a:lnTo>
                  <a:lnTo>
                    <a:pt x="8378" y="12437"/>
                  </a:lnTo>
                  <a:lnTo>
                    <a:pt x="8396" y="12011"/>
                  </a:lnTo>
                  <a:lnTo>
                    <a:pt x="8396" y="11789"/>
                  </a:lnTo>
                  <a:lnTo>
                    <a:pt x="8378" y="11566"/>
                  </a:lnTo>
                  <a:lnTo>
                    <a:pt x="8322" y="11251"/>
                  </a:lnTo>
                  <a:lnTo>
                    <a:pt x="8230" y="10955"/>
                  </a:lnTo>
                  <a:lnTo>
                    <a:pt x="8100" y="10677"/>
                  </a:lnTo>
                  <a:lnTo>
                    <a:pt x="7933" y="10399"/>
                  </a:lnTo>
                  <a:lnTo>
                    <a:pt x="7748" y="10158"/>
                  </a:lnTo>
                  <a:lnTo>
                    <a:pt x="7525" y="9935"/>
                  </a:lnTo>
                  <a:lnTo>
                    <a:pt x="7266" y="9731"/>
                  </a:lnTo>
                  <a:lnTo>
                    <a:pt x="7006" y="9565"/>
                  </a:lnTo>
                  <a:lnTo>
                    <a:pt x="6784" y="9472"/>
                  </a:lnTo>
                  <a:lnTo>
                    <a:pt x="6561" y="9379"/>
                  </a:lnTo>
                  <a:lnTo>
                    <a:pt x="6117" y="9231"/>
                  </a:lnTo>
                  <a:lnTo>
                    <a:pt x="5709" y="9101"/>
                  </a:lnTo>
                  <a:lnTo>
                    <a:pt x="5524" y="9027"/>
                  </a:lnTo>
                  <a:lnTo>
                    <a:pt x="5338" y="8953"/>
                  </a:lnTo>
                  <a:lnTo>
                    <a:pt x="5153" y="8860"/>
                  </a:lnTo>
                  <a:lnTo>
                    <a:pt x="5005" y="8749"/>
                  </a:lnTo>
                  <a:lnTo>
                    <a:pt x="4856" y="8619"/>
                  </a:lnTo>
                  <a:lnTo>
                    <a:pt x="4727" y="8471"/>
                  </a:lnTo>
                  <a:lnTo>
                    <a:pt x="4615" y="8304"/>
                  </a:lnTo>
                  <a:lnTo>
                    <a:pt x="4541" y="8138"/>
                  </a:lnTo>
                  <a:lnTo>
                    <a:pt x="4467" y="7952"/>
                  </a:lnTo>
                  <a:lnTo>
                    <a:pt x="4430" y="7748"/>
                  </a:lnTo>
                  <a:lnTo>
                    <a:pt x="4393" y="7544"/>
                  </a:lnTo>
                  <a:lnTo>
                    <a:pt x="4374" y="7341"/>
                  </a:lnTo>
                  <a:lnTo>
                    <a:pt x="4356" y="6914"/>
                  </a:lnTo>
                  <a:lnTo>
                    <a:pt x="4356" y="6636"/>
                  </a:lnTo>
                  <a:lnTo>
                    <a:pt x="4337" y="6340"/>
                  </a:lnTo>
                  <a:lnTo>
                    <a:pt x="4300" y="6062"/>
                  </a:lnTo>
                  <a:lnTo>
                    <a:pt x="4245" y="5784"/>
                  </a:lnTo>
                  <a:lnTo>
                    <a:pt x="4171" y="5580"/>
                  </a:lnTo>
                  <a:lnTo>
                    <a:pt x="4078" y="5376"/>
                  </a:lnTo>
                  <a:lnTo>
                    <a:pt x="3948" y="5172"/>
                  </a:lnTo>
                  <a:lnTo>
                    <a:pt x="3818" y="4987"/>
                  </a:lnTo>
                  <a:lnTo>
                    <a:pt x="3670" y="4820"/>
                  </a:lnTo>
                  <a:lnTo>
                    <a:pt x="3503" y="4672"/>
                  </a:lnTo>
                  <a:lnTo>
                    <a:pt x="3318" y="4542"/>
                  </a:lnTo>
                  <a:lnTo>
                    <a:pt x="3133" y="4412"/>
                  </a:lnTo>
                  <a:lnTo>
                    <a:pt x="2929" y="4338"/>
                  </a:lnTo>
                  <a:lnTo>
                    <a:pt x="2725" y="4245"/>
                  </a:lnTo>
                  <a:lnTo>
                    <a:pt x="2317" y="4116"/>
                  </a:lnTo>
                  <a:lnTo>
                    <a:pt x="1946" y="4004"/>
                  </a:lnTo>
                  <a:lnTo>
                    <a:pt x="1780" y="3930"/>
                  </a:lnTo>
                  <a:lnTo>
                    <a:pt x="1613" y="3856"/>
                  </a:lnTo>
                  <a:lnTo>
                    <a:pt x="1446" y="3782"/>
                  </a:lnTo>
                  <a:lnTo>
                    <a:pt x="1316" y="3671"/>
                  </a:lnTo>
                  <a:lnTo>
                    <a:pt x="1186" y="3560"/>
                  </a:lnTo>
                  <a:lnTo>
                    <a:pt x="1075" y="3430"/>
                  </a:lnTo>
                  <a:lnTo>
                    <a:pt x="983" y="3263"/>
                  </a:lnTo>
                  <a:lnTo>
                    <a:pt x="908" y="3096"/>
                  </a:lnTo>
                  <a:lnTo>
                    <a:pt x="871" y="2911"/>
                  </a:lnTo>
                  <a:lnTo>
                    <a:pt x="853" y="2725"/>
                  </a:lnTo>
                  <a:lnTo>
                    <a:pt x="853" y="2540"/>
                  </a:lnTo>
                  <a:lnTo>
                    <a:pt x="853" y="2336"/>
                  </a:lnTo>
                  <a:lnTo>
                    <a:pt x="871" y="1947"/>
                  </a:lnTo>
                  <a:lnTo>
                    <a:pt x="908" y="1650"/>
                  </a:lnTo>
                  <a:lnTo>
                    <a:pt x="908" y="1410"/>
                  </a:lnTo>
                  <a:lnTo>
                    <a:pt x="890" y="1150"/>
                  </a:lnTo>
                  <a:lnTo>
                    <a:pt x="834" y="909"/>
                  </a:lnTo>
                  <a:lnTo>
                    <a:pt x="760" y="668"/>
                  </a:lnTo>
                  <a:lnTo>
                    <a:pt x="668" y="446"/>
                  </a:lnTo>
                  <a:lnTo>
                    <a:pt x="593" y="335"/>
                  </a:lnTo>
                  <a:lnTo>
                    <a:pt x="519" y="242"/>
                  </a:lnTo>
                  <a:lnTo>
                    <a:pt x="427" y="168"/>
                  </a:lnTo>
                  <a:lnTo>
                    <a:pt x="334" y="94"/>
                  </a:lnTo>
                  <a:lnTo>
                    <a:pt x="241" y="38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8"/>
            <p:cNvSpPr/>
            <p:nvPr/>
          </p:nvSpPr>
          <p:spPr>
            <a:xfrm>
              <a:off x="10999844" y="3696310"/>
              <a:ext cx="95972" cy="267966"/>
            </a:xfrm>
            <a:custGeom>
              <a:avLst/>
              <a:gdLst/>
              <a:ahLst/>
              <a:cxnLst/>
              <a:rect l="l" t="t" r="r" b="b"/>
              <a:pathLst>
                <a:path w="2410" h="6729" extrusionOk="0">
                  <a:moveTo>
                    <a:pt x="2280" y="1"/>
                  </a:moveTo>
                  <a:lnTo>
                    <a:pt x="2261" y="19"/>
                  </a:lnTo>
                  <a:lnTo>
                    <a:pt x="2243" y="56"/>
                  </a:lnTo>
                  <a:lnTo>
                    <a:pt x="0" y="6618"/>
                  </a:lnTo>
                  <a:lnTo>
                    <a:pt x="0" y="6636"/>
                  </a:lnTo>
                  <a:lnTo>
                    <a:pt x="19" y="6673"/>
                  </a:lnTo>
                  <a:lnTo>
                    <a:pt x="37" y="6710"/>
                  </a:lnTo>
                  <a:lnTo>
                    <a:pt x="56" y="6710"/>
                  </a:lnTo>
                  <a:lnTo>
                    <a:pt x="93" y="6729"/>
                  </a:lnTo>
                  <a:lnTo>
                    <a:pt x="130" y="6710"/>
                  </a:lnTo>
                  <a:lnTo>
                    <a:pt x="167" y="6673"/>
                  </a:lnTo>
                  <a:lnTo>
                    <a:pt x="2409" y="112"/>
                  </a:lnTo>
                  <a:lnTo>
                    <a:pt x="2409" y="75"/>
                  </a:lnTo>
                  <a:lnTo>
                    <a:pt x="2391" y="38"/>
                  </a:lnTo>
                  <a:lnTo>
                    <a:pt x="2372" y="19"/>
                  </a:lnTo>
                  <a:lnTo>
                    <a:pt x="235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8"/>
            <p:cNvSpPr/>
            <p:nvPr/>
          </p:nvSpPr>
          <p:spPr>
            <a:xfrm>
              <a:off x="10843348" y="3553868"/>
              <a:ext cx="70167" cy="188998"/>
            </a:xfrm>
            <a:custGeom>
              <a:avLst/>
              <a:gdLst/>
              <a:ahLst/>
              <a:cxnLst/>
              <a:rect l="l" t="t" r="r" b="b"/>
              <a:pathLst>
                <a:path w="1762" h="4746" extrusionOk="0">
                  <a:moveTo>
                    <a:pt x="1650" y="1"/>
                  </a:moveTo>
                  <a:lnTo>
                    <a:pt x="1613" y="19"/>
                  </a:lnTo>
                  <a:lnTo>
                    <a:pt x="1595" y="56"/>
                  </a:lnTo>
                  <a:lnTo>
                    <a:pt x="19" y="4616"/>
                  </a:lnTo>
                  <a:lnTo>
                    <a:pt x="1" y="4653"/>
                  </a:lnTo>
                  <a:lnTo>
                    <a:pt x="19" y="4690"/>
                  </a:lnTo>
                  <a:lnTo>
                    <a:pt x="38" y="4708"/>
                  </a:lnTo>
                  <a:lnTo>
                    <a:pt x="75" y="4727"/>
                  </a:lnTo>
                  <a:lnTo>
                    <a:pt x="93" y="4745"/>
                  </a:lnTo>
                  <a:lnTo>
                    <a:pt x="149" y="4727"/>
                  </a:lnTo>
                  <a:lnTo>
                    <a:pt x="186" y="4671"/>
                  </a:lnTo>
                  <a:lnTo>
                    <a:pt x="1762" y="112"/>
                  </a:lnTo>
                  <a:lnTo>
                    <a:pt x="1762" y="75"/>
                  </a:lnTo>
                  <a:lnTo>
                    <a:pt x="1762" y="38"/>
                  </a:lnTo>
                  <a:lnTo>
                    <a:pt x="1743" y="19"/>
                  </a:lnTo>
                  <a:lnTo>
                    <a:pt x="170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8"/>
            <p:cNvSpPr/>
            <p:nvPr/>
          </p:nvSpPr>
          <p:spPr>
            <a:xfrm>
              <a:off x="10709033" y="3454952"/>
              <a:ext cx="48743" cy="98242"/>
            </a:xfrm>
            <a:custGeom>
              <a:avLst/>
              <a:gdLst/>
              <a:ahLst/>
              <a:cxnLst/>
              <a:rect l="l" t="t" r="r" b="b"/>
              <a:pathLst>
                <a:path w="1224" h="2467" extrusionOk="0">
                  <a:moveTo>
                    <a:pt x="1131" y="1"/>
                  </a:moveTo>
                  <a:lnTo>
                    <a:pt x="1094" y="20"/>
                  </a:lnTo>
                  <a:lnTo>
                    <a:pt x="1075" y="38"/>
                  </a:lnTo>
                  <a:lnTo>
                    <a:pt x="1057" y="57"/>
                  </a:lnTo>
                  <a:lnTo>
                    <a:pt x="19" y="2336"/>
                  </a:lnTo>
                  <a:lnTo>
                    <a:pt x="0" y="2373"/>
                  </a:lnTo>
                  <a:lnTo>
                    <a:pt x="0" y="2410"/>
                  </a:lnTo>
                  <a:lnTo>
                    <a:pt x="19" y="2429"/>
                  </a:lnTo>
                  <a:lnTo>
                    <a:pt x="56" y="2448"/>
                  </a:lnTo>
                  <a:lnTo>
                    <a:pt x="93" y="2466"/>
                  </a:lnTo>
                  <a:lnTo>
                    <a:pt x="130" y="2448"/>
                  </a:lnTo>
                  <a:lnTo>
                    <a:pt x="167" y="2410"/>
                  </a:lnTo>
                  <a:lnTo>
                    <a:pt x="1205" y="131"/>
                  </a:lnTo>
                  <a:lnTo>
                    <a:pt x="1224" y="94"/>
                  </a:lnTo>
                  <a:lnTo>
                    <a:pt x="1205" y="57"/>
                  </a:lnTo>
                  <a:lnTo>
                    <a:pt x="1187" y="38"/>
                  </a:lnTo>
                  <a:lnTo>
                    <a:pt x="1168" y="20"/>
                  </a:lnTo>
                  <a:lnTo>
                    <a:pt x="113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8"/>
            <p:cNvSpPr/>
            <p:nvPr/>
          </p:nvSpPr>
          <p:spPr>
            <a:xfrm>
              <a:off x="10653682" y="3602570"/>
              <a:ext cx="165383" cy="11867"/>
            </a:xfrm>
            <a:custGeom>
              <a:avLst/>
              <a:gdLst/>
              <a:ahLst/>
              <a:cxnLst/>
              <a:rect l="l" t="t" r="r" b="b"/>
              <a:pathLst>
                <a:path w="4153" h="298" extrusionOk="0">
                  <a:moveTo>
                    <a:pt x="4059" y="1"/>
                  </a:moveTo>
                  <a:lnTo>
                    <a:pt x="93" y="112"/>
                  </a:lnTo>
                  <a:lnTo>
                    <a:pt x="56" y="131"/>
                  </a:lnTo>
                  <a:lnTo>
                    <a:pt x="19" y="149"/>
                  </a:lnTo>
                  <a:lnTo>
                    <a:pt x="0" y="168"/>
                  </a:lnTo>
                  <a:lnTo>
                    <a:pt x="0" y="205"/>
                  </a:lnTo>
                  <a:lnTo>
                    <a:pt x="19" y="242"/>
                  </a:lnTo>
                  <a:lnTo>
                    <a:pt x="37" y="279"/>
                  </a:lnTo>
                  <a:lnTo>
                    <a:pt x="56" y="279"/>
                  </a:lnTo>
                  <a:lnTo>
                    <a:pt x="93" y="297"/>
                  </a:lnTo>
                  <a:lnTo>
                    <a:pt x="4059" y="186"/>
                  </a:lnTo>
                  <a:lnTo>
                    <a:pt x="4097" y="168"/>
                  </a:lnTo>
                  <a:lnTo>
                    <a:pt x="4134" y="149"/>
                  </a:lnTo>
                  <a:lnTo>
                    <a:pt x="4152" y="131"/>
                  </a:lnTo>
                  <a:lnTo>
                    <a:pt x="4152" y="94"/>
                  </a:lnTo>
                  <a:lnTo>
                    <a:pt x="4152" y="56"/>
                  </a:lnTo>
                  <a:lnTo>
                    <a:pt x="4115" y="38"/>
                  </a:lnTo>
                  <a:lnTo>
                    <a:pt x="4097" y="19"/>
                  </a:lnTo>
                  <a:lnTo>
                    <a:pt x="405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8"/>
            <p:cNvSpPr/>
            <p:nvPr/>
          </p:nvSpPr>
          <p:spPr>
            <a:xfrm>
              <a:off x="10710506" y="3807014"/>
              <a:ext cx="264262" cy="13341"/>
            </a:xfrm>
            <a:custGeom>
              <a:avLst/>
              <a:gdLst/>
              <a:ahLst/>
              <a:cxnLst/>
              <a:rect l="l" t="t" r="r" b="b"/>
              <a:pathLst>
                <a:path w="6636" h="335" extrusionOk="0">
                  <a:moveTo>
                    <a:pt x="6543" y="1"/>
                  </a:moveTo>
                  <a:lnTo>
                    <a:pt x="75" y="149"/>
                  </a:lnTo>
                  <a:lnTo>
                    <a:pt x="38" y="168"/>
                  </a:lnTo>
                  <a:lnTo>
                    <a:pt x="19" y="186"/>
                  </a:lnTo>
                  <a:lnTo>
                    <a:pt x="1" y="205"/>
                  </a:lnTo>
                  <a:lnTo>
                    <a:pt x="1" y="242"/>
                  </a:lnTo>
                  <a:lnTo>
                    <a:pt x="1" y="279"/>
                  </a:lnTo>
                  <a:lnTo>
                    <a:pt x="19" y="297"/>
                  </a:lnTo>
                  <a:lnTo>
                    <a:pt x="38" y="316"/>
                  </a:lnTo>
                  <a:lnTo>
                    <a:pt x="75" y="335"/>
                  </a:lnTo>
                  <a:lnTo>
                    <a:pt x="6543" y="186"/>
                  </a:lnTo>
                  <a:lnTo>
                    <a:pt x="6580" y="168"/>
                  </a:lnTo>
                  <a:lnTo>
                    <a:pt x="6617" y="149"/>
                  </a:lnTo>
                  <a:lnTo>
                    <a:pt x="6636" y="131"/>
                  </a:lnTo>
                  <a:lnTo>
                    <a:pt x="6636" y="94"/>
                  </a:lnTo>
                  <a:lnTo>
                    <a:pt x="6617" y="57"/>
                  </a:lnTo>
                  <a:lnTo>
                    <a:pt x="6599" y="38"/>
                  </a:lnTo>
                  <a:lnTo>
                    <a:pt x="6580" y="19"/>
                  </a:lnTo>
                  <a:lnTo>
                    <a:pt x="654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8"/>
            <p:cNvSpPr/>
            <p:nvPr/>
          </p:nvSpPr>
          <p:spPr>
            <a:xfrm>
              <a:off x="10804244" y="4023284"/>
              <a:ext cx="328496" cy="41376"/>
            </a:xfrm>
            <a:custGeom>
              <a:avLst/>
              <a:gdLst/>
              <a:ahLst/>
              <a:cxnLst/>
              <a:rect l="l" t="t" r="r" b="b"/>
              <a:pathLst>
                <a:path w="8249" h="1039" extrusionOk="0">
                  <a:moveTo>
                    <a:pt x="8156" y="0"/>
                  </a:moveTo>
                  <a:lnTo>
                    <a:pt x="75" y="872"/>
                  </a:lnTo>
                  <a:lnTo>
                    <a:pt x="37" y="872"/>
                  </a:lnTo>
                  <a:lnTo>
                    <a:pt x="19" y="890"/>
                  </a:lnTo>
                  <a:lnTo>
                    <a:pt x="0" y="927"/>
                  </a:lnTo>
                  <a:lnTo>
                    <a:pt x="0" y="964"/>
                  </a:lnTo>
                  <a:lnTo>
                    <a:pt x="0" y="983"/>
                  </a:lnTo>
                  <a:lnTo>
                    <a:pt x="19" y="1020"/>
                  </a:lnTo>
                  <a:lnTo>
                    <a:pt x="56" y="1038"/>
                  </a:lnTo>
                  <a:lnTo>
                    <a:pt x="93" y="1038"/>
                  </a:lnTo>
                  <a:lnTo>
                    <a:pt x="8174" y="167"/>
                  </a:lnTo>
                  <a:lnTo>
                    <a:pt x="8193" y="167"/>
                  </a:lnTo>
                  <a:lnTo>
                    <a:pt x="8230" y="149"/>
                  </a:lnTo>
                  <a:lnTo>
                    <a:pt x="8248" y="112"/>
                  </a:lnTo>
                  <a:lnTo>
                    <a:pt x="8248" y="75"/>
                  </a:lnTo>
                  <a:lnTo>
                    <a:pt x="8230" y="38"/>
                  </a:lnTo>
                  <a:lnTo>
                    <a:pt x="8211" y="19"/>
                  </a:lnTo>
                  <a:lnTo>
                    <a:pt x="817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8"/>
            <p:cNvSpPr/>
            <p:nvPr/>
          </p:nvSpPr>
          <p:spPr>
            <a:xfrm>
              <a:off x="10928963" y="4160549"/>
              <a:ext cx="315952" cy="64274"/>
            </a:xfrm>
            <a:custGeom>
              <a:avLst/>
              <a:gdLst/>
              <a:ahLst/>
              <a:cxnLst/>
              <a:rect l="l" t="t" r="r" b="b"/>
              <a:pathLst>
                <a:path w="7934" h="1614" extrusionOk="0">
                  <a:moveTo>
                    <a:pt x="7822" y="1"/>
                  </a:moveTo>
                  <a:lnTo>
                    <a:pt x="56" y="1447"/>
                  </a:lnTo>
                  <a:lnTo>
                    <a:pt x="38" y="1447"/>
                  </a:lnTo>
                  <a:lnTo>
                    <a:pt x="1" y="1484"/>
                  </a:lnTo>
                  <a:lnTo>
                    <a:pt x="1" y="1502"/>
                  </a:lnTo>
                  <a:lnTo>
                    <a:pt x="1" y="1539"/>
                  </a:lnTo>
                  <a:lnTo>
                    <a:pt x="19" y="1595"/>
                  </a:lnTo>
                  <a:lnTo>
                    <a:pt x="75" y="1613"/>
                  </a:lnTo>
                  <a:lnTo>
                    <a:pt x="93" y="1613"/>
                  </a:lnTo>
                  <a:lnTo>
                    <a:pt x="7859" y="168"/>
                  </a:lnTo>
                  <a:lnTo>
                    <a:pt x="7896" y="149"/>
                  </a:lnTo>
                  <a:lnTo>
                    <a:pt x="7915" y="131"/>
                  </a:lnTo>
                  <a:lnTo>
                    <a:pt x="7933" y="94"/>
                  </a:lnTo>
                  <a:lnTo>
                    <a:pt x="7933" y="56"/>
                  </a:lnTo>
                  <a:lnTo>
                    <a:pt x="7915" y="38"/>
                  </a:lnTo>
                  <a:lnTo>
                    <a:pt x="789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8"/>
            <p:cNvSpPr/>
            <p:nvPr/>
          </p:nvSpPr>
          <p:spPr>
            <a:xfrm>
              <a:off x="10554050" y="3923651"/>
              <a:ext cx="687177" cy="831135"/>
            </a:xfrm>
            <a:custGeom>
              <a:avLst/>
              <a:gdLst/>
              <a:ahLst/>
              <a:cxnLst/>
              <a:rect l="l" t="t" r="r" b="b"/>
              <a:pathLst>
                <a:path w="17256" h="20871" extrusionOk="0">
                  <a:moveTo>
                    <a:pt x="0" y="0"/>
                  </a:moveTo>
                  <a:lnTo>
                    <a:pt x="167" y="297"/>
                  </a:lnTo>
                  <a:lnTo>
                    <a:pt x="334" y="593"/>
                  </a:lnTo>
                  <a:lnTo>
                    <a:pt x="464" y="909"/>
                  </a:lnTo>
                  <a:lnTo>
                    <a:pt x="593" y="1224"/>
                  </a:lnTo>
                  <a:lnTo>
                    <a:pt x="816" y="1854"/>
                  </a:lnTo>
                  <a:lnTo>
                    <a:pt x="1020" y="2484"/>
                  </a:lnTo>
                  <a:lnTo>
                    <a:pt x="1168" y="3151"/>
                  </a:lnTo>
                  <a:lnTo>
                    <a:pt x="1316" y="3818"/>
                  </a:lnTo>
                  <a:lnTo>
                    <a:pt x="1427" y="4486"/>
                  </a:lnTo>
                  <a:lnTo>
                    <a:pt x="1539" y="5171"/>
                  </a:lnTo>
                  <a:lnTo>
                    <a:pt x="1724" y="6524"/>
                  </a:lnTo>
                  <a:lnTo>
                    <a:pt x="1835" y="7210"/>
                  </a:lnTo>
                  <a:lnTo>
                    <a:pt x="1946" y="7896"/>
                  </a:lnTo>
                  <a:lnTo>
                    <a:pt x="2095" y="8563"/>
                  </a:lnTo>
                  <a:lnTo>
                    <a:pt x="2261" y="9212"/>
                  </a:lnTo>
                  <a:lnTo>
                    <a:pt x="2447" y="9879"/>
                  </a:lnTo>
                  <a:lnTo>
                    <a:pt x="2669" y="10509"/>
                  </a:lnTo>
                  <a:lnTo>
                    <a:pt x="2855" y="10954"/>
                  </a:lnTo>
                  <a:lnTo>
                    <a:pt x="3058" y="11380"/>
                  </a:lnTo>
                  <a:lnTo>
                    <a:pt x="3281" y="11788"/>
                  </a:lnTo>
                  <a:lnTo>
                    <a:pt x="3522" y="12196"/>
                  </a:lnTo>
                  <a:lnTo>
                    <a:pt x="3763" y="12604"/>
                  </a:lnTo>
                  <a:lnTo>
                    <a:pt x="4022" y="12993"/>
                  </a:lnTo>
                  <a:lnTo>
                    <a:pt x="4300" y="13382"/>
                  </a:lnTo>
                  <a:lnTo>
                    <a:pt x="4578" y="13753"/>
                  </a:lnTo>
                  <a:lnTo>
                    <a:pt x="5153" y="14494"/>
                  </a:lnTo>
                  <a:lnTo>
                    <a:pt x="5764" y="15199"/>
                  </a:lnTo>
                  <a:lnTo>
                    <a:pt x="6413" y="15866"/>
                  </a:lnTo>
                  <a:lnTo>
                    <a:pt x="7080" y="16514"/>
                  </a:lnTo>
                  <a:lnTo>
                    <a:pt x="7433" y="16830"/>
                  </a:lnTo>
                  <a:lnTo>
                    <a:pt x="7785" y="17126"/>
                  </a:lnTo>
                  <a:lnTo>
                    <a:pt x="8155" y="17423"/>
                  </a:lnTo>
                  <a:lnTo>
                    <a:pt x="8526" y="17701"/>
                  </a:lnTo>
                  <a:lnTo>
                    <a:pt x="8897" y="17979"/>
                  </a:lnTo>
                  <a:lnTo>
                    <a:pt x="9286" y="18238"/>
                  </a:lnTo>
                  <a:lnTo>
                    <a:pt x="9675" y="18498"/>
                  </a:lnTo>
                  <a:lnTo>
                    <a:pt x="10064" y="18739"/>
                  </a:lnTo>
                  <a:lnTo>
                    <a:pt x="10472" y="18961"/>
                  </a:lnTo>
                  <a:lnTo>
                    <a:pt x="10880" y="19183"/>
                  </a:lnTo>
                  <a:lnTo>
                    <a:pt x="11288" y="19387"/>
                  </a:lnTo>
                  <a:lnTo>
                    <a:pt x="11714" y="19591"/>
                  </a:lnTo>
                  <a:lnTo>
                    <a:pt x="12140" y="19777"/>
                  </a:lnTo>
                  <a:lnTo>
                    <a:pt x="12567" y="19943"/>
                  </a:lnTo>
                  <a:lnTo>
                    <a:pt x="12993" y="20092"/>
                  </a:lnTo>
                  <a:lnTo>
                    <a:pt x="13419" y="20240"/>
                  </a:lnTo>
                  <a:lnTo>
                    <a:pt x="13864" y="20370"/>
                  </a:lnTo>
                  <a:lnTo>
                    <a:pt x="14309" y="20481"/>
                  </a:lnTo>
                  <a:lnTo>
                    <a:pt x="14754" y="20592"/>
                  </a:lnTo>
                  <a:lnTo>
                    <a:pt x="15198" y="20685"/>
                  </a:lnTo>
                  <a:lnTo>
                    <a:pt x="15662" y="20740"/>
                  </a:lnTo>
                  <a:lnTo>
                    <a:pt x="16125" y="20796"/>
                  </a:lnTo>
                  <a:lnTo>
                    <a:pt x="16570" y="20833"/>
                  </a:lnTo>
                  <a:lnTo>
                    <a:pt x="17033" y="20870"/>
                  </a:lnTo>
                  <a:lnTo>
                    <a:pt x="17145" y="20407"/>
                  </a:lnTo>
                  <a:lnTo>
                    <a:pt x="17200" y="19906"/>
                  </a:lnTo>
                  <a:lnTo>
                    <a:pt x="17237" y="19387"/>
                  </a:lnTo>
                  <a:lnTo>
                    <a:pt x="17256" y="18850"/>
                  </a:lnTo>
                  <a:lnTo>
                    <a:pt x="17256" y="18294"/>
                  </a:lnTo>
                  <a:lnTo>
                    <a:pt x="17219" y="17738"/>
                  </a:lnTo>
                  <a:lnTo>
                    <a:pt x="17163" y="17163"/>
                  </a:lnTo>
                  <a:lnTo>
                    <a:pt x="17089" y="16589"/>
                  </a:lnTo>
                  <a:lnTo>
                    <a:pt x="16996" y="16014"/>
                  </a:lnTo>
                  <a:lnTo>
                    <a:pt x="16885" y="15458"/>
                  </a:lnTo>
                  <a:lnTo>
                    <a:pt x="16755" y="14902"/>
                  </a:lnTo>
                  <a:lnTo>
                    <a:pt x="16607" y="14365"/>
                  </a:lnTo>
                  <a:lnTo>
                    <a:pt x="16440" y="13846"/>
                  </a:lnTo>
                  <a:lnTo>
                    <a:pt x="16255" y="13345"/>
                  </a:lnTo>
                  <a:lnTo>
                    <a:pt x="16070" y="12882"/>
                  </a:lnTo>
                  <a:lnTo>
                    <a:pt x="15866" y="12455"/>
                  </a:lnTo>
                  <a:lnTo>
                    <a:pt x="15551" y="11881"/>
                  </a:lnTo>
                  <a:lnTo>
                    <a:pt x="15236" y="11325"/>
                  </a:lnTo>
                  <a:lnTo>
                    <a:pt x="14902" y="10769"/>
                  </a:lnTo>
                  <a:lnTo>
                    <a:pt x="14550" y="10213"/>
                  </a:lnTo>
                  <a:lnTo>
                    <a:pt x="14179" y="9675"/>
                  </a:lnTo>
                  <a:lnTo>
                    <a:pt x="13808" y="9156"/>
                  </a:lnTo>
                  <a:lnTo>
                    <a:pt x="13419" y="8637"/>
                  </a:lnTo>
                  <a:lnTo>
                    <a:pt x="12993" y="8137"/>
                  </a:lnTo>
                  <a:lnTo>
                    <a:pt x="12585" y="7637"/>
                  </a:lnTo>
                  <a:lnTo>
                    <a:pt x="12140" y="7155"/>
                  </a:lnTo>
                  <a:lnTo>
                    <a:pt x="11695" y="6691"/>
                  </a:lnTo>
                  <a:lnTo>
                    <a:pt x="11232" y="6228"/>
                  </a:lnTo>
                  <a:lnTo>
                    <a:pt x="10769" y="5783"/>
                  </a:lnTo>
                  <a:lnTo>
                    <a:pt x="10287" y="5338"/>
                  </a:lnTo>
                  <a:lnTo>
                    <a:pt x="9786" y="4930"/>
                  </a:lnTo>
                  <a:lnTo>
                    <a:pt x="9286" y="4523"/>
                  </a:lnTo>
                  <a:lnTo>
                    <a:pt x="8767" y="4115"/>
                  </a:lnTo>
                  <a:lnTo>
                    <a:pt x="8230" y="3744"/>
                  </a:lnTo>
                  <a:lnTo>
                    <a:pt x="7711" y="3374"/>
                  </a:lnTo>
                  <a:lnTo>
                    <a:pt x="7155" y="3021"/>
                  </a:lnTo>
                  <a:lnTo>
                    <a:pt x="6599" y="2688"/>
                  </a:lnTo>
                  <a:lnTo>
                    <a:pt x="6042" y="2354"/>
                  </a:lnTo>
                  <a:lnTo>
                    <a:pt x="5468" y="2058"/>
                  </a:lnTo>
                  <a:lnTo>
                    <a:pt x="4893" y="1761"/>
                  </a:lnTo>
                  <a:lnTo>
                    <a:pt x="4300" y="1483"/>
                  </a:lnTo>
                  <a:lnTo>
                    <a:pt x="3707" y="1224"/>
                  </a:lnTo>
                  <a:lnTo>
                    <a:pt x="3096" y="964"/>
                  </a:lnTo>
                  <a:lnTo>
                    <a:pt x="2502" y="742"/>
                  </a:lnTo>
                  <a:lnTo>
                    <a:pt x="1891" y="538"/>
                  </a:lnTo>
                  <a:lnTo>
                    <a:pt x="1261" y="334"/>
                  </a:lnTo>
                  <a:lnTo>
                    <a:pt x="630" y="1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8"/>
            <p:cNvSpPr/>
            <p:nvPr/>
          </p:nvSpPr>
          <p:spPr>
            <a:xfrm>
              <a:off x="10641138" y="4001143"/>
              <a:ext cx="594908" cy="756588"/>
            </a:xfrm>
            <a:custGeom>
              <a:avLst/>
              <a:gdLst/>
              <a:ahLst/>
              <a:cxnLst/>
              <a:rect l="l" t="t" r="r" b="b"/>
              <a:pathLst>
                <a:path w="14939" h="18999" extrusionOk="0">
                  <a:moveTo>
                    <a:pt x="56" y="0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75"/>
                  </a:lnTo>
                  <a:lnTo>
                    <a:pt x="0" y="112"/>
                  </a:lnTo>
                  <a:lnTo>
                    <a:pt x="19" y="149"/>
                  </a:lnTo>
                  <a:lnTo>
                    <a:pt x="482" y="649"/>
                  </a:lnTo>
                  <a:lnTo>
                    <a:pt x="1687" y="1965"/>
                  </a:lnTo>
                  <a:lnTo>
                    <a:pt x="3448" y="3967"/>
                  </a:lnTo>
                  <a:lnTo>
                    <a:pt x="4486" y="5172"/>
                  </a:lnTo>
                  <a:lnTo>
                    <a:pt x="5616" y="6487"/>
                  </a:lnTo>
                  <a:lnTo>
                    <a:pt x="6784" y="7915"/>
                  </a:lnTo>
                  <a:lnTo>
                    <a:pt x="7989" y="9397"/>
                  </a:lnTo>
                  <a:lnTo>
                    <a:pt x="9212" y="10954"/>
                  </a:lnTo>
                  <a:lnTo>
                    <a:pt x="10435" y="12548"/>
                  </a:lnTo>
                  <a:lnTo>
                    <a:pt x="11621" y="14161"/>
                  </a:lnTo>
                  <a:lnTo>
                    <a:pt x="12196" y="14976"/>
                  </a:lnTo>
                  <a:lnTo>
                    <a:pt x="12752" y="15792"/>
                  </a:lnTo>
                  <a:lnTo>
                    <a:pt x="13289" y="16589"/>
                  </a:lnTo>
                  <a:lnTo>
                    <a:pt x="13808" y="17386"/>
                  </a:lnTo>
                  <a:lnTo>
                    <a:pt x="14309" y="18183"/>
                  </a:lnTo>
                  <a:lnTo>
                    <a:pt x="14772" y="18961"/>
                  </a:lnTo>
                  <a:lnTo>
                    <a:pt x="14809" y="18998"/>
                  </a:lnTo>
                  <a:lnTo>
                    <a:pt x="14902" y="18998"/>
                  </a:lnTo>
                  <a:lnTo>
                    <a:pt x="14920" y="18961"/>
                  </a:lnTo>
                  <a:lnTo>
                    <a:pt x="14939" y="18943"/>
                  </a:lnTo>
                  <a:lnTo>
                    <a:pt x="14939" y="18906"/>
                  </a:lnTo>
                  <a:lnTo>
                    <a:pt x="14920" y="18868"/>
                  </a:lnTo>
                  <a:lnTo>
                    <a:pt x="14457" y="18090"/>
                  </a:lnTo>
                  <a:lnTo>
                    <a:pt x="13957" y="17293"/>
                  </a:lnTo>
                  <a:lnTo>
                    <a:pt x="13438" y="16496"/>
                  </a:lnTo>
                  <a:lnTo>
                    <a:pt x="12900" y="15699"/>
                  </a:lnTo>
                  <a:lnTo>
                    <a:pt x="12326" y="14884"/>
                  </a:lnTo>
                  <a:lnTo>
                    <a:pt x="11751" y="14068"/>
                  </a:lnTo>
                  <a:lnTo>
                    <a:pt x="10565" y="12456"/>
                  </a:lnTo>
                  <a:lnTo>
                    <a:pt x="9360" y="10862"/>
                  </a:lnTo>
                  <a:lnTo>
                    <a:pt x="8137" y="9305"/>
                  </a:lnTo>
                  <a:lnTo>
                    <a:pt x="6914" y="7803"/>
                  </a:lnTo>
                  <a:lnTo>
                    <a:pt x="5746" y="6376"/>
                  </a:lnTo>
                  <a:lnTo>
                    <a:pt x="4615" y="5060"/>
                  </a:lnTo>
                  <a:lnTo>
                    <a:pt x="3577" y="3856"/>
                  </a:lnTo>
                  <a:lnTo>
                    <a:pt x="1817" y="1854"/>
                  </a:lnTo>
                  <a:lnTo>
                    <a:pt x="612" y="519"/>
                  </a:lnTo>
                  <a:lnTo>
                    <a:pt x="149" y="19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8"/>
            <p:cNvSpPr/>
            <p:nvPr/>
          </p:nvSpPr>
          <p:spPr>
            <a:xfrm>
              <a:off x="10950387" y="4492700"/>
              <a:ext cx="252435" cy="180117"/>
            </a:xfrm>
            <a:custGeom>
              <a:avLst/>
              <a:gdLst/>
              <a:ahLst/>
              <a:cxnLst/>
              <a:rect l="l" t="t" r="r" b="b"/>
              <a:pathLst>
                <a:path w="6339" h="4523" extrusionOk="0">
                  <a:moveTo>
                    <a:pt x="6228" y="0"/>
                  </a:moveTo>
                  <a:lnTo>
                    <a:pt x="6209" y="19"/>
                  </a:lnTo>
                  <a:lnTo>
                    <a:pt x="6191" y="37"/>
                  </a:lnTo>
                  <a:lnTo>
                    <a:pt x="6172" y="75"/>
                  </a:lnTo>
                  <a:lnTo>
                    <a:pt x="5672" y="4337"/>
                  </a:lnTo>
                  <a:lnTo>
                    <a:pt x="111" y="3411"/>
                  </a:lnTo>
                  <a:lnTo>
                    <a:pt x="74" y="3411"/>
                  </a:lnTo>
                  <a:lnTo>
                    <a:pt x="37" y="3429"/>
                  </a:lnTo>
                  <a:lnTo>
                    <a:pt x="19" y="3448"/>
                  </a:lnTo>
                  <a:lnTo>
                    <a:pt x="0" y="3485"/>
                  </a:lnTo>
                  <a:lnTo>
                    <a:pt x="0" y="3522"/>
                  </a:lnTo>
                  <a:lnTo>
                    <a:pt x="19" y="3540"/>
                  </a:lnTo>
                  <a:lnTo>
                    <a:pt x="37" y="3559"/>
                  </a:lnTo>
                  <a:lnTo>
                    <a:pt x="74" y="3578"/>
                  </a:lnTo>
                  <a:lnTo>
                    <a:pt x="5727" y="4523"/>
                  </a:lnTo>
                  <a:lnTo>
                    <a:pt x="5746" y="4523"/>
                  </a:lnTo>
                  <a:lnTo>
                    <a:pt x="5801" y="4504"/>
                  </a:lnTo>
                  <a:lnTo>
                    <a:pt x="5820" y="4467"/>
                  </a:lnTo>
                  <a:lnTo>
                    <a:pt x="5839" y="4449"/>
                  </a:lnTo>
                  <a:lnTo>
                    <a:pt x="6339" y="93"/>
                  </a:lnTo>
                  <a:lnTo>
                    <a:pt x="6339" y="56"/>
                  </a:lnTo>
                  <a:lnTo>
                    <a:pt x="6320" y="37"/>
                  </a:lnTo>
                  <a:lnTo>
                    <a:pt x="63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8"/>
            <p:cNvSpPr/>
            <p:nvPr/>
          </p:nvSpPr>
          <p:spPr>
            <a:xfrm>
              <a:off x="10814558" y="4307450"/>
              <a:ext cx="290107" cy="212612"/>
            </a:xfrm>
            <a:custGeom>
              <a:avLst/>
              <a:gdLst/>
              <a:ahLst/>
              <a:cxnLst/>
              <a:rect l="l" t="t" r="r" b="b"/>
              <a:pathLst>
                <a:path w="7285" h="5339" extrusionOk="0">
                  <a:moveTo>
                    <a:pt x="7211" y="0"/>
                  </a:moveTo>
                  <a:lnTo>
                    <a:pt x="7174" y="19"/>
                  </a:lnTo>
                  <a:lnTo>
                    <a:pt x="7155" y="19"/>
                  </a:lnTo>
                  <a:lnTo>
                    <a:pt x="7118" y="56"/>
                  </a:lnTo>
                  <a:lnTo>
                    <a:pt x="7118" y="74"/>
                  </a:lnTo>
                  <a:lnTo>
                    <a:pt x="6395" y="5153"/>
                  </a:lnTo>
                  <a:lnTo>
                    <a:pt x="94" y="4949"/>
                  </a:lnTo>
                  <a:lnTo>
                    <a:pt x="57" y="4967"/>
                  </a:lnTo>
                  <a:lnTo>
                    <a:pt x="38" y="4986"/>
                  </a:lnTo>
                  <a:lnTo>
                    <a:pt x="1" y="5005"/>
                  </a:lnTo>
                  <a:lnTo>
                    <a:pt x="1" y="5042"/>
                  </a:lnTo>
                  <a:lnTo>
                    <a:pt x="1" y="5079"/>
                  </a:lnTo>
                  <a:lnTo>
                    <a:pt x="19" y="5097"/>
                  </a:lnTo>
                  <a:lnTo>
                    <a:pt x="57" y="5116"/>
                  </a:lnTo>
                  <a:lnTo>
                    <a:pt x="75" y="5134"/>
                  </a:lnTo>
                  <a:lnTo>
                    <a:pt x="6469" y="5338"/>
                  </a:lnTo>
                  <a:lnTo>
                    <a:pt x="6506" y="5338"/>
                  </a:lnTo>
                  <a:lnTo>
                    <a:pt x="6525" y="5320"/>
                  </a:lnTo>
                  <a:lnTo>
                    <a:pt x="6544" y="5283"/>
                  </a:lnTo>
                  <a:lnTo>
                    <a:pt x="6562" y="5264"/>
                  </a:lnTo>
                  <a:lnTo>
                    <a:pt x="7285" y="111"/>
                  </a:lnTo>
                  <a:lnTo>
                    <a:pt x="7285" y="74"/>
                  </a:lnTo>
                  <a:lnTo>
                    <a:pt x="7266" y="37"/>
                  </a:lnTo>
                  <a:lnTo>
                    <a:pt x="7248" y="19"/>
                  </a:lnTo>
                  <a:lnTo>
                    <a:pt x="7211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8"/>
            <p:cNvSpPr/>
            <p:nvPr/>
          </p:nvSpPr>
          <p:spPr>
            <a:xfrm>
              <a:off x="10686892" y="4156885"/>
              <a:ext cx="276089" cy="201542"/>
            </a:xfrm>
            <a:custGeom>
              <a:avLst/>
              <a:gdLst/>
              <a:ahLst/>
              <a:cxnLst/>
              <a:rect l="l" t="t" r="r" b="b"/>
              <a:pathLst>
                <a:path w="6933" h="5061" extrusionOk="0">
                  <a:moveTo>
                    <a:pt x="6821" y="0"/>
                  </a:moveTo>
                  <a:lnTo>
                    <a:pt x="6784" y="19"/>
                  </a:lnTo>
                  <a:lnTo>
                    <a:pt x="6765" y="37"/>
                  </a:lnTo>
                  <a:lnTo>
                    <a:pt x="6765" y="74"/>
                  </a:lnTo>
                  <a:lnTo>
                    <a:pt x="6450" y="4875"/>
                  </a:lnTo>
                  <a:lnTo>
                    <a:pt x="93" y="4263"/>
                  </a:lnTo>
                  <a:lnTo>
                    <a:pt x="56" y="4263"/>
                  </a:lnTo>
                  <a:lnTo>
                    <a:pt x="38" y="4282"/>
                  </a:lnTo>
                  <a:lnTo>
                    <a:pt x="19" y="4300"/>
                  </a:lnTo>
                  <a:lnTo>
                    <a:pt x="0" y="4337"/>
                  </a:lnTo>
                  <a:lnTo>
                    <a:pt x="0" y="4374"/>
                  </a:lnTo>
                  <a:lnTo>
                    <a:pt x="19" y="4393"/>
                  </a:lnTo>
                  <a:lnTo>
                    <a:pt x="56" y="4430"/>
                  </a:lnTo>
                  <a:lnTo>
                    <a:pt x="75" y="4430"/>
                  </a:lnTo>
                  <a:lnTo>
                    <a:pt x="6525" y="5060"/>
                  </a:lnTo>
                  <a:lnTo>
                    <a:pt x="6543" y="5060"/>
                  </a:lnTo>
                  <a:lnTo>
                    <a:pt x="6599" y="5042"/>
                  </a:lnTo>
                  <a:lnTo>
                    <a:pt x="6617" y="5004"/>
                  </a:lnTo>
                  <a:lnTo>
                    <a:pt x="6617" y="4967"/>
                  </a:lnTo>
                  <a:lnTo>
                    <a:pt x="6932" y="93"/>
                  </a:lnTo>
                  <a:lnTo>
                    <a:pt x="6932" y="56"/>
                  </a:lnTo>
                  <a:lnTo>
                    <a:pt x="6914" y="19"/>
                  </a:lnTo>
                  <a:lnTo>
                    <a:pt x="689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8"/>
            <p:cNvSpPr/>
            <p:nvPr/>
          </p:nvSpPr>
          <p:spPr>
            <a:xfrm>
              <a:off x="10641138" y="4046181"/>
              <a:ext cx="164626" cy="138025"/>
            </a:xfrm>
            <a:custGeom>
              <a:avLst/>
              <a:gdLst/>
              <a:ahLst/>
              <a:cxnLst/>
              <a:rect l="l" t="t" r="r" b="b"/>
              <a:pathLst>
                <a:path w="4134" h="3466" extrusionOk="0">
                  <a:moveTo>
                    <a:pt x="3893" y="0"/>
                  </a:moveTo>
                  <a:lnTo>
                    <a:pt x="3855" y="19"/>
                  </a:lnTo>
                  <a:lnTo>
                    <a:pt x="3837" y="56"/>
                  </a:lnTo>
                  <a:lnTo>
                    <a:pt x="3837" y="93"/>
                  </a:lnTo>
                  <a:lnTo>
                    <a:pt x="3948" y="3281"/>
                  </a:lnTo>
                  <a:lnTo>
                    <a:pt x="93" y="2780"/>
                  </a:lnTo>
                  <a:lnTo>
                    <a:pt x="56" y="2780"/>
                  </a:lnTo>
                  <a:lnTo>
                    <a:pt x="37" y="2799"/>
                  </a:lnTo>
                  <a:lnTo>
                    <a:pt x="19" y="2817"/>
                  </a:lnTo>
                  <a:lnTo>
                    <a:pt x="0" y="2854"/>
                  </a:lnTo>
                  <a:lnTo>
                    <a:pt x="0" y="2891"/>
                  </a:lnTo>
                  <a:lnTo>
                    <a:pt x="19" y="2910"/>
                  </a:lnTo>
                  <a:lnTo>
                    <a:pt x="37" y="2947"/>
                  </a:lnTo>
                  <a:lnTo>
                    <a:pt x="74" y="2947"/>
                  </a:lnTo>
                  <a:lnTo>
                    <a:pt x="4022" y="3466"/>
                  </a:lnTo>
                  <a:lnTo>
                    <a:pt x="4078" y="3466"/>
                  </a:lnTo>
                  <a:lnTo>
                    <a:pt x="4096" y="3447"/>
                  </a:lnTo>
                  <a:lnTo>
                    <a:pt x="4115" y="3410"/>
                  </a:lnTo>
                  <a:lnTo>
                    <a:pt x="4133" y="3373"/>
                  </a:lnTo>
                  <a:lnTo>
                    <a:pt x="4004" y="74"/>
                  </a:lnTo>
                  <a:lnTo>
                    <a:pt x="4004" y="56"/>
                  </a:lnTo>
                  <a:lnTo>
                    <a:pt x="3985" y="19"/>
                  </a:lnTo>
                  <a:lnTo>
                    <a:pt x="3948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93" name="Google Shape;493;p11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494" name="Google Shape;494;p11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495" name="Google Shape;495;p11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96" name="Google Shape;496;p11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97" name="Google Shape;497;p11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98" name="Google Shape;498;p11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499" name="Google Shape;499;p11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0" name="Google Shape;500;p11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1" name="Google Shape;501;p11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2" name="Google Shape;502;p11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3" name="Google Shape;503;p11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4" name="Google Shape;504;p11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5" name="Google Shape;505;p11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6" name="Google Shape;506;p11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7" name="Google Shape;507;p11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8" name="Google Shape;508;p11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09" name="Google Shape;509;p11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510" name="Google Shape;510;p11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511" name="Google Shape;511;p11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2" name="Google Shape;512;p11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3" name="Google Shape;513;p11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4" name="Google Shape;514;p11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5" name="Google Shape;515;p11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6" name="Google Shape;516;p11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7" name="Google Shape;517;p11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518" name="Google Shape;518;p11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519" name="Google Shape;519;p11"/>
          <p:cNvGrpSpPr/>
          <p:nvPr/>
        </p:nvGrpSpPr>
        <p:grpSpPr>
          <a:xfrm>
            <a:off x="16525" y="206675"/>
            <a:ext cx="1102825" cy="1470925"/>
            <a:chOff x="8269775" y="3716750"/>
            <a:chExt cx="1102825" cy="1470925"/>
          </a:xfrm>
        </p:grpSpPr>
        <p:sp>
          <p:nvSpPr>
            <p:cNvPr id="520" name="Google Shape;520;p11"/>
            <p:cNvSpPr/>
            <p:nvPr/>
          </p:nvSpPr>
          <p:spPr>
            <a:xfrm>
              <a:off x="8420425" y="3716750"/>
              <a:ext cx="813575" cy="1012425"/>
            </a:xfrm>
            <a:custGeom>
              <a:avLst/>
              <a:gdLst/>
              <a:ahLst/>
              <a:cxnLst/>
              <a:rect l="l" t="t" r="r" b="b"/>
              <a:pathLst>
                <a:path w="32543" h="40497" extrusionOk="0">
                  <a:moveTo>
                    <a:pt x="2251" y="1"/>
                  </a:moveTo>
                  <a:lnTo>
                    <a:pt x="2351" y="201"/>
                  </a:lnTo>
                  <a:lnTo>
                    <a:pt x="2431" y="422"/>
                  </a:lnTo>
                  <a:lnTo>
                    <a:pt x="2492" y="684"/>
                  </a:lnTo>
                  <a:lnTo>
                    <a:pt x="2512" y="985"/>
                  </a:lnTo>
                  <a:lnTo>
                    <a:pt x="2512" y="1286"/>
                  </a:lnTo>
                  <a:lnTo>
                    <a:pt x="2512" y="1608"/>
                  </a:lnTo>
                  <a:lnTo>
                    <a:pt x="2472" y="1949"/>
                  </a:lnTo>
                  <a:lnTo>
                    <a:pt x="2411" y="2291"/>
                  </a:lnTo>
                  <a:lnTo>
                    <a:pt x="2351" y="2632"/>
                  </a:lnTo>
                  <a:lnTo>
                    <a:pt x="2291" y="2973"/>
                  </a:lnTo>
                  <a:lnTo>
                    <a:pt x="2110" y="3616"/>
                  </a:lnTo>
                  <a:lnTo>
                    <a:pt x="1909" y="4179"/>
                  </a:lnTo>
                  <a:lnTo>
                    <a:pt x="1728" y="4661"/>
                  </a:lnTo>
                  <a:lnTo>
                    <a:pt x="1527" y="5042"/>
                  </a:lnTo>
                  <a:lnTo>
                    <a:pt x="1327" y="5444"/>
                  </a:lnTo>
                  <a:lnTo>
                    <a:pt x="885" y="6208"/>
                  </a:lnTo>
                  <a:lnTo>
                    <a:pt x="664" y="6589"/>
                  </a:lnTo>
                  <a:lnTo>
                    <a:pt x="483" y="6991"/>
                  </a:lnTo>
                  <a:lnTo>
                    <a:pt x="302" y="7393"/>
                  </a:lnTo>
                  <a:lnTo>
                    <a:pt x="162" y="7794"/>
                  </a:lnTo>
                  <a:lnTo>
                    <a:pt x="101" y="8015"/>
                  </a:lnTo>
                  <a:lnTo>
                    <a:pt x="61" y="8236"/>
                  </a:lnTo>
                  <a:lnTo>
                    <a:pt x="21" y="8457"/>
                  </a:lnTo>
                  <a:lnTo>
                    <a:pt x="1" y="8678"/>
                  </a:lnTo>
                  <a:lnTo>
                    <a:pt x="1" y="8899"/>
                  </a:lnTo>
                  <a:lnTo>
                    <a:pt x="1" y="9140"/>
                  </a:lnTo>
                  <a:lnTo>
                    <a:pt x="41" y="9361"/>
                  </a:lnTo>
                  <a:lnTo>
                    <a:pt x="81" y="9562"/>
                  </a:lnTo>
                  <a:lnTo>
                    <a:pt x="121" y="9783"/>
                  </a:lnTo>
                  <a:lnTo>
                    <a:pt x="202" y="9984"/>
                  </a:lnTo>
                  <a:lnTo>
                    <a:pt x="282" y="10185"/>
                  </a:lnTo>
                  <a:lnTo>
                    <a:pt x="403" y="10366"/>
                  </a:lnTo>
                  <a:lnTo>
                    <a:pt x="523" y="10546"/>
                  </a:lnTo>
                  <a:lnTo>
                    <a:pt x="664" y="10687"/>
                  </a:lnTo>
                  <a:lnTo>
                    <a:pt x="824" y="10828"/>
                  </a:lnTo>
                  <a:lnTo>
                    <a:pt x="1005" y="10968"/>
                  </a:lnTo>
                  <a:lnTo>
                    <a:pt x="1246" y="11089"/>
                  </a:lnTo>
                  <a:lnTo>
                    <a:pt x="1487" y="11189"/>
                  </a:lnTo>
                  <a:lnTo>
                    <a:pt x="1748" y="11270"/>
                  </a:lnTo>
                  <a:lnTo>
                    <a:pt x="2030" y="11350"/>
                  </a:lnTo>
                  <a:lnTo>
                    <a:pt x="2291" y="11430"/>
                  </a:lnTo>
                  <a:lnTo>
                    <a:pt x="2552" y="11511"/>
                  </a:lnTo>
                  <a:lnTo>
                    <a:pt x="2793" y="11611"/>
                  </a:lnTo>
                  <a:lnTo>
                    <a:pt x="3034" y="11752"/>
                  </a:lnTo>
                  <a:lnTo>
                    <a:pt x="3235" y="11932"/>
                  </a:lnTo>
                  <a:lnTo>
                    <a:pt x="3416" y="12113"/>
                  </a:lnTo>
                  <a:lnTo>
                    <a:pt x="3556" y="12314"/>
                  </a:lnTo>
                  <a:lnTo>
                    <a:pt x="3677" y="12555"/>
                  </a:lnTo>
                  <a:lnTo>
                    <a:pt x="3757" y="12796"/>
                  </a:lnTo>
                  <a:lnTo>
                    <a:pt x="3817" y="13037"/>
                  </a:lnTo>
                  <a:lnTo>
                    <a:pt x="3858" y="13318"/>
                  </a:lnTo>
                  <a:lnTo>
                    <a:pt x="3878" y="13580"/>
                  </a:lnTo>
                  <a:lnTo>
                    <a:pt x="3858" y="13861"/>
                  </a:lnTo>
                  <a:lnTo>
                    <a:pt x="3837" y="14142"/>
                  </a:lnTo>
                  <a:lnTo>
                    <a:pt x="3797" y="14423"/>
                  </a:lnTo>
                  <a:lnTo>
                    <a:pt x="3737" y="14725"/>
                  </a:lnTo>
                  <a:lnTo>
                    <a:pt x="3596" y="15287"/>
                  </a:lnTo>
                  <a:lnTo>
                    <a:pt x="3396" y="15809"/>
                  </a:lnTo>
                  <a:lnTo>
                    <a:pt x="3215" y="16352"/>
                  </a:lnTo>
                  <a:lnTo>
                    <a:pt x="3034" y="16894"/>
                  </a:lnTo>
                  <a:lnTo>
                    <a:pt x="2893" y="17456"/>
                  </a:lnTo>
                  <a:lnTo>
                    <a:pt x="2833" y="17738"/>
                  </a:lnTo>
                  <a:lnTo>
                    <a:pt x="2793" y="18019"/>
                  </a:lnTo>
                  <a:lnTo>
                    <a:pt x="2773" y="18280"/>
                  </a:lnTo>
                  <a:lnTo>
                    <a:pt x="2773" y="18561"/>
                  </a:lnTo>
                  <a:lnTo>
                    <a:pt x="2793" y="18822"/>
                  </a:lnTo>
                  <a:lnTo>
                    <a:pt x="2853" y="19063"/>
                  </a:lnTo>
                  <a:lnTo>
                    <a:pt x="2934" y="19324"/>
                  </a:lnTo>
                  <a:lnTo>
                    <a:pt x="3034" y="19545"/>
                  </a:lnTo>
                  <a:lnTo>
                    <a:pt x="3175" y="19766"/>
                  </a:lnTo>
                  <a:lnTo>
                    <a:pt x="3335" y="19987"/>
                  </a:lnTo>
                  <a:lnTo>
                    <a:pt x="3456" y="20108"/>
                  </a:lnTo>
                  <a:lnTo>
                    <a:pt x="3596" y="20208"/>
                  </a:lnTo>
                  <a:lnTo>
                    <a:pt x="3737" y="20309"/>
                  </a:lnTo>
                  <a:lnTo>
                    <a:pt x="3878" y="20389"/>
                  </a:lnTo>
                  <a:lnTo>
                    <a:pt x="4199" y="20550"/>
                  </a:lnTo>
                  <a:lnTo>
                    <a:pt x="4541" y="20670"/>
                  </a:lnTo>
                  <a:lnTo>
                    <a:pt x="4882" y="20751"/>
                  </a:lnTo>
                  <a:lnTo>
                    <a:pt x="5244" y="20831"/>
                  </a:lnTo>
                  <a:lnTo>
                    <a:pt x="5967" y="20952"/>
                  </a:lnTo>
                  <a:lnTo>
                    <a:pt x="6328" y="21032"/>
                  </a:lnTo>
                  <a:lnTo>
                    <a:pt x="6690" y="21092"/>
                  </a:lnTo>
                  <a:lnTo>
                    <a:pt x="7011" y="21193"/>
                  </a:lnTo>
                  <a:lnTo>
                    <a:pt x="7333" y="21313"/>
                  </a:lnTo>
                  <a:lnTo>
                    <a:pt x="7634" y="21454"/>
                  </a:lnTo>
                  <a:lnTo>
                    <a:pt x="7754" y="21554"/>
                  </a:lnTo>
                  <a:lnTo>
                    <a:pt x="7875" y="21635"/>
                  </a:lnTo>
                  <a:lnTo>
                    <a:pt x="7996" y="21755"/>
                  </a:lnTo>
                  <a:lnTo>
                    <a:pt x="8096" y="21876"/>
                  </a:lnTo>
                  <a:lnTo>
                    <a:pt x="8196" y="22016"/>
                  </a:lnTo>
                  <a:lnTo>
                    <a:pt x="8277" y="22157"/>
                  </a:lnTo>
                  <a:lnTo>
                    <a:pt x="8337" y="22297"/>
                  </a:lnTo>
                  <a:lnTo>
                    <a:pt x="8397" y="22438"/>
                  </a:lnTo>
                  <a:lnTo>
                    <a:pt x="8437" y="22579"/>
                  </a:lnTo>
                  <a:lnTo>
                    <a:pt x="8458" y="22699"/>
                  </a:lnTo>
                  <a:lnTo>
                    <a:pt x="8478" y="22980"/>
                  </a:lnTo>
                  <a:lnTo>
                    <a:pt x="8437" y="23282"/>
                  </a:lnTo>
                  <a:lnTo>
                    <a:pt x="8397" y="23563"/>
                  </a:lnTo>
                  <a:lnTo>
                    <a:pt x="8317" y="23844"/>
                  </a:lnTo>
                  <a:lnTo>
                    <a:pt x="8196" y="24145"/>
                  </a:lnTo>
                  <a:lnTo>
                    <a:pt x="8096" y="24427"/>
                  </a:lnTo>
                  <a:lnTo>
                    <a:pt x="7855" y="25029"/>
                  </a:lnTo>
                  <a:lnTo>
                    <a:pt x="7734" y="25331"/>
                  </a:lnTo>
                  <a:lnTo>
                    <a:pt x="7614" y="25632"/>
                  </a:lnTo>
                  <a:lnTo>
                    <a:pt x="7534" y="25933"/>
                  </a:lnTo>
                  <a:lnTo>
                    <a:pt x="7473" y="26235"/>
                  </a:lnTo>
                  <a:lnTo>
                    <a:pt x="7433" y="26536"/>
                  </a:lnTo>
                  <a:lnTo>
                    <a:pt x="7433" y="26837"/>
                  </a:lnTo>
                  <a:lnTo>
                    <a:pt x="7473" y="27118"/>
                  </a:lnTo>
                  <a:lnTo>
                    <a:pt x="7554" y="27379"/>
                  </a:lnTo>
                  <a:lnTo>
                    <a:pt x="7654" y="27641"/>
                  </a:lnTo>
                  <a:lnTo>
                    <a:pt x="7795" y="27882"/>
                  </a:lnTo>
                  <a:lnTo>
                    <a:pt x="7955" y="28103"/>
                  </a:lnTo>
                  <a:lnTo>
                    <a:pt x="8136" y="28303"/>
                  </a:lnTo>
                  <a:lnTo>
                    <a:pt x="8337" y="28504"/>
                  </a:lnTo>
                  <a:lnTo>
                    <a:pt x="8558" y="28705"/>
                  </a:lnTo>
                  <a:lnTo>
                    <a:pt x="8779" y="28886"/>
                  </a:lnTo>
                  <a:lnTo>
                    <a:pt x="9040" y="29047"/>
                  </a:lnTo>
                  <a:lnTo>
                    <a:pt x="9281" y="29207"/>
                  </a:lnTo>
                  <a:lnTo>
                    <a:pt x="9562" y="29348"/>
                  </a:lnTo>
                  <a:lnTo>
                    <a:pt x="10105" y="29609"/>
                  </a:lnTo>
                  <a:lnTo>
                    <a:pt x="10647" y="29830"/>
                  </a:lnTo>
                  <a:lnTo>
                    <a:pt x="11189" y="30071"/>
                  </a:lnTo>
                  <a:lnTo>
                    <a:pt x="11752" y="30312"/>
                  </a:lnTo>
                  <a:lnTo>
                    <a:pt x="12274" y="30614"/>
                  </a:lnTo>
                  <a:lnTo>
                    <a:pt x="12535" y="30754"/>
                  </a:lnTo>
                  <a:lnTo>
                    <a:pt x="12776" y="30935"/>
                  </a:lnTo>
                  <a:lnTo>
                    <a:pt x="12997" y="31116"/>
                  </a:lnTo>
                  <a:lnTo>
                    <a:pt x="13198" y="31296"/>
                  </a:lnTo>
                  <a:lnTo>
                    <a:pt x="13399" y="31517"/>
                  </a:lnTo>
                  <a:lnTo>
                    <a:pt x="13560" y="31718"/>
                  </a:lnTo>
                  <a:lnTo>
                    <a:pt x="13700" y="31959"/>
                  </a:lnTo>
                  <a:lnTo>
                    <a:pt x="13821" y="32200"/>
                  </a:lnTo>
                  <a:lnTo>
                    <a:pt x="13921" y="32462"/>
                  </a:lnTo>
                  <a:lnTo>
                    <a:pt x="13982" y="32743"/>
                  </a:lnTo>
                  <a:lnTo>
                    <a:pt x="14002" y="33024"/>
                  </a:lnTo>
                  <a:lnTo>
                    <a:pt x="14002" y="33325"/>
                  </a:lnTo>
                  <a:lnTo>
                    <a:pt x="13961" y="33607"/>
                  </a:lnTo>
                  <a:lnTo>
                    <a:pt x="13921" y="33888"/>
                  </a:lnTo>
                  <a:lnTo>
                    <a:pt x="13841" y="34470"/>
                  </a:lnTo>
                  <a:lnTo>
                    <a:pt x="13801" y="34751"/>
                  </a:lnTo>
                  <a:lnTo>
                    <a:pt x="13801" y="35053"/>
                  </a:lnTo>
                  <a:lnTo>
                    <a:pt x="13801" y="35254"/>
                  </a:lnTo>
                  <a:lnTo>
                    <a:pt x="13821" y="35434"/>
                  </a:lnTo>
                  <a:lnTo>
                    <a:pt x="13861" y="35635"/>
                  </a:lnTo>
                  <a:lnTo>
                    <a:pt x="13901" y="35816"/>
                  </a:lnTo>
                  <a:lnTo>
                    <a:pt x="13961" y="35997"/>
                  </a:lnTo>
                  <a:lnTo>
                    <a:pt x="14022" y="36178"/>
                  </a:lnTo>
                  <a:lnTo>
                    <a:pt x="14202" y="36519"/>
                  </a:lnTo>
                  <a:lnTo>
                    <a:pt x="14403" y="36841"/>
                  </a:lnTo>
                  <a:lnTo>
                    <a:pt x="14644" y="37142"/>
                  </a:lnTo>
                  <a:lnTo>
                    <a:pt x="14926" y="37423"/>
                  </a:lnTo>
                  <a:lnTo>
                    <a:pt x="15227" y="37684"/>
                  </a:lnTo>
                  <a:lnTo>
                    <a:pt x="15568" y="37925"/>
                  </a:lnTo>
                  <a:lnTo>
                    <a:pt x="15910" y="38126"/>
                  </a:lnTo>
                  <a:lnTo>
                    <a:pt x="16292" y="38327"/>
                  </a:lnTo>
                  <a:lnTo>
                    <a:pt x="16673" y="38488"/>
                  </a:lnTo>
                  <a:lnTo>
                    <a:pt x="17075" y="38608"/>
                  </a:lnTo>
                  <a:lnTo>
                    <a:pt x="17477" y="38709"/>
                  </a:lnTo>
                  <a:lnTo>
                    <a:pt x="17878" y="38789"/>
                  </a:lnTo>
                  <a:lnTo>
                    <a:pt x="18280" y="38829"/>
                  </a:lnTo>
                  <a:lnTo>
                    <a:pt x="18682" y="38849"/>
                  </a:lnTo>
                  <a:lnTo>
                    <a:pt x="19084" y="38849"/>
                  </a:lnTo>
                  <a:lnTo>
                    <a:pt x="19485" y="38829"/>
                  </a:lnTo>
                  <a:lnTo>
                    <a:pt x="19887" y="38789"/>
                  </a:lnTo>
                  <a:lnTo>
                    <a:pt x="20691" y="38709"/>
                  </a:lnTo>
                  <a:lnTo>
                    <a:pt x="21494" y="38568"/>
                  </a:lnTo>
                  <a:lnTo>
                    <a:pt x="23081" y="38287"/>
                  </a:lnTo>
                  <a:lnTo>
                    <a:pt x="23884" y="38166"/>
                  </a:lnTo>
                  <a:lnTo>
                    <a:pt x="24688" y="38066"/>
                  </a:lnTo>
                  <a:lnTo>
                    <a:pt x="25090" y="38046"/>
                  </a:lnTo>
                  <a:lnTo>
                    <a:pt x="25512" y="38046"/>
                  </a:lnTo>
                  <a:lnTo>
                    <a:pt x="25913" y="38066"/>
                  </a:lnTo>
                  <a:lnTo>
                    <a:pt x="26335" y="38106"/>
                  </a:lnTo>
                  <a:lnTo>
                    <a:pt x="26757" y="38166"/>
                  </a:lnTo>
                  <a:lnTo>
                    <a:pt x="27159" y="38247"/>
                  </a:lnTo>
                  <a:lnTo>
                    <a:pt x="27540" y="38367"/>
                  </a:lnTo>
                  <a:lnTo>
                    <a:pt x="27942" y="38488"/>
                  </a:lnTo>
                  <a:lnTo>
                    <a:pt x="28304" y="38648"/>
                  </a:lnTo>
                  <a:lnTo>
                    <a:pt x="28665" y="38829"/>
                  </a:lnTo>
                  <a:lnTo>
                    <a:pt x="28987" y="39050"/>
                  </a:lnTo>
                  <a:lnTo>
                    <a:pt x="29308" y="39271"/>
                  </a:lnTo>
                  <a:lnTo>
                    <a:pt x="29589" y="39532"/>
                  </a:lnTo>
                  <a:lnTo>
                    <a:pt x="29850" y="39834"/>
                  </a:lnTo>
                  <a:lnTo>
                    <a:pt x="30071" y="40155"/>
                  </a:lnTo>
                  <a:lnTo>
                    <a:pt x="30252" y="40496"/>
                  </a:lnTo>
                  <a:lnTo>
                    <a:pt x="30152" y="39813"/>
                  </a:lnTo>
                  <a:lnTo>
                    <a:pt x="30071" y="39110"/>
                  </a:lnTo>
                  <a:lnTo>
                    <a:pt x="30011" y="38407"/>
                  </a:lnTo>
                  <a:lnTo>
                    <a:pt x="29971" y="37724"/>
                  </a:lnTo>
                  <a:lnTo>
                    <a:pt x="29971" y="37021"/>
                  </a:lnTo>
                  <a:lnTo>
                    <a:pt x="29991" y="36318"/>
                  </a:lnTo>
                  <a:lnTo>
                    <a:pt x="30051" y="35615"/>
                  </a:lnTo>
                  <a:lnTo>
                    <a:pt x="30112" y="34932"/>
                  </a:lnTo>
                  <a:lnTo>
                    <a:pt x="30212" y="34229"/>
                  </a:lnTo>
                  <a:lnTo>
                    <a:pt x="30332" y="33546"/>
                  </a:lnTo>
                  <a:lnTo>
                    <a:pt x="30473" y="32863"/>
                  </a:lnTo>
                  <a:lnTo>
                    <a:pt x="30654" y="32180"/>
                  </a:lnTo>
                  <a:lnTo>
                    <a:pt x="30855" y="31497"/>
                  </a:lnTo>
                  <a:lnTo>
                    <a:pt x="31076" y="30834"/>
                  </a:lnTo>
                  <a:lnTo>
                    <a:pt x="31317" y="30192"/>
                  </a:lnTo>
                  <a:lnTo>
                    <a:pt x="31598" y="29549"/>
                  </a:lnTo>
                  <a:lnTo>
                    <a:pt x="31839" y="28986"/>
                  </a:lnTo>
                  <a:lnTo>
                    <a:pt x="32060" y="28424"/>
                  </a:lnTo>
                  <a:lnTo>
                    <a:pt x="32281" y="27841"/>
                  </a:lnTo>
                  <a:lnTo>
                    <a:pt x="32361" y="27540"/>
                  </a:lnTo>
                  <a:lnTo>
                    <a:pt x="32442" y="27259"/>
                  </a:lnTo>
                  <a:lnTo>
                    <a:pt x="32502" y="26958"/>
                  </a:lnTo>
                  <a:lnTo>
                    <a:pt x="32542" y="26676"/>
                  </a:lnTo>
                  <a:lnTo>
                    <a:pt x="32542" y="26395"/>
                  </a:lnTo>
                  <a:lnTo>
                    <a:pt x="32542" y="26114"/>
                  </a:lnTo>
                  <a:lnTo>
                    <a:pt x="32482" y="25833"/>
                  </a:lnTo>
                  <a:lnTo>
                    <a:pt x="32422" y="25572"/>
                  </a:lnTo>
                  <a:lnTo>
                    <a:pt x="32321" y="25310"/>
                  </a:lnTo>
                  <a:lnTo>
                    <a:pt x="32160" y="25069"/>
                  </a:lnTo>
                  <a:lnTo>
                    <a:pt x="32080" y="24929"/>
                  </a:lnTo>
                  <a:lnTo>
                    <a:pt x="31980" y="24808"/>
                  </a:lnTo>
                  <a:lnTo>
                    <a:pt x="31739" y="24567"/>
                  </a:lnTo>
                  <a:lnTo>
                    <a:pt x="31498" y="24386"/>
                  </a:lnTo>
                  <a:lnTo>
                    <a:pt x="31216" y="24206"/>
                  </a:lnTo>
                  <a:lnTo>
                    <a:pt x="30915" y="24065"/>
                  </a:lnTo>
                  <a:lnTo>
                    <a:pt x="30614" y="23924"/>
                  </a:lnTo>
                  <a:lnTo>
                    <a:pt x="29971" y="23683"/>
                  </a:lnTo>
                  <a:lnTo>
                    <a:pt x="29328" y="23442"/>
                  </a:lnTo>
                  <a:lnTo>
                    <a:pt x="29007" y="23322"/>
                  </a:lnTo>
                  <a:lnTo>
                    <a:pt x="28705" y="23181"/>
                  </a:lnTo>
                  <a:lnTo>
                    <a:pt x="28404" y="23021"/>
                  </a:lnTo>
                  <a:lnTo>
                    <a:pt x="28143" y="22840"/>
                  </a:lnTo>
                  <a:lnTo>
                    <a:pt x="27882" y="22619"/>
                  </a:lnTo>
                  <a:lnTo>
                    <a:pt x="27661" y="22378"/>
                  </a:lnTo>
                  <a:lnTo>
                    <a:pt x="27520" y="22197"/>
                  </a:lnTo>
                  <a:lnTo>
                    <a:pt x="27420" y="21996"/>
                  </a:lnTo>
                  <a:lnTo>
                    <a:pt x="27319" y="21795"/>
                  </a:lnTo>
                  <a:lnTo>
                    <a:pt x="27219" y="21594"/>
                  </a:lnTo>
                  <a:lnTo>
                    <a:pt x="27159" y="21373"/>
                  </a:lnTo>
                  <a:lnTo>
                    <a:pt x="27119" y="21152"/>
                  </a:lnTo>
                  <a:lnTo>
                    <a:pt x="27078" y="20911"/>
                  </a:lnTo>
                  <a:lnTo>
                    <a:pt x="27038" y="20690"/>
                  </a:lnTo>
                  <a:lnTo>
                    <a:pt x="27018" y="20208"/>
                  </a:lnTo>
                  <a:lnTo>
                    <a:pt x="27018" y="19706"/>
                  </a:lnTo>
                  <a:lnTo>
                    <a:pt x="27058" y="18702"/>
                  </a:lnTo>
                  <a:lnTo>
                    <a:pt x="27098" y="18220"/>
                  </a:lnTo>
                  <a:lnTo>
                    <a:pt x="27098" y="17718"/>
                  </a:lnTo>
                  <a:lnTo>
                    <a:pt x="27078" y="17256"/>
                  </a:lnTo>
                  <a:lnTo>
                    <a:pt x="27018" y="16794"/>
                  </a:lnTo>
                  <a:lnTo>
                    <a:pt x="26978" y="16593"/>
                  </a:lnTo>
                  <a:lnTo>
                    <a:pt x="26918" y="16372"/>
                  </a:lnTo>
                  <a:lnTo>
                    <a:pt x="26837" y="16171"/>
                  </a:lnTo>
                  <a:lnTo>
                    <a:pt x="26757" y="15970"/>
                  </a:lnTo>
                  <a:lnTo>
                    <a:pt x="26657" y="15789"/>
                  </a:lnTo>
                  <a:lnTo>
                    <a:pt x="26516" y="15608"/>
                  </a:lnTo>
                  <a:lnTo>
                    <a:pt x="26375" y="15448"/>
                  </a:lnTo>
                  <a:lnTo>
                    <a:pt x="26215" y="15287"/>
                  </a:lnTo>
                  <a:lnTo>
                    <a:pt x="26054" y="15187"/>
                  </a:lnTo>
                  <a:lnTo>
                    <a:pt x="25913" y="15086"/>
                  </a:lnTo>
                  <a:lnTo>
                    <a:pt x="25753" y="15006"/>
                  </a:lnTo>
                  <a:lnTo>
                    <a:pt x="25592" y="14925"/>
                  </a:lnTo>
                  <a:lnTo>
                    <a:pt x="25250" y="14805"/>
                  </a:lnTo>
                  <a:lnTo>
                    <a:pt x="24889" y="14725"/>
                  </a:lnTo>
                  <a:lnTo>
                    <a:pt x="24507" y="14664"/>
                  </a:lnTo>
                  <a:lnTo>
                    <a:pt x="24126" y="14624"/>
                  </a:lnTo>
                  <a:lnTo>
                    <a:pt x="23342" y="14544"/>
                  </a:lnTo>
                  <a:lnTo>
                    <a:pt x="22960" y="14524"/>
                  </a:lnTo>
                  <a:lnTo>
                    <a:pt x="22599" y="14463"/>
                  </a:lnTo>
                  <a:lnTo>
                    <a:pt x="22237" y="14403"/>
                  </a:lnTo>
                  <a:lnTo>
                    <a:pt x="21896" y="14303"/>
                  </a:lnTo>
                  <a:lnTo>
                    <a:pt x="21595" y="14182"/>
                  </a:lnTo>
                  <a:lnTo>
                    <a:pt x="21434" y="14102"/>
                  </a:lnTo>
                  <a:lnTo>
                    <a:pt x="21293" y="14001"/>
                  </a:lnTo>
                  <a:lnTo>
                    <a:pt x="21173" y="13901"/>
                  </a:lnTo>
                  <a:lnTo>
                    <a:pt x="21052" y="13780"/>
                  </a:lnTo>
                  <a:lnTo>
                    <a:pt x="20932" y="13660"/>
                  </a:lnTo>
                  <a:lnTo>
                    <a:pt x="20831" y="13519"/>
                  </a:lnTo>
                  <a:lnTo>
                    <a:pt x="20751" y="13379"/>
                  </a:lnTo>
                  <a:lnTo>
                    <a:pt x="20691" y="13258"/>
                  </a:lnTo>
                  <a:lnTo>
                    <a:pt x="20610" y="12977"/>
                  </a:lnTo>
                  <a:lnTo>
                    <a:pt x="20550" y="12696"/>
                  </a:lnTo>
                  <a:lnTo>
                    <a:pt x="20530" y="12394"/>
                  </a:lnTo>
                  <a:lnTo>
                    <a:pt x="20550" y="12093"/>
                  </a:lnTo>
                  <a:lnTo>
                    <a:pt x="20570" y="11792"/>
                  </a:lnTo>
                  <a:lnTo>
                    <a:pt x="20671" y="11169"/>
                  </a:lnTo>
                  <a:lnTo>
                    <a:pt x="20771" y="10546"/>
                  </a:lnTo>
                  <a:lnTo>
                    <a:pt x="20811" y="10245"/>
                  </a:lnTo>
                  <a:lnTo>
                    <a:pt x="20851" y="9924"/>
                  </a:lnTo>
                  <a:lnTo>
                    <a:pt x="20851" y="9622"/>
                  </a:lnTo>
                  <a:lnTo>
                    <a:pt x="20811" y="9321"/>
                  </a:lnTo>
                  <a:lnTo>
                    <a:pt x="20751" y="9040"/>
                  </a:lnTo>
                  <a:lnTo>
                    <a:pt x="20650" y="8759"/>
                  </a:lnTo>
                  <a:lnTo>
                    <a:pt x="20550" y="8558"/>
                  </a:lnTo>
                  <a:lnTo>
                    <a:pt x="20429" y="8377"/>
                  </a:lnTo>
                  <a:lnTo>
                    <a:pt x="20269" y="8196"/>
                  </a:lnTo>
                  <a:lnTo>
                    <a:pt x="20108" y="8056"/>
                  </a:lnTo>
                  <a:lnTo>
                    <a:pt x="19947" y="7915"/>
                  </a:lnTo>
                  <a:lnTo>
                    <a:pt x="19747" y="7794"/>
                  </a:lnTo>
                  <a:lnTo>
                    <a:pt x="19546" y="7694"/>
                  </a:lnTo>
                  <a:lnTo>
                    <a:pt x="19345" y="7594"/>
                  </a:lnTo>
                  <a:lnTo>
                    <a:pt x="19124" y="7513"/>
                  </a:lnTo>
                  <a:lnTo>
                    <a:pt x="18903" y="7453"/>
                  </a:lnTo>
                  <a:lnTo>
                    <a:pt x="18441" y="7332"/>
                  </a:lnTo>
                  <a:lnTo>
                    <a:pt x="17959" y="7272"/>
                  </a:lnTo>
                  <a:lnTo>
                    <a:pt x="17497" y="7232"/>
                  </a:lnTo>
                  <a:lnTo>
                    <a:pt x="16553" y="7172"/>
                  </a:lnTo>
                  <a:lnTo>
                    <a:pt x="16091" y="7111"/>
                  </a:lnTo>
                  <a:lnTo>
                    <a:pt x="15629" y="7051"/>
                  </a:lnTo>
                  <a:lnTo>
                    <a:pt x="15167" y="6931"/>
                  </a:lnTo>
                  <a:lnTo>
                    <a:pt x="14966" y="6870"/>
                  </a:lnTo>
                  <a:lnTo>
                    <a:pt x="14745" y="6770"/>
                  </a:lnTo>
                  <a:lnTo>
                    <a:pt x="14544" y="6670"/>
                  </a:lnTo>
                  <a:lnTo>
                    <a:pt x="14363" y="6569"/>
                  </a:lnTo>
                  <a:lnTo>
                    <a:pt x="14182" y="6428"/>
                  </a:lnTo>
                  <a:lnTo>
                    <a:pt x="14002" y="6268"/>
                  </a:lnTo>
                  <a:lnTo>
                    <a:pt x="13781" y="6027"/>
                  </a:lnTo>
                  <a:lnTo>
                    <a:pt x="13600" y="5746"/>
                  </a:lnTo>
                  <a:lnTo>
                    <a:pt x="13459" y="5464"/>
                  </a:lnTo>
                  <a:lnTo>
                    <a:pt x="13319" y="5143"/>
                  </a:lnTo>
                  <a:lnTo>
                    <a:pt x="13218" y="4822"/>
                  </a:lnTo>
                  <a:lnTo>
                    <a:pt x="13118" y="4500"/>
                  </a:lnTo>
                  <a:lnTo>
                    <a:pt x="12957" y="3817"/>
                  </a:lnTo>
                  <a:lnTo>
                    <a:pt x="12796" y="3154"/>
                  </a:lnTo>
                  <a:lnTo>
                    <a:pt x="12696" y="2813"/>
                  </a:lnTo>
                  <a:lnTo>
                    <a:pt x="12575" y="2511"/>
                  </a:lnTo>
                  <a:lnTo>
                    <a:pt x="12435" y="2210"/>
                  </a:lnTo>
                  <a:lnTo>
                    <a:pt x="12274" y="1929"/>
                  </a:lnTo>
                  <a:lnTo>
                    <a:pt x="12073" y="1668"/>
                  </a:lnTo>
                  <a:lnTo>
                    <a:pt x="11852" y="1427"/>
                  </a:lnTo>
                  <a:lnTo>
                    <a:pt x="11631" y="1266"/>
                  </a:lnTo>
                  <a:lnTo>
                    <a:pt x="11410" y="1125"/>
                  </a:lnTo>
                  <a:lnTo>
                    <a:pt x="11169" y="1005"/>
                  </a:lnTo>
                  <a:lnTo>
                    <a:pt x="10928" y="925"/>
                  </a:lnTo>
                  <a:lnTo>
                    <a:pt x="10667" y="864"/>
                  </a:lnTo>
                  <a:lnTo>
                    <a:pt x="10406" y="824"/>
                  </a:lnTo>
                  <a:lnTo>
                    <a:pt x="10145" y="784"/>
                  </a:lnTo>
                  <a:lnTo>
                    <a:pt x="9582" y="784"/>
                  </a:lnTo>
                  <a:lnTo>
                    <a:pt x="9301" y="804"/>
                  </a:lnTo>
                  <a:lnTo>
                    <a:pt x="8739" y="884"/>
                  </a:lnTo>
                  <a:lnTo>
                    <a:pt x="8176" y="985"/>
                  </a:lnTo>
                  <a:lnTo>
                    <a:pt x="7634" y="1105"/>
                  </a:lnTo>
                  <a:lnTo>
                    <a:pt x="7353" y="1166"/>
                  </a:lnTo>
                  <a:lnTo>
                    <a:pt x="7031" y="1186"/>
                  </a:lnTo>
                  <a:lnTo>
                    <a:pt x="6670" y="1226"/>
                  </a:lnTo>
                  <a:lnTo>
                    <a:pt x="5906" y="1226"/>
                  </a:lnTo>
                  <a:lnTo>
                    <a:pt x="5505" y="1206"/>
                  </a:lnTo>
                  <a:lnTo>
                    <a:pt x="5103" y="1166"/>
                  </a:lnTo>
                  <a:lnTo>
                    <a:pt x="4701" y="1125"/>
                  </a:lnTo>
                  <a:lnTo>
                    <a:pt x="4320" y="1045"/>
                  </a:lnTo>
                  <a:lnTo>
                    <a:pt x="3938" y="965"/>
                  </a:lnTo>
                  <a:lnTo>
                    <a:pt x="3576" y="864"/>
                  </a:lnTo>
                  <a:lnTo>
                    <a:pt x="3235" y="724"/>
                  </a:lnTo>
                  <a:lnTo>
                    <a:pt x="2934" y="583"/>
                  </a:lnTo>
                  <a:lnTo>
                    <a:pt x="2652" y="402"/>
                  </a:lnTo>
                  <a:lnTo>
                    <a:pt x="2431" y="201"/>
                  </a:lnTo>
                  <a:lnTo>
                    <a:pt x="2331" y="101"/>
                  </a:lnTo>
                  <a:lnTo>
                    <a:pt x="225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11"/>
            <p:cNvSpPr/>
            <p:nvPr/>
          </p:nvSpPr>
          <p:spPr>
            <a:xfrm>
              <a:off x="8508325" y="3788575"/>
              <a:ext cx="676450" cy="932050"/>
            </a:xfrm>
            <a:custGeom>
              <a:avLst/>
              <a:gdLst/>
              <a:ahLst/>
              <a:cxnLst/>
              <a:rect l="l" t="t" r="r" b="b"/>
              <a:pathLst>
                <a:path w="27058" h="37282" extrusionOk="0">
                  <a:moveTo>
                    <a:pt x="201" y="0"/>
                  </a:moveTo>
                  <a:lnTo>
                    <a:pt x="121" y="20"/>
                  </a:lnTo>
                  <a:lnTo>
                    <a:pt x="60" y="60"/>
                  </a:lnTo>
                  <a:lnTo>
                    <a:pt x="20" y="141"/>
                  </a:lnTo>
                  <a:lnTo>
                    <a:pt x="0" y="201"/>
                  </a:lnTo>
                  <a:lnTo>
                    <a:pt x="20" y="281"/>
                  </a:lnTo>
                  <a:lnTo>
                    <a:pt x="60" y="342"/>
                  </a:lnTo>
                  <a:lnTo>
                    <a:pt x="141" y="382"/>
                  </a:lnTo>
                  <a:lnTo>
                    <a:pt x="342" y="462"/>
                  </a:lnTo>
                  <a:lnTo>
                    <a:pt x="522" y="583"/>
                  </a:lnTo>
                  <a:lnTo>
                    <a:pt x="723" y="703"/>
                  </a:lnTo>
                  <a:lnTo>
                    <a:pt x="884" y="844"/>
                  </a:lnTo>
                  <a:lnTo>
                    <a:pt x="1045" y="1004"/>
                  </a:lnTo>
                  <a:lnTo>
                    <a:pt x="1205" y="1185"/>
                  </a:lnTo>
                  <a:lnTo>
                    <a:pt x="1346" y="1386"/>
                  </a:lnTo>
                  <a:lnTo>
                    <a:pt x="1487" y="1607"/>
                  </a:lnTo>
                  <a:lnTo>
                    <a:pt x="1607" y="1848"/>
                  </a:lnTo>
                  <a:lnTo>
                    <a:pt x="1728" y="2129"/>
                  </a:lnTo>
                  <a:lnTo>
                    <a:pt x="1828" y="2411"/>
                  </a:lnTo>
                  <a:lnTo>
                    <a:pt x="1928" y="2712"/>
                  </a:lnTo>
                  <a:lnTo>
                    <a:pt x="2009" y="3033"/>
                  </a:lnTo>
                  <a:lnTo>
                    <a:pt x="2089" y="3395"/>
                  </a:lnTo>
                  <a:lnTo>
                    <a:pt x="2170" y="3756"/>
                  </a:lnTo>
                  <a:lnTo>
                    <a:pt x="2230" y="4158"/>
                  </a:lnTo>
                  <a:lnTo>
                    <a:pt x="2310" y="4721"/>
                  </a:lnTo>
                  <a:lnTo>
                    <a:pt x="2411" y="5323"/>
                  </a:lnTo>
                  <a:lnTo>
                    <a:pt x="2551" y="5926"/>
                  </a:lnTo>
                  <a:lnTo>
                    <a:pt x="2632" y="6227"/>
                  </a:lnTo>
                  <a:lnTo>
                    <a:pt x="2732" y="6528"/>
                  </a:lnTo>
                  <a:lnTo>
                    <a:pt x="2832" y="6830"/>
                  </a:lnTo>
                  <a:lnTo>
                    <a:pt x="2973" y="7111"/>
                  </a:lnTo>
                  <a:lnTo>
                    <a:pt x="3114" y="7372"/>
                  </a:lnTo>
                  <a:lnTo>
                    <a:pt x="3294" y="7633"/>
                  </a:lnTo>
                  <a:lnTo>
                    <a:pt x="3475" y="7874"/>
                  </a:lnTo>
                  <a:lnTo>
                    <a:pt x="3696" y="8095"/>
                  </a:lnTo>
                  <a:lnTo>
                    <a:pt x="3917" y="8296"/>
                  </a:lnTo>
                  <a:lnTo>
                    <a:pt x="4198" y="8477"/>
                  </a:lnTo>
                  <a:lnTo>
                    <a:pt x="4439" y="8617"/>
                  </a:lnTo>
                  <a:lnTo>
                    <a:pt x="4700" y="8718"/>
                  </a:lnTo>
                  <a:lnTo>
                    <a:pt x="4982" y="8798"/>
                  </a:lnTo>
                  <a:lnTo>
                    <a:pt x="5243" y="8879"/>
                  </a:lnTo>
                  <a:lnTo>
                    <a:pt x="5524" y="8939"/>
                  </a:lnTo>
                  <a:lnTo>
                    <a:pt x="5805" y="8979"/>
                  </a:lnTo>
                  <a:lnTo>
                    <a:pt x="6368" y="9039"/>
                  </a:lnTo>
                  <a:lnTo>
                    <a:pt x="7011" y="9120"/>
                  </a:lnTo>
                  <a:lnTo>
                    <a:pt x="7312" y="9180"/>
                  </a:lnTo>
                  <a:lnTo>
                    <a:pt x="7613" y="9240"/>
                  </a:lnTo>
                  <a:lnTo>
                    <a:pt x="7894" y="9321"/>
                  </a:lnTo>
                  <a:lnTo>
                    <a:pt x="8176" y="9441"/>
                  </a:lnTo>
                  <a:lnTo>
                    <a:pt x="8417" y="9582"/>
                  </a:lnTo>
                  <a:lnTo>
                    <a:pt x="8658" y="9762"/>
                  </a:lnTo>
                  <a:lnTo>
                    <a:pt x="8818" y="9923"/>
                  </a:lnTo>
                  <a:lnTo>
                    <a:pt x="8939" y="10084"/>
                  </a:lnTo>
                  <a:lnTo>
                    <a:pt x="9059" y="10265"/>
                  </a:lnTo>
                  <a:lnTo>
                    <a:pt x="9160" y="10465"/>
                  </a:lnTo>
                  <a:lnTo>
                    <a:pt x="9260" y="10666"/>
                  </a:lnTo>
                  <a:lnTo>
                    <a:pt x="9321" y="10887"/>
                  </a:lnTo>
                  <a:lnTo>
                    <a:pt x="9381" y="11108"/>
                  </a:lnTo>
                  <a:lnTo>
                    <a:pt x="9421" y="11329"/>
                  </a:lnTo>
                  <a:lnTo>
                    <a:pt x="9461" y="11791"/>
                  </a:lnTo>
                  <a:lnTo>
                    <a:pt x="9461" y="12253"/>
                  </a:lnTo>
                  <a:lnTo>
                    <a:pt x="9441" y="12735"/>
                  </a:lnTo>
                  <a:lnTo>
                    <a:pt x="9401" y="13197"/>
                  </a:lnTo>
                  <a:lnTo>
                    <a:pt x="9341" y="13679"/>
                  </a:lnTo>
                  <a:lnTo>
                    <a:pt x="9300" y="14182"/>
                  </a:lnTo>
                  <a:lnTo>
                    <a:pt x="9280" y="14664"/>
                  </a:lnTo>
                  <a:lnTo>
                    <a:pt x="9300" y="15166"/>
                  </a:lnTo>
                  <a:lnTo>
                    <a:pt x="9321" y="15407"/>
                  </a:lnTo>
                  <a:lnTo>
                    <a:pt x="9361" y="15648"/>
                  </a:lnTo>
                  <a:lnTo>
                    <a:pt x="9401" y="15889"/>
                  </a:lnTo>
                  <a:lnTo>
                    <a:pt x="9461" y="16110"/>
                  </a:lnTo>
                  <a:lnTo>
                    <a:pt x="9541" y="16351"/>
                  </a:lnTo>
                  <a:lnTo>
                    <a:pt x="9642" y="16572"/>
                  </a:lnTo>
                  <a:lnTo>
                    <a:pt x="9762" y="16773"/>
                  </a:lnTo>
                  <a:lnTo>
                    <a:pt x="9903" y="16974"/>
                  </a:lnTo>
                  <a:lnTo>
                    <a:pt x="10044" y="17155"/>
                  </a:lnTo>
                  <a:lnTo>
                    <a:pt x="10204" y="17315"/>
                  </a:lnTo>
                  <a:lnTo>
                    <a:pt x="10365" y="17456"/>
                  </a:lnTo>
                  <a:lnTo>
                    <a:pt x="10546" y="17576"/>
                  </a:lnTo>
                  <a:lnTo>
                    <a:pt x="10727" y="17697"/>
                  </a:lnTo>
                  <a:lnTo>
                    <a:pt x="10907" y="17797"/>
                  </a:lnTo>
                  <a:lnTo>
                    <a:pt x="11309" y="17978"/>
                  </a:lnTo>
                  <a:lnTo>
                    <a:pt x="11731" y="18119"/>
                  </a:lnTo>
                  <a:lnTo>
                    <a:pt x="12173" y="18239"/>
                  </a:lnTo>
                  <a:lnTo>
                    <a:pt x="12615" y="18340"/>
                  </a:lnTo>
                  <a:lnTo>
                    <a:pt x="13057" y="18440"/>
                  </a:lnTo>
                  <a:lnTo>
                    <a:pt x="13860" y="18601"/>
                  </a:lnTo>
                  <a:lnTo>
                    <a:pt x="14242" y="18701"/>
                  </a:lnTo>
                  <a:lnTo>
                    <a:pt x="14624" y="18822"/>
                  </a:lnTo>
                  <a:lnTo>
                    <a:pt x="14965" y="18962"/>
                  </a:lnTo>
                  <a:lnTo>
                    <a:pt x="15307" y="19143"/>
                  </a:lnTo>
                  <a:lnTo>
                    <a:pt x="15447" y="19244"/>
                  </a:lnTo>
                  <a:lnTo>
                    <a:pt x="15608" y="19344"/>
                  </a:lnTo>
                  <a:lnTo>
                    <a:pt x="15748" y="19465"/>
                  </a:lnTo>
                  <a:lnTo>
                    <a:pt x="15869" y="19605"/>
                  </a:lnTo>
                  <a:lnTo>
                    <a:pt x="16030" y="19786"/>
                  </a:lnTo>
                  <a:lnTo>
                    <a:pt x="16150" y="19967"/>
                  </a:lnTo>
                  <a:lnTo>
                    <a:pt x="16271" y="20168"/>
                  </a:lnTo>
                  <a:lnTo>
                    <a:pt x="16371" y="20369"/>
                  </a:lnTo>
                  <a:lnTo>
                    <a:pt x="16451" y="20569"/>
                  </a:lnTo>
                  <a:lnTo>
                    <a:pt x="16512" y="20790"/>
                  </a:lnTo>
                  <a:lnTo>
                    <a:pt x="16572" y="21011"/>
                  </a:lnTo>
                  <a:lnTo>
                    <a:pt x="16632" y="21252"/>
                  </a:lnTo>
                  <a:lnTo>
                    <a:pt x="16693" y="21714"/>
                  </a:lnTo>
                  <a:lnTo>
                    <a:pt x="16713" y="22217"/>
                  </a:lnTo>
                  <a:lnTo>
                    <a:pt x="16733" y="22719"/>
                  </a:lnTo>
                  <a:lnTo>
                    <a:pt x="16733" y="23201"/>
                  </a:lnTo>
                  <a:lnTo>
                    <a:pt x="16733" y="23623"/>
                  </a:lnTo>
                  <a:lnTo>
                    <a:pt x="16753" y="24044"/>
                  </a:lnTo>
                  <a:lnTo>
                    <a:pt x="16813" y="24567"/>
                  </a:lnTo>
                  <a:lnTo>
                    <a:pt x="16853" y="24828"/>
                  </a:lnTo>
                  <a:lnTo>
                    <a:pt x="16913" y="25109"/>
                  </a:lnTo>
                  <a:lnTo>
                    <a:pt x="16974" y="25410"/>
                  </a:lnTo>
                  <a:lnTo>
                    <a:pt x="17074" y="25692"/>
                  </a:lnTo>
                  <a:lnTo>
                    <a:pt x="17175" y="25993"/>
                  </a:lnTo>
                  <a:lnTo>
                    <a:pt x="17315" y="26254"/>
                  </a:lnTo>
                  <a:lnTo>
                    <a:pt x="17476" y="26515"/>
                  </a:lnTo>
                  <a:lnTo>
                    <a:pt x="17657" y="26776"/>
                  </a:lnTo>
                  <a:lnTo>
                    <a:pt x="17858" y="26997"/>
                  </a:lnTo>
                  <a:lnTo>
                    <a:pt x="18099" y="27198"/>
                  </a:lnTo>
                  <a:lnTo>
                    <a:pt x="18380" y="27359"/>
                  </a:lnTo>
                  <a:lnTo>
                    <a:pt x="18520" y="27419"/>
                  </a:lnTo>
                  <a:lnTo>
                    <a:pt x="18681" y="27479"/>
                  </a:lnTo>
                  <a:lnTo>
                    <a:pt x="18862" y="27540"/>
                  </a:lnTo>
                  <a:lnTo>
                    <a:pt x="19043" y="27580"/>
                  </a:lnTo>
                  <a:lnTo>
                    <a:pt x="19404" y="27620"/>
                  </a:lnTo>
                  <a:lnTo>
                    <a:pt x="19766" y="27640"/>
                  </a:lnTo>
                  <a:lnTo>
                    <a:pt x="20107" y="27620"/>
                  </a:lnTo>
                  <a:lnTo>
                    <a:pt x="20710" y="27620"/>
                  </a:lnTo>
                  <a:lnTo>
                    <a:pt x="20991" y="27660"/>
                  </a:lnTo>
                  <a:lnTo>
                    <a:pt x="21272" y="27700"/>
                  </a:lnTo>
                  <a:lnTo>
                    <a:pt x="21453" y="27761"/>
                  </a:lnTo>
                  <a:lnTo>
                    <a:pt x="21634" y="27841"/>
                  </a:lnTo>
                  <a:lnTo>
                    <a:pt x="21795" y="27921"/>
                  </a:lnTo>
                  <a:lnTo>
                    <a:pt x="21955" y="28022"/>
                  </a:lnTo>
                  <a:lnTo>
                    <a:pt x="22116" y="28122"/>
                  </a:lnTo>
                  <a:lnTo>
                    <a:pt x="22257" y="28243"/>
                  </a:lnTo>
                  <a:lnTo>
                    <a:pt x="22538" y="28524"/>
                  </a:lnTo>
                  <a:lnTo>
                    <a:pt x="22799" y="28825"/>
                  </a:lnTo>
                  <a:lnTo>
                    <a:pt x="23040" y="29147"/>
                  </a:lnTo>
                  <a:lnTo>
                    <a:pt x="23261" y="29468"/>
                  </a:lnTo>
                  <a:lnTo>
                    <a:pt x="23462" y="29810"/>
                  </a:lnTo>
                  <a:lnTo>
                    <a:pt x="23964" y="30673"/>
                  </a:lnTo>
                  <a:lnTo>
                    <a:pt x="24446" y="31557"/>
                  </a:lnTo>
                  <a:lnTo>
                    <a:pt x="24888" y="32461"/>
                  </a:lnTo>
                  <a:lnTo>
                    <a:pt x="25290" y="33385"/>
                  </a:lnTo>
                  <a:lnTo>
                    <a:pt x="25672" y="34309"/>
                  </a:lnTo>
                  <a:lnTo>
                    <a:pt x="26033" y="35233"/>
                  </a:lnTo>
                  <a:lnTo>
                    <a:pt x="26354" y="36177"/>
                  </a:lnTo>
                  <a:lnTo>
                    <a:pt x="26656" y="37141"/>
                  </a:lnTo>
                  <a:lnTo>
                    <a:pt x="26696" y="37202"/>
                  </a:lnTo>
                  <a:lnTo>
                    <a:pt x="26736" y="37242"/>
                  </a:lnTo>
                  <a:lnTo>
                    <a:pt x="26796" y="37282"/>
                  </a:lnTo>
                  <a:lnTo>
                    <a:pt x="26897" y="37282"/>
                  </a:lnTo>
                  <a:lnTo>
                    <a:pt x="26977" y="37242"/>
                  </a:lnTo>
                  <a:lnTo>
                    <a:pt x="27017" y="37182"/>
                  </a:lnTo>
                  <a:lnTo>
                    <a:pt x="27058" y="37101"/>
                  </a:lnTo>
                  <a:lnTo>
                    <a:pt x="27037" y="37021"/>
                  </a:lnTo>
                  <a:lnTo>
                    <a:pt x="26736" y="36057"/>
                  </a:lnTo>
                  <a:lnTo>
                    <a:pt x="26415" y="35092"/>
                  </a:lnTo>
                  <a:lnTo>
                    <a:pt x="26053" y="34148"/>
                  </a:lnTo>
                  <a:lnTo>
                    <a:pt x="25651" y="33224"/>
                  </a:lnTo>
                  <a:lnTo>
                    <a:pt x="25250" y="32300"/>
                  </a:lnTo>
                  <a:lnTo>
                    <a:pt x="24788" y="31376"/>
                  </a:lnTo>
                  <a:lnTo>
                    <a:pt x="24326" y="30492"/>
                  </a:lnTo>
                  <a:lnTo>
                    <a:pt x="23803" y="29609"/>
                  </a:lnTo>
                  <a:lnTo>
                    <a:pt x="23582" y="29247"/>
                  </a:lnTo>
                  <a:lnTo>
                    <a:pt x="23341" y="28885"/>
                  </a:lnTo>
                  <a:lnTo>
                    <a:pt x="23080" y="28544"/>
                  </a:lnTo>
                  <a:lnTo>
                    <a:pt x="22799" y="28203"/>
                  </a:lnTo>
                  <a:lnTo>
                    <a:pt x="22498" y="27921"/>
                  </a:lnTo>
                  <a:lnTo>
                    <a:pt x="22317" y="27781"/>
                  </a:lnTo>
                  <a:lnTo>
                    <a:pt x="22156" y="27660"/>
                  </a:lnTo>
                  <a:lnTo>
                    <a:pt x="21975" y="27560"/>
                  </a:lnTo>
                  <a:lnTo>
                    <a:pt x="21775" y="27459"/>
                  </a:lnTo>
                  <a:lnTo>
                    <a:pt x="21574" y="27379"/>
                  </a:lnTo>
                  <a:lnTo>
                    <a:pt x="21373" y="27319"/>
                  </a:lnTo>
                  <a:lnTo>
                    <a:pt x="21051" y="27258"/>
                  </a:lnTo>
                  <a:lnTo>
                    <a:pt x="20750" y="27238"/>
                  </a:lnTo>
                  <a:lnTo>
                    <a:pt x="20429" y="27218"/>
                  </a:lnTo>
                  <a:lnTo>
                    <a:pt x="20107" y="27238"/>
                  </a:lnTo>
                  <a:lnTo>
                    <a:pt x="19766" y="27238"/>
                  </a:lnTo>
                  <a:lnTo>
                    <a:pt x="19444" y="27218"/>
                  </a:lnTo>
                  <a:lnTo>
                    <a:pt x="19123" y="27178"/>
                  </a:lnTo>
                  <a:lnTo>
                    <a:pt x="18962" y="27158"/>
                  </a:lnTo>
                  <a:lnTo>
                    <a:pt x="18822" y="27098"/>
                  </a:lnTo>
                  <a:lnTo>
                    <a:pt x="18541" y="26997"/>
                  </a:lnTo>
                  <a:lnTo>
                    <a:pt x="18320" y="26857"/>
                  </a:lnTo>
                  <a:lnTo>
                    <a:pt x="18119" y="26676"/>
                  </a:lnTo>
                  <a:lnTo>
                    <a:pt x="17938" y="26475"/>
                  </a:lnTo>
                  <a:lnTo>
                    <a:pt x="17777" y="26254"/>
                  </a:lnTo>
                  <a:lnTo>
                    <a:pt x="17637" y="26013"/>
                  </a:lnTo>
                  <a:lnTo>
                    <a:pt x="17516" y="25772"/>
                  </a:lnTo>
                  <a:lnTo>
                    <a:pt x="17416" y="25511"/>
                  </a:lnTo>
                  <a:lnTo>
                    <a:pt x="17355" y="25250"/>
                  </a:lnTo>
                  <a:lnTo>
                    <a:pt x="17275" y="24989"/>
                  </a:lnTo>
                  <a:lnTo>
                    <a:pt x="17195" y="24466"/>
                  </a:lnTo>
                  <a:lnTo>
                    <a:pt x="17155" y="24004"/>
                  </a:lnTo>
                  <a:lnTo>
                    <a:pt x="17134" y="23623"/>
                  </a:lnTo>
                  <a:lnTo>
                    <a:pt x="17134" y="23201"/>
                  </a:lnTo>
                  <a:lnTo>
                    <a:pt x="17134" y="22699"/>
                  </a:lnTo>
                  <a:lnTo>
                    <a:pt x="17114" y="22176"/>
                  </a:lnTo>
                  <a:lnTo>
                    <a:pt x="17074" y="21654"/>
                  </a:lnTo>
                  <a:lnTo>
                    <a:pt x="17014" y="21152"/>
                  </a:lnTo>
                  <a:lnTo>
                    <a:pt x="16954" y="20891"/>
                  </a:lnTo>
                  <a:lnTo>
                    <a:pt x="16893" y="20650"/>
                  </a:lnTo>
                  <a:lnTo>
                    <a:pt x="16813" y="20409"/>
                  </a:lnTo>
                  <a:lnTo>
                    <a:pt x="16713" y="20188"/>
                  </a:lnTo>
                  <a:lnTo>
                    <a:pt x="16612" y="19947"/>
                  </a:lnTo>
                  <a:lnTo>
                    <a:pt x="16492" y="19746"/>
                  </a:lnTo>
                  <a:lnTo>
                    <a:pt x="16331" y="19525"/>
                  </a:lnTo>
                  <a:lnTo>
                    <a:pt x="16170" y="19324"/>
                  </a:lnTo>
                  <a:lnTo>
                    <a:pt x="16030" y="19183"/>
                  </a:lnTo>
                  <a:lnTo>
                    <a:pt x="15869" y="19043"/>
                  </a:lnTo>
                  <a:lnTo>
                    <a:pt x="15688" y="18922"/>
                  </a:lnTo>
                  <a:lnTo>
                    <a:pt x="15527" y="18822"/>
                  </a:lnTo>
                  <a:lnTo>
                    <a:pt x="15166" y="18621"/>
                  </a:lnTo>
                  <a:lnTo>
                    <a:pt x="14784" y="18460"/>
                  </a:lnTo>
                  <a:lnTo>
                    <a:pt x="14383" y="18340"/>
                  </a:lnTo>
                  <a:lnTo>
                    <a:pt x="13961" y="18219"/>
                  </a:lnTo>
                  <a:lnTo>
                    <a:pt x="13137" y="18038"/>
                  </a:lnTo>
                  <a:lnTo>
                    <a:pt x="12273" y="17858"/>
                  </a:lnTo>
                  <a:lnTo>
                    <a:pt x="11872" y="17757"/>
                  </a:lnTo>
                  <a:lnTo>
                    <a:pt x="11490" y="17617"/>
                  </a:lnTo>
                  <a:lnTo>
                    <a:pt x="11128" y="17456"/>
                  </a:lnTo>
                  <a:lnTo>
                    <a:pt x="10948" y="17376"/>
                  </a:lnTo>
                  <a:lnTo>
                    <a:pt x="10787" y="17275"/>
                  </a:lnTo>
                  <a:lnTo>
                    <a:pt x="10626" y="17155"/>
                  </a:lnTo>
                  <a:lnTo>
                    <a:pt x="10486" y="17034"/>
                  </a:lnTo>
                  <a:lnTo>
                    <a:pt x="10345" y="16893"/>
                  </a:lnTo>
                  <a:lnTo>
                    <a:pt x="10224" y="16733"/>
                  </a:lnTo>
                  <a:lnTo>
                    <a:pt x="10104" y="16552"/>
                  </a:lnTo>
                  <a:lnTo>
                    <a:pt x="10004" y="16371"/>
                  </a:lnTo>
                  <a:lnTo>
                    <a:pt x="9903" y="16170"/>
                  </a:lnTo>
                  <a:lnTo>
                    <a:pt x="9843" y="15969"/>
                  </a:lnTo>
                  <a:lnTo>
                    <a:pt x="9783" y="15748"/>
                  </a:lnTo>
                  <a:lnTo>
                    <a:pt x="9742" y="15527"/>
                  </a:lnTo>
                  <a:lnTo>
                    <a:pt x="9702" y="15307"/>
                  </a:lnTo>
                  <a:lnTo>
                    <a:pt x="9682" y="15086"/>
                  </a:lnTo>
                  <a:lnTo>
                    <a:pt x="9682" y="14624"/>
                  </a:lnTo>
                  <a:lnTo>
                    <a:pt x="9702" y="14141"/>
                  </a:lnTo>
                  <a:lnTo>
                    <a:pt x="9742" y="13659"/>
                  </a:lnTo>
                  <a:lnTo>
                    <a:pt x="9803" y="13197"/>
                  </a:lnTo>
                  <a:lnTo>
                    <a:pt x="9843" y="12715"/>
                  </a:lnTo>
                  <a:lnTo>
                    <a:pt x="9863" y="12213"/>
                  </a:lnTo>
                  <a:lnTo>
                    <a:pt x="9843" y="11711"/>
                  </a:lnTo>
                  <a:lnTo>
                    <a:pt x="9823" y="11450"/>
                  </a:lnTo>
                  <a:lnTo>
                    <a:pt x="9803" y="11209"/>
                  </a:lnTo>
                  <a:lnTo>
                    <a:pt x="9742" y="10948"/>
                  </a:lnTo>
                  <a:lnTo>
                    <a:pt x="9682" y="10707"/>
                  </a:lnTo>
                  <a:lnTo>
                    <a:pt x="9602" y="10486"/>
                  </a:lnTo>
                  <a:lnTo>
                    <a:pt x="9521" y="10265"/>
                  </a:lnTo>
                  <a:lnTo>
                    <a:pt x="9401" y="10044"/>
                  </a:lnTo>
                  <a:lnTo>
                    <a:pt x="9260" y="9843"/>
                  </a:lnTo>
                  <a:lnTo>
                    <a:pt x="9100" y="9642"/>
                  </a:lnTo>
                  <a:lnTo>
                    <a:pt x="8919" y="9461"/>
                  </a:lnTo>
                  <a:lnTo>
                    <a:pt x="8638" y="9260"/>
                  </a:lnTo>
                  <a:lnTo>
                    <a:pt x="8356" y="9100"/>
                  </a:lnTo>
                  <a:lnTo>
                    <a:pt x="8055" y="8959"/>
                  </a:lnTo>
                  <a:lnTo>
                    <a:pt x="7734" y="8859"/>
                  </a:lnTo>
                  <a:lnTo>
                    <a:pt x="7412" y="8798"/>
                  </a:lnTo>
                  <a:lnTo>
                    <a:pt x="7091" y="8738"/>
                  </a:lnTo>
                  <a:lnTo>
                    <a:pt x="6428" y="8638"/>
                  </a:lnTo>
                  <a:lnTo>
                    <a:pt x="5886" y="8577"/>
                  </a:lnTo>
                  <a:lnTo>
                    <a:pt x="5363" y="8497"/>
                  </a:lnTo>
                  <a:lnTo>
                    <a:pt x="5102" y="8437"/>
                  </a:lnTo>
                  <a:lnTo>
                    <a:pt x="4861" y="8356"/>
                  </a:lnTo>
                  <a:lnTo>
                    <a:pt x="4620" y="8256"/>
                  </a:lnTo>
                  <a:lnTo>
                    <a:pt x="4399" y="8135"/>
                  </a:lnTo>
                  <a:lnTo>
                    <a:pt x="4158" y="7975"/>
                  </a:lnTo>
                  <a:lnTo>
                    <a:pt x="3957" y="7794"/>
                  </a:lnTo>
                  <a:lnTo>
                    <a:pt x="3756" y="7593"/>
                  </a:lnTo>
                  <a:lnTo>
                    <a:pt x="3596" y="7372"/>
                  </a:lnTo>
                  <a:lnTo>
                    <a:pt x="3435" y="7151"/>
                  </a:lnTo>
                  <a:lnTo>
                    <a:pt x="3314" y="6890"/>
                  </a:lnTo>
                  <a:lnTo>
                    <a:pt x="3194" y="6629"/>
                  </a:lnTo>
                  <a:lnTo>
                    <a:pt x="3094" y="6368"/>
                  </a:lnTo>
                  <a:lnTo>
                    <a:pt x="2993" y="6086"/>
                  </a:lnTo>
                  <a:lnTo>
                    <a:pt x="2933" y="5805"/>
                  </a:lnTo>
                  <a:lnTo>
                    <a:pt x="2792" y="5223"/>
                  </a:lnTo>
                  <a:lnTo>
                    <a:pt x="2712" y="4660"/>
                  </a:lnTo>
                  <a:lnTo>
                    <a:pt x="2632" y="4098"/>
                  </a:lnTo>
                  <a:lnTo>
                    <a:pt x="2551" y="3676"/>
                  </a:lnTo>
                  <a:lnTo>
                    <a:pt x="2471" y="3274"/>
                  </a:lnTo>
                  <a:lnTo>
                    <a:pt x="2390" y="2893"/>
                  </a:lnTo>
                  <a:lnTo>
                    <a:pt x="2290" y="2551"/>
                  </a:lnTo>
                  <a:lnTo>
                    <a:pt x="2190" y="2210"/>
                  </a:lnTo>
                  <a:lnTo>
                    <a:pt x="2069" y="1908"/>
                  </a:lnTo>
                  <a:lnTo>
                    <a:pt x="1949" y="1627"/>
                  </a:lnTo>
                  <a:lnTo>
                    <a:pt x="1808" y="1366"/>
                  </a:lnTo>
                  <a:lnTo>
                    <a:pt x="1647" y="1105"/>
                  </a:lnTo>
                  <a:lnTo>
                    <a:pt x="1487" y="884"/>
                  </a:lnTo>
                  <a:lnTo>
                    <a:pt x="1306" y="683"/>
                  </a:lnTo>
                  <a:lnTo>
                    <a:pt x="1125" y="522"/>
                  </a:lnTo>
                  <a:lnTo>
                    <a:pt x="924" y="362"/>
                  </a:lnTo>
                  <a:lnTo>
                    <a:pt x="723" y="221"/>
                  </a:lnTo>
                  <a:lnTo>
                    <a:pt x="502" y="100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11"/>
            <p:cNvSpPr/>
            <p:nvPr/>
          </p:nvSpPr>
          <p:spPr>
            <a:xfrm>
              <a:off x="8269775" y="4266150"/>
              <a:ext cx="1102825" cy="921525"/>
            </a:xfrm>
            <a:custGeom>
              <a:avLst/>
              <a:gdLst/>
              <a:ahLst/>
              <a:cxnLst/>
              <a:rect l="l" t="t" r="r" b="b"/>
              <a:pathLst>
                <a:path w="44113" h="36861" extrusionOk="0">
                  <a:moveTo>
                    <a:pt x="4842" y="0"/>
                  </a:moveTo>
                  <a:lnTo>
                    <a:pt x="4500" y="40"/>
                  </a:lnTo>
                  <a:lnTo>
                    <a:pt x="4159" y="80"/>
                  </a:lnTo>
                  <a:lnTo>
                    <a:pt x="3817" y="161"/>
                  </a:lnTo>
                  <a:lnTo>
                    <a:pt x="3476" y="241"/>
                  </a:lnTo>
                  <a:lnTo>
                    <a:pt x="3154" y="341"/>
                  </a:lnTo>
                  <a:lnTo>
                    <a:pt x="2833" y="462"/>
                  </a:lnTo>
                  <a:lnTo>
                    <a:pt x="2512" y="603"/>
                  </a:lnTo>
                  <a:lnTo>
                    <a:pt x="2210" y="763"/>
                  </a:lnTo>
                  <a:lnTo>
                    <a:pt x="1929" y="944"/>
                  </a:lnTo>
                  <a:lnTo>
                    <a:pt x="1648" y="1145"/>
                  </a:lnTo>
                  <a:lnTo>
                    <a:pt x="1387" y="1346"/>
                  </a:lnTo>
                  <a:lnTo>
                    <a:pt x="1146" y="1587"/>
                  </a:lnTo>
                  <a:lnTo>
                    <a:pt x="925" y="1828"/>
                  </a:lnTo>
                  <a:lnTo>
                    <a:pt x="724" y="2109"/>
                  </a:lnTo>
                  <a:lnTo>
                    <a:pt x="543" y="2390"/>
                  </a:lnTo>
                  <a:lnTo>
                    <a:pt x="382" y="2692"/>
                  </a:lnTo>
                  <a:lnTo>
                    <a:pt x="262" y="2973"/>
                  </a:lnTo>
                  <a:lnTo>
                    <a:pt x="161" y="3294"/>
                  </a:lnTo>
                  <a:lnTo>
                    <a:pt x="101" y="3596"/>
                  </a:lnTo>
                  <a:lnTo>
                    <a:pt x="41" y="3917"/>
                  </a:lnTo>
                  <a:lnTo>
                    <a:pt x="1" y="4238"/>
                  </a:lnTo>
                  <a:lnTo>
                    <a:pt x="1" y="4560"/>
                  </a:lnTo>
                  <a:lnTo>
                    <a:pt x="1" y="4881"/>
                  </a:lnTo>
                  <a:lnTo>
                    <a:pt x="41" y="5203"/>
                  </a:lnTo>
                  <a:lnTo>
                    <a:pt x="81" y="5544"/>
                  </a:lnTo>
                  <a:lnTo>
                    <a:pt x="141" y="5865"/>
                  </a:lnTo>
                  <a:lnTo>
                    <a:pt x="222" y="6187"/>
                  </a:lnTo>
                  <a:lnTo>
                    <a:pt x="302" y="6488"/>
                  </a:lnTo>
                  <a:lnTo>
                    <a:pt x="423" y="6810"/>
                  </a:lnTo>
                  <a:lnTo>
                    <a:pt x="543" y="7111"/>
                  </a:lnTo>
                  <a:lnTo>
                    <a:pt x="664" y="7412"/>
                  </a:lnTo>
                  <a:lnTo>
                    <a:pt x="965" y="7995"/>
                  </a:lnTo>
                  <a:lnTo>
                    <a:pt x="1306" y="8557"/>
                  </a:lnTo>
                  <a:lnTo>
                    <a:pt x="1668" y="9100"/>
                  </a:lnTo>
                  <a:lnTo>
                    <a:pt x="2050" y="9622"/>
                  </a:lnTo>
                  <a:lnTo>
                    <a:pt x="2451" y="10144"/>
                  </a:lnTo>
                  <a:lnTo>
                    <a:pt x="2853" y="10666"/>
                  </a:lnTo>
                  <a:lnTo>
                    <a:pt x="3657" y="11691"/>
                  </a:lnTo>
                  <a:lnTo>
                    <a:pt x="4078" y="12233"/>
                  </a:lnTo>
                  <a:lnTo>
                    <a:pt x="4480" y="12796"/>
                  </a:lnTo>
                  <a:lnTo>
                    <a:pt x="5264" y="13941"/>
                  </a:lnTo>
                  <a:lnTo>
                    <a:pt x="6007" y="15106"/>
                  </a:lnTo>
                  <a:lnTo>
                    <a:pt x="6730" y="16271"/>
                  </a:lnTo>
                  <a:lnTo>
                    <a:pt x="7433" y="17476"/>
                  </a:lnTo>
                  <a:lnTo>
                    <a:pt x="8116" y="18681"/>
                  </a:lnTo>
                  <a:lnTo>
                    <a:pt x="9482" y="21092"/>
                  </a:lnTo>
                  <a:lnTo>
                    <a:pt x="10185" y="22277"/>
                  </a:lnTo>
                  <a:lnTo>
                    <a:pt x="10888" y="23462"/>
                  </a:lnTo>
                  <a:lnTo>
                    <a:pt x="11611" y="24627"/>
                  </a:lnTo>
                  <a:lnTo>
                    <a:pt x="12374" y="25772"/>
                  </a:lnTo>
                  <a:lnTo>
                    <a:pt x="12776" y="26334"/>
                  </a:lnTo>
                  <a:lnTo>
                    <a:pt x="13178" y="26897"/>
                  </a:lnTo>
                  <a:lnTo>
                    <a:pt x="13580" y="27439"/>
                  </a:lnTo>
                  <a:lnTo>
                    <a:pt x="14001" y="27982"/>
                  </a:lnTo>
                  <a:lnTo>
                    <a:pt x="14443" y="28524"/>
                  </a:lnTo>
                  <a:lnTo>
                    <a:pt x="14885" y="29046"/>
                  </a:lnTo>
                  <a:lnTo>
                    <a:pt x="15347" y="29548"/>
                  </a:lnTo>
                  <a:lnTo>
                    <a:pt x="15829" y="30051"/>
                  </a:lnTo>
                  <a:lnTo>
                    <a:pt x="16432" y="30633"/>
                  </a:lnTo>
                  <a:lnTo>
                    <a:pt x="17095" y="31216"/>
                  </a:lnTo>
                  <a:lnTo>
                    <a:pt x="17778" y="31738"/>
                  </a:lnTo>
                  <a:lnTo>
                    <a:pt x="18501" y="32260"/>
                  </a:lnTo>
                  <a:lnTo>
                    <a:pt x="19264" y="32742"/>
                  </a:lnTo>
                  <a:lnTo>
                    <a:pt x="20048" y="33204"/>
                  </a:lnTo>
                  <a:lnTo>
                    <a:pt x="20851" y="33646"/>
                  </a:lnTo>
                  <a:lnTo>
                    <a:pt x="21695" y="34048"/>
                  </a:lnTo>
                  <a:lnTo>
                    <a:pt x="22559" y="34430"/>
                  </a:lnTo>
                  <a:lnTo>
                    <a:pt x="23442" y="34771"/>
                  </a:lnTo>
                  <a:lnTo>
                    <a:pt x="24346" y="35092"/>
                  </a:lnTo>
                  <a:lnTo>
                    <a:pt x="25270" y="35394"/>
                  </a:lnTo>
                  <a:lnTo>
                    <a:pt x="26194" y="35655"/>
                  </a:lnTo>
                  <a:lnTo>
                    <a:pt x="27159" y="35896"/>
                  </a:lnTo>
                  <a:lnTo>
                    <a:pt x="28103" y="36117"/>
                  </a:lnTo>
                  <a:lnTo>
                    <a:pt x="29087" y="36298"/>
                  </a:lnTo>
                  <a:lnTo>
                    <a:pt x="30051" y="36458"/>
                  </a:lnTo>
                  <a:lnTo>
                    <a:pt x="31035" y="36599"/>
                  </a:lnTo>
                  <a:lnTo>
                    <a:pt x="32020" y="36699"/>
                  </a:lnTo>
                  <a:lnTo>
                    <a:pt x="33004" y="36780"/>
                  </a:lnTo>
                  <a:lnTo>
                    <a:pt x="33968" y="36840"/>
                  </a:lnTo>
                  <a:lnTo>
                    <a:pt x="34952" y="36860"/>
                  </a:lnTo>
                  <a:lnTo>
                    <a:pt x="35917" y="36860"/>
                  </a:lnTo>
                  <a:lnTo>
                    <a:pt x="36881" y="36820"/>
                  </a:lnTo>
                  <a:lnTo>
                    <a:pt x="37845" y="36760"/>
                  </a:lnTo>
                  <a:lnTo>
                    <a:pt x="38769" y="36679"/>
                  </a:lnTo>
                  <a:lnTo>
                    <a:pt x="39693" y="36559"/>
                  </a:lnTo>
                  <a:lnTo>
                    <a:pt x="40617" y="36418"/>
                  </a:lnTo>
                  <a:lnTo>
                    <a:pt x="41501" y="36257"/>
                  </a:lnTo>
                  <a:lnTo>
                    <a:pt x="42365" y="36057"/>
                  </a:lnTo>
                  <a:lnTo>
                    <a:pt x="43208" y="35836"/>
                  </a:lnTo>
                  <a:lnTo>
                    <a:pt x="44032" y="35574"/>
                  </a:lnTo>
                  <a:lnTo>
                    <a:pt x="44092" y="34791"/>
                  </a:lnTo>
                  <a:lnTo>
                    <a:pt x="44112" y="33988"/>
                  </a:lnTo>
                  <a:lnTo>
                    <a:pt x="44092" y="33164"/>
                  </a:lnTo>
                  <a:lnTo>
                    <a:pt x="44052" y="32361"/>
                  </a:lnTo>
                  <a:lnTo>
                    <a:pt x="43972" y="31537"/>
                  </a:lnTo>
                  <a:lnTo>
                    <a:pt x="43871" y="30713"/>
                  </a:lnTo>
                  <a:lnTo>
                    <a:pt x="43751" y="29890"/>
                  </a:lnTo>
                  <a:lnTo>
                    <a:pt x="43590" y="29066"/>
                  </a:lnTo>
                  <a:lnTo>
                    <a:pt x="43409" y="28263"/>
                  </a:lnTo>
                  <a:lnTo>
                    <a:pt x="43188" y="27439"/>
                  </a:lnTo>
                  <a:lnTo>
                    <a:pt x="42967" y="26616"/>
                  </a:lnTo>
                  <a:lnTo>
                    <a:pt x="42706" y="25792"/>
                  </a:lnTo>
                  <a:lnTo>
                    <a:pt x="42425" y="24989"/>
                  </a:lnTo>
                  <a:lnTo>
                    <a:pt x="42103" y="24185"/>
                  </a:lnTo>
                  <a:lnTo>
                    <a:pt x="41782" y="23382"/>
                  </a:lnTo>
                  <a:lnTo>
                    <a:pt x="41420" y="22598"/>
                  </a:lnTo>
                  <a:lnTo>
                    <a:pt x="41059" y="21815"/>
                  </a:lnTo>
                  <a:lnTo>
                    <a:pt x="40657" y="21051"/>
                  </a:lnTo>
                  <a:lnTo>
                    <a:pt x="40235" y="20288"/>
                  </a:lnTo>
                  <a:lnTo>
                    <a:pt x="39813" y="19545"/>
                  </a:lnTo>
                  <a:lnTo>
                    <a:pt x="39351" y="18822"/>
                  </a:lnTo>
                  <a:lnTo>
                    <a:pt x="38889" y="18099"/>
                  </a:lnTo>
                  <a:lnTo>
                    <a:pt x="38387" y="17416"/>
                  </a:lnTo>
                  <a:lnTo>
                    <a:pt x="37885" y="16733"/>
                  </a:lnTo>
                  <a:lnTo>
                    <a:pt x="37363" y="16070"/>
                  </a:lnTo>
                  <a:lnTo>
                    <a:pt x="36820" y="15427"/>
                  </a:lnTo>
                  <a:lnTo>
                    <a:pt x="36278" y="14804"/>
                  </a:lnTo>
                  <a:lnTo>
                    <a:pt x="35716" y="14202"/>
                  </a:lnTo>
                  <a:lnTo>
                    <a:pt x="35133" y="13619"/>
                  </a:lnTo>
                  <a:lnTo>
                    <a:pt x="34531" y="13057"/>
                  </a:lnTo>
                  <a:lnTo>
                    <a:pt x="33928" y="12534"/>
                  </a:lnTo>
                  <a:lnTo>
                    <a:pt x="33305" y="12032"/>
                  </a:lnTo>
                  <a:lnTo>
                    <a:pt x="32683" y="11550"/>
                  </a:lnTo>
                  <a:lnTo>
                    <a:pt x="32040" y="11088"/>
                  </a:lnTo>
                  <a:lnTo>
                    <a:pt x="31397" y="10626"/>
                  </a:lnTo>
                  <a:lnTo>
                    <a:pt x="30754" y="10184"/>
                  </a:lnTo>
                  <a:lnTo>
                    <a:pt x="30091" y="9762"/>
                  </a:lnTo>
                  <a:lnTo>
                    <a:pt x="29408" y="9341"/>
                  </a:lnTo>
                  <a:lnTo>
                    <a:pt x="28745" y="8919"/>
                  </a:lnTo>
                  <a:lnTo>
                    <a:pt x="28062" y="8537"/>
                  </a:lnTo>
                  <a:lnTo>
                    <a:pt x="26676" y="7774"/>
                  </a:lnTo>
                  <a:lnTo>
                    <a:pt x="25270" y="7051"/>
                  </a:lnTo>
                  <a:lnTo>
                    <a:pt x="23844" y="6348"/>
                  </a:lnTo>
                  <a:lnTo>
                    <a:pt x="22418" y="5705"/>
                  </a:lnTo>
                  <a:lnTo>
                    <a:pt x="20952" y="5062"/>
                  </a:lnTo>
                  <a:lnTo>
                    <a:pt x="19485" y="4459"/>
                  </a:lnTo>
                  <a:lnTo>
                    <a:pt x="17999" y="3877"/>
                  </a:lnTo>
                  <a:lnTo>
                    <a:pt x="16512" y="3314"/>
                  </a:lnTo>
                  <a:lnTo>
                    <a:pt x="15026" y="2772"/>
                  </a:lnTo>
                  <a:lnTo>
                    <a:pt x="13519" y="2230"/>
                  </a:lnTo>
                  <a:lnTo>
                    <a:pt x="10526" y="1185"/>
                  </a:lnTo>
                  <a:lnTo>
                    <a:pt x="9221" y="743"/>
                  </a:lnTo>
                  <a:lnTo>
                    <a:pt x="8558" y="542"/>
                  </a:lnTo>
                  <a:lnTo>
                    <a:pt x="7895" y="341"/>
                  </a:lnTo>
                  <a:lnTo>
                    <a:pt x="7232" y="201"/>
                  </a:lnTo>
                  <a:lnTo>
                    <a:pt x="6549" y="80"/>
                  </a:lnTo>
                  <a:lnTo>
                    <a:pt x="6208" y="40"/>
                  </a:lnTo>
                  <a:lnTo>
                    <a:pt x="5886" y="20"/>
                  </a:lnTo>
                  <a:lnTo>
                    <a:pt x="554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11"/>
            <p:cNvSpPr/>
            <p:nvPr/>
          </p:nvSpPr>
          <p:spPr>
            <a:xfrm>
              <a:off x="8356650" y="4365575"/>
              <a:ext cx="1005400" cy="778400"/>
            </a:xfrm>
            <a:custGeom>
              <a:avLst/>
              <a:gdLst/>
              <a:ahLst/>
              <a:cxnLst/>
              <a:rect l="l" t="t" r="r" b="b"/>
              <a:pathLst>
                <a:path w="40216" h="31136" extrusionOk="0">
                  <a:moveTo>
                    <a:pt x="141" y="0"/>
                  </a:moveTo>
                  <a:lnTo>
                    <a:pt x="61" y="40"/>
                  </a:lnTo>
                  <a:lnTo>
                    <a:pt x="21" y="101"/>
                  </a:lnTo>
                  <a:lnTo>
                    <a:pt x="1" y="181"/>
                  </a:lnTo>
                  <a:lnTo>
                    <a:pt x="1" y="261"/>
                  </a:lnTo>
                  <a:lnTo>
                    <a:pt x="41" y="322"/>
                  </a:lnTo>
                  <a:lnTo>
                    <a:pt x="101" y="382"/>
                  </a:lnTo>
                  <a:lnTo>
                    <a:pt x="1065" y="864"/>
                  </a:lnTo>
                  <a:lnTo>
                    <a:pt x="1989" y="1366"/>
                  </a:lnTo>
                  <a:lnTo>
                    <a:pt x="2913" y="1909"/>
                  </a:lnTo>
                  <a:lnTo>
                    <a:pt x="3837" y="2451"/>
                  </a:lnTo>
                  <a:lnTo>
                    <a:pt x="4741" y="3013"/>
                  </a:lnTo>
                  <a:lnTo>
                    <a:pt x="5625" y="3616"/>
                  </a:lnTo>
                  <a:lnTo>
                    <a:pt x="6509" y="4199"/>
                  </a:lnTo>
                  <a:lnTo>
                    <a:pt x="7393" y="4821"/>
                  </a:lnTo>
                  <a:lnTo>
                    <a:pt x="8257" y="5444"/>
                  </a:lnTo>
                  <a:lnTo>
                    <a:pt x="9100" y="6067"/>
                  </a:lnTo>
                  <a:lnTo>
                    <a:pt x="10808" y="7352"/>
                  </a:lnTo>
                  <a:lnTo>
                    <a:pt x="12475" y="8658"/>
                  </a:lnTo>
                  <a:lnTo>
                    <a:pt x="14142" y="9964"/>
                  </a:lnTo>
                  <a:lnTo>
                    <a:pt x="15870" y="11329"/>
                  </a:lnTo>
                  <a:lnTo>
                    <a:pt x="17758" y="12836"/>
                  </a:lnTo>
                  <a:lnTo>
                    <a:pt x="21836" y="16150"/>
                  </a:lnTo>
                  <a:lnTo>
                    <a:pt x="26094" y="19646"/>
                  </a:lnTo>
                  <a:lnTo>
                    <a:pt x="30232" y="23060"/>
                  </a:lnTo>
                  <a:lnTo>
                    <a:pt x="37021" y="28705"/>
                  </a:lnTo>
                  <a:lnTo>
                    <a:pt x="39874" y="31095"/>
                  </a:lnTo>
                  <a:lnTo>
                    <a:pt x="39934" y="31135"/>
                  </a:lnTo>
                  <a:lnTo>
                    <a:pt x="40014" y="31135"/>
                  </a:lnTo>
                  <a:lnTo>
                    <a:pt x="40095" y="31115"/>
                  </a:lnTo>
                  <a:lnTo>
                    <a:pt x="40155" y="31075"/>
                  </a:lnTo>
                  <a:lnTo>
                    <a:pt x="40195" y="30995"/>
                  </a:lnTo>
                  <a:lnTo>
                    <a:pt x="40215" y="30915"/>
                  </a:lnTo>
                  <a:lnTo>
                    <a:pt x="40175" y="30854"/>
                  </a:lnTo>
                  <a:lnTo>
                    <a:pt x="40135" y="30794"/>
                  </a:lnTo>
                  <a:lnTo>
                    <a:pt x="37262" y="28404"/>
                  </a:lnTo>
                  <a:lnTo>
                    <a:pt x="30473" y="22759"/>
                  </a:lnTo>
                  <a:lnTo>
                    <a:pt x="26335" y="19324"/>
                  </a:lnTo>
                  <a:lnTo>
                    <a:pt x="22077" y="15849"/>
                  </a:lnTo>
                  <a:lnTo>
                    <a:pt x="17999" y="12535"/>
                  </a:lnTo>
                  <a:lnTo>
                    <a:pt x="16111" y="11008"/>
                  </a:lnTo>
                  <a:lnTo>
                    <a:pt x="14383" y="9642"/>
                  </a:lnTo>
                  <a:lnTo>
                    <a:pt x="12716" y="8336"/>
                  </a:lnTo>
                  <a:lnTo>
                    <a:pt x="11049" y="7031"/>
                  </a:lnTo>
                  <a:lnTo>
                    <a:pt x="9341" y="5745"/>
                  </a:lnTo>
                  <a:lnTo>
                    <a:pt x="8478" y="5102"/>
                  </a:lnTo>
                  <a:lnTo>
                    <a:pt x="7614" y="4480"/>
                  </a:lnTo>
                  <a:lnTo>
                    <a:pt x="6730" y="3877"/>
                  </a:lnTo>
                  <a:lnTo>
                    <a:pt x="5846" y="3274"/>
                  </a:lnTo>
                  <a:lnTo>
                    <a:pt x="4942" y="2672"/>
                  </a:lnTo>
                  <a:lnTo>
                    <a:pt x="4038" y="2109"/>
                  </a:lnTo>
                  <a:lnTo>
                    <a:pt x="3114" y="1547"/>
                  </a:lnTo>
                  <a:lnTo>
                    <a:pt x="2190" y="1025"/>
                  </a:lnTo>
                  <a:lnTo>
                    <a:pt x="1246" y="502"/>
                  </a:lnTo>
                  <a:lnTo>
                    <a:pt x="282" y="20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11"/>
            <p:cNvSpPr/>
            <p:nvPr/>
          </p:nvSpPr>
          <p:spPr>
            <a:xfrm>
              <a:off x="8383275" y="4350000"/>
              <a:ext cx="84400" cy="98950"/>
            </a:xfrm>
            <a:custGeom>
              <a:avLst/>
              <a:gdLst/>
              <a:ahLst/>
              <a:cxnLst/>
              <a:rect l="l" t="t" r="r" b="b"/>
              <a:pathLst>
                <a:path w="3376" h="3958" extrusionOk="0">
                  <a:moveTo>
                    <a:pt x="2491" y="1"/>
                  </a:moveTo>
                  <a:lnTo>
                    <a:pt x="2411" y="41"/>
                  </a:lnTo>
                  <a:lnTo>
                    <a:pt x="2351" y="101"/>
                  </a:lnTo>
                  <a:lnTo>
                    <a:pt x="2330" y="161"/>
                  </a:lnTo>
                  <a:lnTo>
                    <a:pt x="2330" y="242"/>
                  </a:lnTo>
                  <a:lnTo>
                    <a:pt x="2933" y="2953"/>
                  </a:lnTo>
                  <a:lnTo>
                    <a:pt x="141" y="3576"/>
                  </a:lnTo>
                  <a:lnTo>
                    <a:pt x="81" y="3596"/>
                  </a:lnTo>
                  <a:lnTo>
                    <a:pt x="20" y="3656"/>
                  </a:lnTo>
                  <a:lnTo>
                    <a:pt x="0" y="3737"/>
                  </a:lnTo>
                  <a:lnTo>
                    <a:pt x="0" y="3817"/>
                  </a:lnTo>
                  <a:lnTo>
                    <a:pt x="20" y="3877"/>
                  </a:lnTo>
                  <a:lnTo>
                    <a:pt x="61" y="3918"/>
                  </a:lnTo>
                  <a:lnTo>
                    <a:pt x="121" y="3958"/>
                  </a:lnTo>
                  <a:lnTo>
                    <a:pt x="241" y="3958"/>
                  </a:lnTo>
                  <a:lnTo>
                    <a:pt x="3214" y="3295"/>
                  </a:lnTo>
                  <a:lnTo>
                    <a:pt x="3295" y="3255"/>
                  </a:lnTo>
                  <a:lnTo>
                    <a:pt x="3335" y="3194"/>
                  </a:lnTo>
                  <a:lnTo>
                    <a:pt x="3375" y="3134"/>
                  </a:lnTo>
                  <a:lnTo>
                    <a:pt x="3375" y="3054"/>
                  </a:lnTo>
                  <a:lnTo>
                    <a:pt x="2712" y="161"/>
                  </a:lnTo>
                  <a:lnTo>
                    <a:pt x="2692" y="81"/>
                  </a:lnTo>
                  <a:lnTo>
                    <a:pt x="2632" y="41"/>
                  </a:lnTo>
                  <a:lnTo>
                    <a:pt x="2572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11"/>
            <p:cNvSpPr/>
            <p:nvPr/>
          </p:nvSpPr>
          <p:spPr>
            <a:xfrm>
              <a:off x="8473675" y="4370600"/>
              <a:ext cx="194350" cy="247100"/>
            </a:xfrm>
            <a:custGeom>
              <a:avLst/>
              <a:gdLst/>
              <a:ahLst/>
              <a:cxnLst/>
              <a:rect l="l" t="t" r="r" b="b"/>
              <a:pathLst>
                <a:path w="7774" h="9884" extrusionOk="0">
                  <a:moveTo>
                    <a:pt x="5765" y="0"/>
                  </a:moveTo>
                  <a:lnTo>
                    <a:pt x="5705" y="20"/>
                  </a:lnTo>
                  <a:lnTo>
                    <a:pt x="5645" y="81"/>
                  </a:lnTo>
                  <a:lnTo>
                    <a:pt x="5624" y="161"/>
                  </a:lnTo>
                  <a:lnTo>
                    <a:pt x="5624" y="241"/>
                  </a:lnTo>
                  <a:lnTo>
                    <a:pt x="7332" y="7874"/>
                  </a:lnTo>
                  <a:lnTo>
                    <a:pt x="161" y="9481"/>
                  </a:lnTo>
                  <a:lnTo>
                    <a:pt x="80" y="9521"/>
                  </a:lnTo>
                  <a:lnTo>
                    <a:pt x="20" y="9582"/>
                  </a:lnTo>
                  <a:lnTo>
                    <a:pt x="0" y="9642"/>
                  </a:lnTo>
                  <a:lnTo>
                    <a:pt x="0" y="9722"/>
                  </a:lnTo>
                  <a:lnTo>
                    <a:pt x="20" y="9783"/>
                  </a:lnTo>
                  <a:lnTo>
                    <a:pt x="80" y="9843"/>
                  </a:lnTo>
                  <a:lnTo>
                    <a:pt x="121" y="9863"/>
                  </a:lnTo>
                  <a:lnTo>
                    <a:pt x="201" y="9883"/>
                  </a:lnTo>
                  <a:lnTo>
                    <a:pt x="241" y="9883"/>
                  </a:lnTo>
                  <a:lnTo>
                    <a:pt x="7613" y="8216"/>
                  </a:lnTo>
                  <a:lnTo>
                    <a:pt x="7693" y="8196"/>
                  </a:lnTo>
                  <a:lnTo>
                    <a:pt x="7754" y="8135"/>
                  </a:lnTo>
                  <a:lnTo>
                    <a:pt x="7774" y="8055"/>
                  </a:lnTo>
                  <a:lnTo>
                    <a:pt x="7774" y="7975"/>
                  </a:lnTo>
                  <a:lnTo>
                    <a:pt x="6006" y="141"/>
                  </a:lnTo>
                  <a:lnTo>
                    <a:pt x="5986" y="81"/>
                  </a:lnTo>
                  <a:lnTo>
                    <a:pt x="5926" y="20"/>
                  </a:lnTo>
                  <a:lnTo>
                    <a:pt x="584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11"/>
            <p:cNvSpPr/>
            <p:nvPr/>
          </p:nvSpPr>
          <p:spPr>
            <a:xfrm>
              <a:off x="8655450" y="4474050"/>
              <a:ext cx="247100" cy="368125"/>
            </a:xfrm>
            <a:custGeom>
              <a:avLst/>
              <a:gdLst/>
              <a:ahLst/>
              <a:cxnLst/>
              <a:rect l="l" t="t" r="r" b="b"/>
              <a:pathLst>
                <a:path w="9884" h="14725" extrusionOk="0">
                  <a:moveTo>
                    <a:pt x="9622" y="0"/>
                  </a:moveTo>
                  <a:lnTo>
                    <a:pt x="9542" y="20"/>
                  </a:lnTo>
                  <a:lnTo>
                    <a:pt x="9482" y="60"/>
                  </a:lnTo>
                  <a:lnTo>
                    <a:pt x="9442" y="121"/>
                  </a:lnTo>
                  <a:lnTo>
                    <a:pt x="9422" y="201"/>
                  </a:lnTo>
                  <a:lnTo>
                    <a:pt x="9502" y="11149"/>
                  </a:lnTo>
                  <a:lnTo>
                    <a:pt x="141" y="14322"/>
                  </a:lnTo>
                  <a:lnTo>
                    <a:pt x="61" y="14362"/>
                  </a:lnTo>
                  <a:lnTo>
                    <a:pt x="21" y="14423"/>
                  </a:lnTo>
                  <a:lnTo>
                    <a:pt x="1" y="14503"/>
                  </a:lnTo>
                  <a:lnTo>
                    <a:pt x="21" y="14583"/>
                  </a:lnTo>
                  <a:lnTo>
                    <a:pt x="41" y="14644"/>
                  </a:lnTo>
                  <a:lnTo>
                    <a:pt x="81" y="14684"/>
                  </a:lnTo>
                  <a:lnTo>
                    <a:pt x="141" y="14704"/>
                  </a:lnTo>
                  <a:lnTo>
                    <a:pt x="202" y="14724"/>
                  </a:lnTo>
                  <a:lnTo>
                    <a:pt x="262" y="14704"/>
                  </a:lnTo>
                  <a:lnTo>
                    <a:pt x="9763" y="11470"/>
                  </a:lnTo>
                  <a:lnTo>
                    <a:pt x="9803" y="11450"/>
                  </a:lnTo>
                  <a:lnTo>
                    <a:pt x="9863" y="11410"/>
                  </a:lnTo>
                  <a:lnTo>
                    <a:pt x="9884" y="11349"/>
                  </a:lnTo>
                  <a:lnTo>
                    <a:pt x="9884" y="11289"/>
                  </a:lnTo>
                  <a:lnTo>
                    <a:pt x="9823" y="201"/>
                  </a:lnTo>
                  <a:lnTo>
                    <a:pt x="9803" y="121"/>
                  </a:lnTo>
                  <a:lnTo>
                    <a:pt x="9763" y="60"/>
                  </a:lnTo>
                  <a:lnTo>
                    <a:pt x="9703" y="20"/>
                  </a:lnTo>
                  <a:lnTo>
                    <a:pt x="962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11"/>
            <p:cNvSpPr/>
            <p:nvPr/>
          </p:nvSpPr>
          <p:spPr>
            <a:xfrm>
              <a:off x="8875900" y="4683450"/>
              <a:ext cx="282750" cy="361100"/>
            </a:xfrm>
            <a:custGeom>
              <a:avLst/>
              <a:gdLst/>
              <a:ahLst/>
              <a:cxnLst/>
              <a:rect l="l" t="t" r="r" b="b"/>
              <a:pathLst>
                <a:path w="11310" h="14444" extrusionOk="0">
                  <a:moveTo>
                    <a:pt x="11129" y="0"/>
                  </a:moveTo>
                  <a:lnTo>
                    <a:pt x="11049" y="21"/>
                  </a:lnTo>
                  <a:lnTo>
                    <a:pt x="10989" y="61"/>
                  </a:lnTo>
                  <a:lnTo>
                    <a:pt x="10928" y="121"/>
                  </a:lnTo>
                  <a:lnTo>
                    <a:pt x="10908" y="201"/>
                  </a:lnTo>
                  <a:lnTo>
                    <a:pt x="10647" y="10968"/>
                  </a:lnTo>
                  <a:lnTo>
                    <a:pt x="142" y="14062"/>
                  </a:lnTo>
                  <a:lnTo>
                    <a:pt x="61" y="14082"/>
                  </a:lnTo>
                  <a:lnTo>
                    <a:pt x="21" y="14142"/>
                  </a:lnTo>
                  <a:lnTo>
                    <a:pt x="1" y="14222"/>
                  </a:lnTo>
                  <a:lnTo>
                    <a:pt x="1" y="14303"/>
                  </a:lnTo>
                  <a:lnTo>
                    <a:pt x="21" y="14363"/>
                  </a:lnTo>
                  <a:lnTo>
                    <a:pt x="81" y="14403"/>
                  </a:lnTo>
                  <a:lnTo>
                    <a:pt x="121" y="14443"/>
                  </a:lnTo>
                  <a:lnTo>
                    <a:pt x="242" y="14443"/>
                  </a:lnTo>
                  <a:lnTo>
                    <a:pt x="10888" y="11310"/>
                  </a:lnTo>
                  <a:lnTo>
                    <a:pt x="10948" y="11269"/>
                  </a:lnTo>
                  <a:lnTo>
                    <a:pt x="10989" y="11229"/>
                  </a:lnTo>
                  <a:lnTo>
                    <a:pt x="11029" y="11189"/>
                  </a:lnTo>
                  <a:lnTo>
                    <a:pt x="11029" y="11109"/>
                  </a:lnTo>
                  <a:lnTo>
                    <a:pt x="11310" y="221"/>
                  </a:lnTo>
                  <a:lnTo>
                    <a:pt x="11310" y="141"/>
                  </a:lnTo>
                  <a:lnTo>
                    <a:pt x="11250" y="81"/>
                  </a:lnTo>
                  <a:lnTo>
                    <a:pt x="11189" y="21"/>
                  </a:lnTo>
                  <a:lnTo>
                    <a:pt x="11129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528" name="Google Shape;528;p11"/>
          <p:cNvGrpSpPr/>
          <p:nvPr/>
        </p:nvGrpSpPr>
        <p:grpSpPr>
          <a:xfrm>
            <a:off x="43050" y="378150"/>
            <a:ext cx="9057900" cy="4584350"/>
            <a:chOff x="43050" y="378150"/>
            <a:chExt cx="9057900" cy="4584350"/>
          </a:xfrm>
        </p:grpSpPr>
        <p:grpSp>
          <p:nvGrpSpPr>
            <p:cNvPr id="529" name="Google Shape;529;p11"/>
            <p:cNvGrpSpPr/>
            <p:nvPr/>
          </p:nvGrpSpPr>
          <p:grpSpPr>
            <a:xfrm>
              <a:off x="125517" y="1054571"/>
              <a:ext cx="8878403" cy="3722222"/>
              <a:chOff x="125517" y="1054571"/>
              <a:chExt cx="8878403" cy="3722222"/>
            </a:xfrm>
          </p:grpSpPr>
          <p:sp>
            <p:nvSpPr>
              <p:cNvPr id="530" name="Google Shape;530;p11"/>
              <p:cNvSpPr/>
              <p:nvPr/>
            </p:nvSpPr>
            <p:spPr>
              <a:xfrm>
                <a:off x="276025" y="36824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1" name="Google Shape;531;p11"/>
              <p:cNvSpPr/>
              <p:nvPr/>
            </p:nvSpPr>
            <p:spPr>
              <a:xfrm>
                <a:off x="276025" y="18536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532" name="Google Shape;532;p11"/>
              <p:cNvGrpSpPr/>
              <p:nvPr/>
            </p:nvGrpSpPr>
            <p:grpSpPr>
              <a:xfrm>
                <a:off x="8710521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533" name="Google Shape;533;p11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34" name="Google Shape;534;p11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535" name="Google Shape;535;p11"/>
              <p:cNvGrpSpPr/>
              <p:nvPr/>
            </p:nvGrpSpPr>
            <p:grpSpPr>
              <a:xfrm>
                <a:off x="125517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536" name="Google Shape;536;p11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537" name="Google Shape;537;p11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538" name="Google Shape;538;p11"/>
            <p:cNvGrpSpPr/>
            <p:nvPr/>
          </p:nvGrpSpPr>
          <p:grpSpPr>
            <a:xfrm>
              <a:off x="43050" y="378150"/>
              <a:ext cx="9057900" cy="4584350"/>
              <a:chOff x="35650" y="378150"/>
              <a:chExt cx="9057900" cy="4584350"/>
            </a:xfrm>
          </p:grpSpPr>
          <p:sp>
            <p:nvSpPr>
              <p:cNvPr id="539" name="Google Shape;539;p11"/>
              <p:cNvSpPr/>
              <p:nvPr/>
            </p:nvSpPr>
            <p:spPr>
              <a:xfrm>
                <a:off x="35650" y="4587200"/>
                <a:ext cx="9057900" cy="375300"/>
              </a:xfrm>
              <a:prstGeom prst="ellipse">
                <a:avLst/>
              </a:prstGeom>
              <a:solidFill>
                <a:srgbClr val="2C3045">
                  <a:alpha val="15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0" name="Google Shape;540;p11"/>
              <p:cNvSpPr/>
              <p:nvPr/>
            </p:nvSpPr>
            <p:spPr>
              <a:xfrm>
                <a:off x="499650" y="378150"/>
                <a:ext cx="8144700" cy="4387200"/>
              </a:xfrm>
              <a:prstGeom prst="roundRect">
                <a:avLst>
                  <a:gd name="adj" fmla="val 5321"/>
                </a:avLst>
              </a:prstGeom>
              <a:solidFill>
                <a:schemeClr val="lt1"/>
              </a:solidFill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41" name="Google Shape;541;p11"/>
          <p:cNvSpPr txBox="1">
            <a:spLocks noGrp="1"/>
          </p:cNvSpPr>
          <p:nvPr>
            <p:ph type="title" hasCustomPrompt="1"/>
          </p:nvPr>
        </p:nvSpPr>
        <p:spPr>
          <a:xfrm>
            <a:off x="2129125" y="1772050"/>
            <a:ext cx="6321000" cy="1134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9600"/>
              <a:buNone/>
              <a:defRPr sz="7500"/>
            </a:lvl1pPr>
            <a:lvl2pPr lvl="1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2pPr>
            <a:lvl3pPr lvl="2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3pPr>
            <a:lvl4pPr lvl="3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4pPr>
            <a:lvl5pPr lvl="4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5pPr>
            <a:lvl6pPr lvl="5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6pPr>
            <a:lvl7pPr lvl="6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7pPr>
            <a:lvl8pPr lvl="7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8pPr>
            <a:lvl9pPr lvl="8" algn="ctr">
              <a:spcBef>
                <a:spcPts val="0"/>
              </a:spcBef>
              <a:spcAft>
                <a:spcPts val="0"/>
              </a:spcAft>
              <a:buSzPts val="9600"/>
              <a:buNone/>
              <a:defRPr sz="9600"/>
            </a:lvl9pPr>
          </a:lstStyle>
          <a:p>
            <a:r>
              <a:t>xx%</a:t>
            </a:r>
          </a:p>
        </p:txBody>
      </p:sp>
      <p:sp>
        <p:nvSpPr>
          <p:cNvPr id="542" name="Google Shape;542;p11"/>
          <p:cNvSpPr txBox="1">
            <a:spLocks noGrp="1"/>
          </p:cNvSpPr>
          <p:nvPr>
            <p:ph type="subTitle" idx="1"/>
          </p:nvPr>
        </p:nvSpPr>
        <p:spPr>
          <a:xfrm>
            <a:off x="3584550" y="2874343"/>
            <a:ext cx="4865700" cy="497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800">
                <a:highlight>
                  <a:schemeClr val="accent1"/>
                </a:highlight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grpSp>
        <p:nvGrpSpPr>
          <p:cNvPr id="543" name="Google Shape;543;p11"/>
          <p:cNvGrpSpPr/>
          <p:nvPr/>
        </p:nvGrpSpPr>
        <p:grpSpPr>
          <a:xfrm>
            <a:off x="8237200" y="3187125"/>
            <a:ext cx="1027975" cy="1851078"/>
            <a:chOff x="8046725" y="2806125"/>
            <a:chExt cx="1027975" cy="1851078"/>
          </a:xfrm>
        </p:grpSpPr>
        <p:sp>
          <p:nvSpPr>
            <p:cNvPr id="544" name="Google Shape;544;p11"/>
            <p:cNvSpPr/>
            <p:nvPr/>
          </p:nvSpPr>
          <p:spPr>
            <a:xfrm>
              <a:off x="8178525" y="4543803"/>
              <a:ext cx="764400" cy="1134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545" name="Google Shape;545;p11"/>
            <p:cNvGrpSpPr/>
            <p:nvPr/>
          </p:nvGrpSpPr>
          <p:grpSpPr>
            <a:xfrm>
              <a:off x="8046725" y="2806125"/>
              <a:ext cx="1027975" cy="1793300"/>
              <a:chOff x="-868675" y="2970500"/>
              <a:chExt cx="1027975" cy="1793300"/>
            </a:xfrm>
          </p:grpSpPr>
          <p:sp>
            <p:nvSpPr>
              <p:cNvPr id="546" name="Google Shape;546;p11"/>
              <p:cNvSpPr/>
              <p:nvPr/>
            </p:nvSpPr>
            <p:spPr>
              <a:xfrm>
                <a:off x="-868675" y="3094025"/>
                <a:ext cx="1027975" cy="908475"/>
              </a:xfrm>
              <a:custGeom>
                <a:avLst/>
                <a:gdLst/>
                <a:ahLst/>
                <a:cxnLst/>
                <a:rect l="l" t="t" r="r" b="b"/>
                <a:pathLst>
                  <a:path w="41119" h="36339" extrusionOk="0">
                    <a:moveTo>
                      <a:pt x="35956" y="1"/>
                    </a:moveTo>
                    <a:lnTo>
                      <a:pt x="35494" y="21"/>
                    </a:lnTo>
                    <a:lnTo>
                      <a:pt x="35032" y="81"/>
                    </a:lnTo>
                    <a:lnTo>
                      <a:pt x="34570" y="182"/>
                    </a:lnTo>
                    <a:lnTo>
                      <a:pt x="34108" y="282"/>
                    </a:lnTo>
                    <a:lnTo>
                      <a:pt x="33666" y="423"/>
                    </a:lnTo>
                    <a:lnTo>
                      <a:pt x="33204" y="583"/>
                    </a:lnTo>
                    <a:lnTo>
                      <a:pt x="32762" y="764"/>
                    </a:lnTo>
                    <a:lnTo>
                      <a:pt x="32340" y="965"/>
                    </a:lnTo>
                    <a:lnTo>
                      <a:pt x="31898" y="1186"/>
                    </a:lnTo>
                    <a:lnTo>
                      <a:pt x="31497" y="1407"/>
                    </a:lnTo>
                    <a:lnTo>
                      <a:pt x="30934" y="1728"/>
                    </a:lnTo>
                    <a:lnTo>
                      <a:pt x="30392" y="2090"/>
                    </a:lnTo>
                    <a:lnTo>
                      <a:pt x="29850" y="2451"/>
                    </a:lnTo>
                    <a:lnTo>
                      <a:pt x="29327" y="2833"/>
                    </a:lnTo>
                    <a:lnTo>
                      <a:pt x="28805" y="3235"/>
                    </a:lnTo>
                    <a:lnTo>
                      <a:pt x="28303" y="3657"/>
                    </a:lnTo>
                    <a:lnTo>
                      <a:pt x="27821" y="4099"/>
                    </a:lnTo>
                    <a:lnTo>
                      <a:pt x="27339" y="4540"/>
                    </a:lnTo>
                    <a:lnTo>
                      <a:pt x="26877" y="5023"/>
                    </a:lnTo>
                    <a:lnTo>
                      <a:pt x="26435" y="5485"/>
                    </a:lnTo>
                    <a:lnTo>
                      <a:pt x="26013" y="5987"/>
                    </a:lnTo>
                    <a:lnTo>
                      <a:pt x="25591" y="6489"/>
                    </a:lnTo>
                    <a:lnTo>
                      <a:pt x="25189" y="7011"/>
                    </a:lnTo>
                    <a:lnTo>
                      <a:pt x="24808" y="7554"/>
                    </a:lnTo>
                    <a:lnTo>
                      <a:pt x="24446" y="8096"/>
                    </a:lnTo>
                    <a:lnTo>
                      <a:pt x="24105" y="8658"/>
                    </a:lnTo>
                    <a:lnTo>
                      <a:pt x="23683" y="9341"/>
                    </a:lnTo>
                    <a:lnTo>
                      <a:pt x="23462" y="9683"/>
                    </a:lnTo>
                    <a:lnTo>
                      <a:pt x="23201" y="9984"/>
                    </a:lnTo>
                    <a:lnTo>
                      <a:pt x="22919" y="10265"/>
                    </a:lnTo>
                    <a:lnTo>
                      <a:pt x="22779" y="10386"/>
                    </a:lnTo>
                    <a:lnTo>
                      <a:pt x="22638" y="10486"/>
                    </a:lnTo>
                    <a:lnTo>
                      <a:pt x="22478" y="10587"/>
                    </a:lnTo>
                    <a:lnTo>
                      <a:pt x="22297" y="10667"/>
                    </a:lnTo>
                    <a:lnTo>
                      <a:pt x="22116" y="10727"/>
                    </a:lnTo>
                    <a:lnTo>
                      <a:pt x="21935" y="10768"/>
                    </a:lnTo>
                    <a:lnTo>
                      <a:pt x="21754" y="10788"/>
                    </a:lnTo>
                    <a:lnTo>
                      <a:pt x="21574" y="10788"/>
                    </a:lnTo>
                    <a:lnTo>
                      <a:pt x="21393" y="10768"/>
                    </a:lnTo>
                    <a:lnTo>
                      <a:pt x="21212" y="10727"/>
                    </a:lnTo>
                    <a:lnTo>
                      <a:pt x="20850" y="10627"/>
                    </a:lnTo>
                    <a:lnTo>
                      <a:pt x="20489" y="10486"/>
                    </a:lnTo>
                    <a:lnTo>
                      <a:pt x="19786" y="10165"/>
                    </a:lnTo>
                    <a:lnTo>
                      <a:pt x="19424" y="10024"/>
                    </a:lnTo>
                    <a:lnTo>
                      <a:pt x="19063" y="9924"/>
                    </a:lnTo>
                    <a:lnTo>
                      <a:pt x="18802" y="9884"/>
                    </a:lnTo>
                    <a:lnTo>
                      <a:pt x="18540" y="9864"/>
                    </a:lnTo>
                    <a:lnTo>
                      <a:pt x="18259" y="9884"/>
                    </a:lnTo>
                    <a:lnTo>
                      <a:pt x="17998" y="9924"/>
                    </a:lnTo>
                    <a:lnTo>
                      <a:pt x="17737" y="9984"/>
                    </a:lnTo>
                    <a:lnTo>
                      <a:pt x="17476" y="10064"/>
                    </a:lnTo>
                    <a:lnTo>
                      <a:pt x="17235" y="10185"/>
                    </a:lnTo>
                    <a:lnTo>
                      <a:pt x="16994" y="10306"/>
                    </a:lnTo>
                    <a:lnTo>
                      <a:pt x="16753" y="10466"/>
                    </a:lnTo>
                    <a:lnTo>
                      <a:pt x="16532" y="10627"/>
                    </a:lnTo>
                    <a:lnTo>
                      <a:pt x="16311" y="10808"/>
                    </a:lnTo>
                    <a:lnTo>
                      <a:pt x="16130" y="11009"/>
                    </a:lnTo>
                    <a:lnTo>
                      <a:pt x="15929" y="11230"/>
                    </a:lnTo>
                    <a:lnTo>
                      <a:pt x="15768" y="11450"/>
                    </a:lnTo>
                    <a:lnTo>
                      <a:pt x="15608" y="11692"/>
                    </a:lnTo>
                    <a:lnTo>
                      <a:pt x="15467" y="11933"/>
                    </a:lnTo>
                    <a:lnTo>
                      <a:pt x="15367" y="12174"/>
                    </a:lnTo>
                    <a:lnTo>
                      <a:pt x="15246" y="12435"/>
                    </a:lnTo>
                    <a:lnTo>
                      <a:pt x="15166" y="12696"/>
                    </a:lnTo>
                    <a:lnTo>
                      <a:pt x="15085" y="12957"/>
                    </a:lnTo>
                    <a:lnTo>
                      <a:pt x="15025" y="13238"/>
                    </a:lnTo>
                    <a:lnTo>
                      <a:pt x="14965" y="13519"/>
                    </a:lnTo>
                    <a:lnTo>
                      <a:pt x="14905" y="14062"/>
                    </a:lnTo>
                    <a:lnTo>
                      <a:pt x="14865" y="14624"/>
                    </a:lnTo>
                    <a:lnTo>
                      <a:pt x="14885" y="15187"/>
                    </a:lnTo>
                    <a:lnTo>
                      <a:pt x="14925" y="15749"/>
                    </a:lnTo>
                    <a:lnTo>
                      <a:pt x="14985" y="16312"/>
                    </a:lnTo>
                    <a:lnTo>
                      <a:pt x="15065" y="16995"/>
                    </a:lnTo>
                    <a:lnTo>
                      <a:pt x="15146" y="17657"/>
                    </a:lnTo>
                    <a:lnTo>
                      <a:pt x="15166" y="17999"/>
                    </a:lnTo>
                    <a:lnTo>
                      <a:pt x="15186" y="18320"/>
                    </a:lnTo>
                    <a:lnTo>
                      <a:pt x="15166" y="18662"/>
                    </a:lnTo>
                    <a:lnTo>
                      <a:pt x="15106" y="18983"/>
                    </a:lnTo>
                    <a:lnTo>
                      <a:pt x="15025" y="19325"/>
                    </a:lnTo>
                    <a:lnTo>
                      <a:pt x="14885" y="19626"/>
                    </a:lnTo>
                    <a:lnTo>
                      <a:pt x="14724" y="19927"/>
                    </a:lnTo>
                    <a:lnTo>
                      <a:pt x="14623" y="20068"/>
                    </a:lnTo>
                    <a:lnTo>
                      <a:pt x="14523" y="20188"/>
                    </a:lnTo>
                    <a:lnTo>
                      <a:pt x="14403" y="20309"/>
                    </a:lnTo>
                    <a:lnTo>
                      <a:pt x="14282" y="20429"/>
                    </a:lnTo>
                    <a:lnTo>
                      <a:pt x="14141" y="20510"/>
                    </a:lnTo>
                    <a:lnTo>
                      <a:pt x="14001" y="20610"/>
                    </a:lnTo>
                    <a:lnTo>
                      <a:pt x="13860" y="20671"/>
                    </a:lnTo>
                    <a:lnTo>
                      <a:pt x="13720" y="20731"/>
                    </a:lnTo>
                    <a:lnTo>
                      <a:pt x="13559" y="20751"/>
                    </a:lnTo>
                    <a:lnTo>
                      <a:pt x="13398" y="20771"/>
                    </a:lnTo>
                    <a:lnTo>
                      <a:pt x="13217" y="20771"/>
                    </a:lnTo>
                    <a:lnTo>
                      <a:pt x="13057" y="20751"/>
                    </a:lnTo>
                    <a:lnTo>
                      <a:pt x="12896" y="20711"/>
                    </a:lnTo>
                    <a:lnTo>
                      <a:pt x="12735" y="20671"/>
                    </a:lnTo>
                    <a:lnTo>
                      <a:pt x="12575" y="20590"/>
                    </a:lnTo>
                    <a:lnTo>
                      <a:pt x="12434" y="20510"/>
                    </a:lnTo>
                    <a:lnTo>
                      <a:pt x="12153" y="20329"/>
                    </a:lnTo>
                    <a:lnTo>
                      <a:pt x="11872" y="20088"/>
                    </a:lnTo>
                    <a:lnTo>
                      <a:pt x="11610" y="19827"/>
                    </a:lnTo>
                    <a:lnTo>
                      <a:pt x="11369" y="19566"/>
                    </a:lnTo>
                    <a:lnTo>
                      <a:pt x="11128" y="19285"/>
                    </a:lnTo>
                    <a:lnTo>
                      <a:pt x="10666" y="18762"/>
                    </a:lnTo>
                    <a:lnTo>
                      <a:pt x="10204" y="18260"/>
                    </a:lnTo>
                    <a:lnTo>
                      <a:pt x="9702" y="17758"/>
                    </a:lnTo>
                    <a:lnTo>
                      <a:pt x="9200" y="17276"/>
                    </a:lnTo>
                    <a:lnTo>
                      <a:pt x="8698" y="16814"/>
                    </a:lnTo>
                    <a:lnTo>
                      <a:pt x="8155" y="16352"/>
                    </a:lnTo>
                    <a:lnTo>
                      <a:pt x="7633" y="15930"/>
                    </a:lnTo>
                    <a:lnTo>
                      <a:pt x="7071" y="15508"/>
                    </a:lnTo>
                    <a:lnTo>
                      <a:pt x="6468" y="15086"/>
                    </a:lnTo>
                    <a:lnTo>
                      <a:pt x="6167" y="14885"/>
                    </a:lnTo>
                    <a:lnTo>
                      <a:pt x="5845" y="14705"/>
                    </a:lnTo>
                    <a:lnTo>
                      <a:pt x="5504" y="14544"/>
                    </a:lnTo>
                    <a:lnTo>
                      <a:pt x="5182" y="14383"/>
                    </a:lnTo>
                    <a:lnTo>
                      <a:pt x="4841" y="14243"/>
                    </a:lnTo>
                    <a:lnTo>
                      <a:pt x="4500" y="14122"/>
                    </a:lnTo>
                    <a:lnTo>
                      <a:pt x="4158" y="14042"/>
                    </a:lnTo>
                    <a:lnTo>
                      <a:pt x="3817" y="13981"/>
                    </a:lnTo>
                    <a:lnTo>
                      <a:pt x="3475" y="13941"/>
                    </a:lnTo>
                    <a:lnTo>
                      <a:pt x="3134" y="13921"/>
                    </a:lnTo>
                    <a:lnTo>
                      <a:pt x="2792" y="13961"/>
                    </a:lnTo>
                    <a:lnTo>
                      <a:pt x="2451" y="14022"/>
                    </a:lnTo>
                    <a:lnTo>
                      <a:pt x="2129" y="14122"/>
                    </a:lnTo>
                    <a:lnTo>
                      <a:pt x="1808" y="14263"/>
                    </a:lnTo>
                    <a:lnTo>
                      <a:pt x="1547" y="14423"/>
                    </a:lnTo>
                    <a:lnTo>
                      <a:pt x="1326" y="14604"/>
                    </a:lnTo>
                    <a:lnTo>
                      <a:pt x="1105" y="14785"/>
                    </a:lnTo>
                    <a:lnTo>
                      <a:pt x="904" y="15006"/>
                    </a:lnTo>
                    <a:lnTo>
                      <a:pt x="723" y="15247"/>
                    </a:lnTo>
                    <a:lnTo>
                      <a:pt x="583" y="15488"/>
                    </a:lnTo>
                    <a:lnTo>
                      <a:pt x="442" y="15749"/>
                    </a:lnTo>
                    <a:lnTo>
                      <a:pt x="321" y="16030"/>
                    </a:lnTo>
                    <a:lnTo>
                      <a:pt x="221" y="16312"/>
                    </a:lnTo>
                    <a:lnTo>
                      <a:pt x="141" y="16613"/>
                    </a:lnTo>
                    <a:lnTo>
                      <a:pt x="80" y="16914"/>
                    </a:lnTo>
                    <a:lnTo>
                      <a:pt x="20" y="17216"/>
                    </a:lnTo>
                    <a:lnTo>
                      <a:pt x="0" y="17517"/>
                    </a:lnTo>
                    <a:lnTo>
                      <a:pt x="0" y="17818"/>
                    </a:lnTo>
                    <a:lnTo>
                      <a:pt x="0" y="18140"/>
                    </a:lnTo>
                    <a:lnTo>
                      <a:pt x="40" y="18441"/>
                    </a:lnTo>
                    <a:lnTo>
                      <a:pt x="80" y="18742"/>
                    </a:lnTo>
                    <a:lnTo>
                      <a:pt x="141" y="19023"/>
                    </a:lnTo>
                    <a:lnTo>
                      <a:pt x="221" y="19325"/>
                    </a:lnTo>
                    <a:lnTo>
                      <a:pt x="301" y="19606"/>
                    </a:lnTo>
                    <a:lnTo>
                      <a:pt x="522" y="20168"/>
                    </a:lnTo>
                    <a:lnTo>
                      <a:pt x="763" y="20711"/>
                    </a:lnTo>
                    <a:lnTo>
                      <a:pt x="1024" y="21253"/>
                    </a:lnTo>
                    <a:lnTo>
                      <a:pt x="1306" y="21795"/>
                    </a:lnTo>
                    <a:lnTo>
                      <a:pt x="1928" y="22840"/>
                    </a:lnTo>
                    <a:lnTo>
                      <a:pt x="3214" y="24929"/>
                    </a:lnTo>
                    <a:lnTo>
                      <a:pt x="3857" y="25974"/>
                    </a:lnTo>
                    <a:lnTo>
                      <a:pt x="4540" y="26978"/>
                    </a:lnTo>
                    <a:lnTo>
                      <a:pt x="5223" y="28002"/>
                    </a:lnTo>
                    <a:lnTo>
                      <a:pt x="5946" y="28987"/>
                    </a:lnTo>
                    <a:lnTo>
                      <a:pt x="6709" y="29931"/>
                    </a:lnTo>
                    <a:lnTo>
                      <a:pt x="7091" y="30413"/>
                    </a:lnTo>
                    <a:lnTo>
                      <a:pt x="7493" y="30875"/>
                    </a:lnTo>
                    <a:lnTo>
                      <a:pt x="7914" y="31317"/>
                    </a:lnTo>
                    <a:lnTo>
                      <a:pt x="8336" y="31759"/>
                    </a:lnTo>
                    <a:lnTo>
                      <a:pt x="8758" y="32201"/>
                    </a:lnTo>
                    <a:lnTo>
                      <a:pt x="9220" y="32602"/>
                    </a:lnTo>
                    <a:lnTo>
                      <a:pt x="9662" y="33024"/>
                    </a:lnTo>
                    <a:lnTo>
                      <a:pt x="10144" y="33406"/>
                    </a:lnTo>
                    <a:lnTo>
                      <a:pt x="10606" y="33787"/>
                    </a:lnTo>
                    <a:lnTo>
                      <a:pt x="11108" y="34149"/>
                    </a:lnTo>
                    <a:lnTo>
                      <a:pt x="11610" y="34491"/>
                    </a:lnTo>
                    <a:lnTo>
                      <a:pt x="12113" y="34812"/>
                    </a:lnTo>
                    <a:lnTo>
                      <a:pt x="12635" y="35133"/>
                    </a:lnTo>
                    <a:lnTo>
                      <a:pt x="13157" y="35415"/>
                    </a:lnTo>
                    <a:lnTo>
                      <a:pt x="13699" y="35676"/>
                    </a:lnTo>
                    <a:lnTo>
                      <a:pt x="14262" y="35917"/>
                    </a:lnTo>
                    <a:lnTo>
                      <a:pt x="14824" y="36138"/>
                    </a:lnTo>
                    <a:lnTo>
                      <a:pt x="15387" y="36339"/>
                    </a:lnTo>
                    <a:lnTo>
                      <a:pt x="26274" y="36339"/>
                    </a:lnTo>
                    <a:lnTo>
                      <a:pt x="26816" y="35736"/>
                    </a:lnTo>
                    <a:lnTo>
                      <a:pt x="27359" y="35093"/>
                    </a:lnTo>
                    <a:lnTo>
                      <a:pt x="27901" y="34430"/>
                    </a:lnTo>
                    <a:lnTo>
                      <a:pt x="28423" y="33727"/>
                    </a:lnTo>
                    <a:lnTo>
                      <a:pt x="28946" y="33024"/>
                    </a:lnTo>
                    <a:lnTo>
                      <a:pt x="29468" y="32281"/>
                    </a:lnTo>
                    <a:lnTo>
                      <a:pt x="29970" y="31538"/>
                    </a:lnTo>
                    <a:lnTo>
                      <a:pt x="30492" y="30774"/>
                    </a:lnTo>
                    <a:lnTo>
                      <a:pt x="30974" y="29991"/>
                    </a:lnTo>
                    <a:lnTo>
                      <a:pt x="31477" y="29188"/>
                    </a:lnTo>
                    <a:lnTo>
                      <a:pt x="31959" y="28364"/>
                    </a:lnTo>
                    <a:lnTo>
                      <a:pt x="32441" y="27540"/>
                    </a:lnTo>
                    <a:lnTo>
                      <a:pt x="33365" y="25853"/>
                    </a:lnTo>
                    <a:lnTo>
                      <a:pt x="34269" y="24146"/>
                    </a:lnTo>
                    <a:lnTo>
                      <a:pt x="35132" y="22418"/>
                    </a:lnTo>
                    <a:lnTo>
                      <a:pt x="35976" y="20671"/>
                    </a:lnTo>
                    <a:lnTo>
                      <a:pt x="36760" y="18923"/>
                    </a:lnTo>
                    <a:lnTo>
                      <a:pt x="37523" y="17175"/>
                    </a:lnTo>
                    <a:lnTo>
                      <a:pt x="38226" y="15468"/>
                    </a:lnTo>
                    <a:lnTo>
                      <a:pt x="38909" y="13801"/>
                    </a:lnTo>
                    <a:lnTo>
                      <a:pt x="39532" y="12174"/>
                    </a:lnTo>
                    <a:lnTo>
                      <a:pt x="40114" y="10587"/>
                    </a:lnTo>
                    <a:lnTo>
                      <a:pt x="40355" y="9944"/>
                    </a:lnTo>
                    <a:lnTo>
                      <a:pt x="40556" y="9301"/>
                    </a:lnTo>
                    <a:lnTo>
                      <a:pt x="40737" y="8638"/>
                    </a:lnTo>
                    <a:lnTo>
                      <a:pt x="40897" y="7955"/>
                    </a:lnTo>
                    <a:lnTo>
                      <a:pt x="41018" y="7292"/>
                    </a:lnTo>
                    <a:lnTo>
                      <a:pt x="41098" y="6609"/>
                    </a:lnTo>
                    <a:lnTo>
                      <a:pt x="41118" y="6268"/>
                    </a:lnTo>
                    <a:lnTo>
                      <a:pt x="41118" y="5926"/>
                    </a:lnTo>
                    <a:lnTo>
                      <a:pt x="41118" y="5585"/>
                    </a:lnTo>
                    <a:lnTo>
                      <a:pt x="41098" y="5244"/>
                    </a:lnTo>
                    <a:lnTo>
                      <a:pt x="41058" y="4902"/>
                    </a:lnTo>
                    <a:lnTo>
                      <a:pt x="41018" y="4561"/>
                    </a:lnTo>
                    <a:lnTo>
                      <a:pt x="40938" y="4219"/>
                    </a:lnTo>
                    <a:lnTo>
                      <a:pt x="40857" y="3878"/>
                    </a:lnTo>
                    <a:lnTo>
                      <a:pt x="40757" y="3556"/>
                    </a:lnTo>
                    <a:lnTo>
                      <a:pt x="40636" y="3235"/>
                    </a:lnTo>
                    <a:lnTo>
                      <a:pt x="40516" y="2913"/>
                    </a:lnTo>
                    <a:lnTo>
                      <a:pt x="40355" y="2612"/>
                    </a:lnTo>
                    <a:lnTo>
                      <a:pt x="40194" y="2311"/>
                    </a:lnTo>
                    <a:lnTo>
                      <a:pt x="40014" y="2030"/>
                    </a:lnTo>
                    <a:lnTo>
                      <a:pt x="39813" y="1748"/>
                    </a:lnTo>
                    <a:lnTo>
                      <a:pt x="39592" y="1507"/>
                    </a:lnTo>
                    <a:lnTo>
                      <a:pt x="39351" y="1266"/>
                    </a:lnTo>
                    <a:lnTo>
                      <a:pt x="39110" y="1045"/>
                    </a:lnTo>
                    <a:lnTo>
                      <a:pt x="38829" y="844"/>
                    </a:lnTo>
                    <a:lnTo>
                      <a:pt x="38547" y="644"/>
                    </a:lnTo>
                    <a:lnTo>
                      <a:pt x="38346" y="543"/>
                    </a:lnTo>
                    <a:lnTo>
                      <a:pt x="38146" y="443"/>
                    </a:lnTo>
                    <a:lnTo>
                      <a:pt x="37724" y="262"/>
                    </a:lnTo>
                    <a:lnTo>
                      <a:pt x="37302" y="141"/>
                    </a:lnTo>
                    <a:lnTo>
                      <a:pt x="36860" y="61"/>
                    </a:lnTo>
                    <a:lnTo>
                      <a:pt x="36398" y="21"/>
                    </a:lnTo>
                    <a:lnTo>
                      <a:pt x="35956" y="1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7" name="Google Shape;547;p11"/>
              <p:cNvSpPr/>
              <p:nvPr/>
            </p:nvSpPr>
            <p:spPr>
              <a:xfrm>
                <a:off x="-774775" y="3167350"/>
                <a:ext cx="813550" cy="777900"/>
              </a:xfrm>
              <a:custGeom>
                <a:avLst/>
                <a:gdLst/>
                <a:ahLst/>
                <a:cxnLst/>
                <a:rect l="l" t="t" r="r" b="b"/>
                <a:pathLst>
                  <a:path w="32542" h="31116" extrusionOk="0">
                    <a:moveTo>
                      <a:pt x="32200" y="0"/>
                    </a:moveTo>
                    <a:lnTo>
                      <a:pt x="32100" y="61"/>
                    </a:lnTo>
                    <a:lnTo>
                      <a:pt x="32039" y="141"/>
                    </a:lnTo>
                    <a:lnTo>
                      <a:pt x="15909" y="30413"/>
                    </a:lnTo>
                    <a:lnTo>
                      <a:pt x="442" y="14041"/>
                    </a:lnTo>
                    <a:lnTo>
                      <a:pt x="362" y="13981"/>
                    </a:lnTo>
                    <a:lnTo>
                      <a:pt x="261" y="13961"/>
                    </a:lnTo>
                    <a:lnTo>
                      <a:pt x="161" y="13981"/>
                    </a:lnTo>
                    <a:lnTo>
                      <a:pt x="81" y="14041"/>
                    </a:lnTo>
                    <a:lnTo>
                      <a:pt x="20" y="14122"/>
                    </a:lnTo>
                    <a:lnTo>
                      <a:pt x="0" y="14222"/>
                    </a:lnTo>
                    <a:lnTo>
                      <a:pt x="0" y="14323"/>
                    </a:lnTo>
                    <a:lnTo>
                      <a:pt x="61" y="14403"/>
                    </a:lnTo>
                    <a:lnTo>
                      <a:pt x="15769" y="31035"/>
                    </a:lnTo>
                    <a:lnTo>
                      <a:pt x="15849" y="31096"/>
                    </a:lnTo>
                    <a:lnTo>
                      <a:pt x="15970" y="31116"/>
                    </a:lnTo>
                    <a:lnTo>
                      <a:pt x="15990" y="31116"/>
                    </a:lnTo>
                    <a:lnTo>
                      <a:pt x="16050" y="31096"/>
                    </a:lnTo>
                    <a:lnTo>
                      <a:pt x="16110" y="31055"/>
                    </a:lnTo>
                    <a:lnTo>
                      <a:pt x="16150" y="31015"/>
                    </a:lnTo>
                    <a:lnTo>
                      <a:pt x="16191" y="30975"/>
                    </a:lnTo>
                    <a:lnTo>
                      <a:pt x="32501" y="382"/>
                    </a:lnTo>
                    <a:lnTo>
                      <a:pt x="32542" y="282"/>
                    </a:lnTo>
                    <a:lnTo>
                      <a:pt x="32521" y="181"/>
                    </a:lnTo>
                    <a:lnTo>
                      <a:pt x="32481" y="101"/>
                    </a:lnTo>
                    <a:lnTo>
                      <a:pt x="32401" y="21"/>
                    </a:lnTo>
                    <a:lnTo>
                      <a:pt x="32300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8" name="Google Shape;548;p11"/>
              <p:cNvSpPr/>
              <p:nvPr/>
            </p:nvSpPr>
            <p:spPr>
              <a:xfrm>
                <a:off x="-40100" y="3290375"/>
                <a:ext cx="129600" cy="13100"/>
              </a:xfrm>
              <a:custGeom>
                <a:avLst/>
                <a:gdLst/>
                <a:ahLst/>
                <a:cxnLst/>
                <a:rect l="l" t="t" r="r" b="b"/>
                <a:pathLst>
                  <a:path w="5184" h="524" extrusionOk="0">
                    <a:moveTo>
                      <a:pt x="262" y="1"/>
                    </a:moveTo>
                    <a:lnTo>
                      <a:pt x="162" y="21"/>
                    </a:lnTo>
                    <a:lnTo>
                      <a:pt x="81" y="81"/>
                    </a:lnTo>
                    <a:lnTo>
                      <a:pt x="21" y="162"/>
                    </a:lnTo>
                    <a:lnTo>
                      <a:pt x="1" y="262"/>
                    </a:lnTo>
                    <a:lnTo>
                      <a:pt x="21" y="362"/>
                    </a:lnTo>
                    <a:lnTo>
                      <a:pt x="81" y="443"/>
                    </a:lnTo>
                    <a:lnTo>
                      <a:pt x="162" y="503"/>
                    </a:lnTo>
                    <a:lnTo>
                      <a:pt x="262" y="523"/>
                    </a:lnTo>
                    <a:lnTo>
                      <a:pt x="4922" y="523"/>
                    </a:lnTo>
                    <a:lnTo>
                      <a:pt x="5023" y="503"/>
                    </a:lnTo>
                    <a:lnTo>
                      <a:pt x="5123" y="443"/>
                    </a:lnTo>
                    <a:lnTo>
                      <a:pt x="5163" y="362"/>
                    </a:lnTo>
                    <a:lnTo>
                      <a:pt x="5183" y="262"/>
                    </a:lnTo>
                    <a:lnTo>
                      <a:pt x="5163" y="162"/>
                    </a:lnTo>
                    <a:lnTo>
                      <a:pt x="5123" y="81"/>
                    </a:lnTo>
                    <a:lnTo>
                      <a:pt x="5023" y="21"/>
                    </a:lnTo>
                    <a:lnTo>
                      <a:pt x="492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49" name="Google Shape;549;p11"/>
              <p:cNvSpPr/>
              <p:nvPr/>
            </p:nvSpPr>
            <p:spPr>
              <a:xfrm>
                <a:off x="-153575" y="3213050"/>
                <a:ext cx="59775" cy="214950"/>
              </a:xfrm>
              <a:custGeom>
                <a:avLst/>
                <a:gdLst/>
                <a:ahLst/>
                <a:cxnLst/>
                <a:rect l="l" t="t" r="r" b="b"/>
                <a:pathLst>
                  <a:path w="2391" h="8598" extrusionOk="0">
                    <a:moveTo>
                      <a:pt x="201" y="0"/>
                    </a:moveTo>
                    <a:lnTo>
                      <a:pt x="121" y="41"/>
                    </a:lnTo>
                    <a:lnTo>
                      <a:pt x="40" y="121"/>
                    </a:lnTo>
                    <a:lnTo>
                      <a:pt x="0" y="201"/>
                    </a:lnTo>
                    <a:lnTo>
                      <a:pt x="20" y="302"/>
                    </a:lnTo>
                    <a:lnTo>
                      <a:pt x="1888" y="8397"/>
                    </a:lnTo>
                    <a:lnTo>
                      <a:pt x="1929" y="8477"/>
                    </a:lnTo>
                    <a:lnTo>
                      <a:pt x="1989" y="8558"/>
                    </a:lnTo>
                    <a:lnTo>
                      <a:pt x="2049" y="8598"/>
                    </a:lnTo>
                    <a:lnTo>
                      <a:pt x="2210" y="8598"/>
                    </a:lnTo>
                    <a:lnTo>
                      <a:pt x="2290" y="8558"/>
                    </a:lnTo>
                    <a:lnTo>
                      <a:pt x="2370" y="8477"/>
                    </a:lnTo>
                    <a:lnTo>
                      <a:pt x="2391" y="8377"/>
                    </a:lnTo>
                    <a:lnTo>
                      <a:pt x="2391" y="8276"/>
                    </a:lnTo>
                    <a:lnTo>
                      <a:pt x="522" y="201"/>
                    </a:lnTo>
                    <a:lnTo>
                      <a:pt x="482" y="101"/>
                    </a:lnTo>
                    <a:lnTo>
                      <a:pt x="402" y="21"/>
                    </a:lnTo>
                    <a:lnTo>
                      <a:pt x="30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0" name="Google Shape;550;p11"/>
              <p:cNvSpPr/>
              <p:nvPr/>
            </p:nvSpPr>
            <p:spPr>
              <a:xfrm>
                <a:off x="-146550" y="3475700"/>
                <a:ext cx="131600" cy="27625"/>
              </a:xfrm>
              <a:custGeom>
                <a:avLst/>
                <a:gdLst/>
                <a:ahLst/>
                <a:cxnLst/>
                <a:rect l="l" t="t" r="r" b="b"/>
                <a:pathLst>
                  <a:path w="5264" h="1105" extrusionOk="0">
                    <a:moveTo>
                      <a:pt x="4962" y="0"/>
                    </a:moveTo>
                    <a:lnTo>
                      <a:pt x="221" y="583"/>
                    </a:lnTo>
                    <a:lnTo>
                      <a:pt x="121" y="623"/>
                    </a:lnTo>
                    <a:lnTo>
                      <a:pt x="41" y="683"/>
                    </a:lnTo>
                    <a:lnTo>
                      <a:pt x="0" y="783"/>
                    </a:lnTo>
                    <a:lnTo>
                      <a:pt x="0" y="884"/>
                    </a:lnTo>
                    <a:lnTo>
                      <a:pt x="20" y="964"/>
                    </a:lnTo>
                    <a:lnTo>
                      <a:pt x="81" y="1045"/>
                    </a:lnTo>
                    <a:lnTo>
                      <a:pt x="161" y="1085"/>
                    </a:lnTo>
                    <a:lnTo>
                      <a:pt x="261" y="1105"/>
                    </a:lnTo>
                    <a:lnTo>
                      <a:pt x="282" y="1105"/>
                    </a:lnTo>
                    <a:lnTo>
                      <a:pt x="5022" y="522"/>
                    </a:lnTo>
                    <a:lnTo>
                      <a:pt x="5123" y="502"/>
                    </a:lnTo>
                    <a:lnTo>
                      <a:pt x="5203" y="422"/>
                    </a:lnTo>
                    <a:lnTo>
                      <a:pt x="5243" y="342"/>
                    </a:lnTo>
                    <a:lnTo>
                      <a:pt x="5263" y="241"/>
                    </a:lnTo>
                    <a:lnTo>
                      <a:pt x="5223" y="141"/>
                    </a:lnTo>
                    <a:lnTo>
                      <a:pt x="5163" y="60"/>
                    </a:lnTo>
                    <a:lnTo>
                      <a:pt x="5062" y="20"/>
                    </a:lnTo>
                    <a:lnTo>
                      <a:pt x="496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1" name="Google Shape;551;p11"/>
              <p:cNvSpPr/>
              <p:nvPr/>
            </p:nvSpPr>
            <p:spPr>
              <a:xfrm>
                <a:off x="-666300" y="3530925"/>
                <a:ext cx="13075" cy="113525"/>
              </a:xfrm>
              <a:custGeom>
                <a:avLst/>
                <a:gdLst/>
                <a:ahLst/>
                <a:cxnLst/>
                <a:rect l="l" t="t" r="r" b="b"/>
                <a:pathLst>
                  <a:path w="523" h="4541" extrusionOk="0">
                    <a:moveTo>
                      <a:pt x="261" y="1"/>
                    </a:moveTo>
                    <a:lnTo>
                      <a:pt x="141" y="21"/>
                    </a:lnTo>
                    <a:lnTo>
                      <a:pt x="60" y="81"/>
                    </a:lnTo>
                    <a:lnTo>
                      <a:pt x="20" y="161"/>
                    </a:lnTo>
                    <a:lnTo>
                      <a:pt x="0" y="262"/>
                    </a:lnTo>
                    <a:lnTo>
                      <a:pt x="0" y="4279"/>
                    </a:lnTo>
                    <a:lnTo>
                      <a:pt x="20" y="4380"/>
                    </a:lnTo>
                    <a:lnTo>
                      <a:pt x="60" y="4460"/>
                    </a:lnTo>
                    <a:lnTo>
                      <a:pt x="141" y="4520"/>
                    </a:lnTo>
                    <a:lnTo>
                      <a:pt x="261" y="4540"/>
                    </a:lnTo>
                    <a:lnTo>
                      <a:pt x="362" y="4520"/>
                    </a:lnTo>
                    <a:lnTo>
                      <a:pt x="442" y="4460"/>
                    </a:lnTo>
                    <a:lnTo>
                      <a:pt x="502" y="4380"/>
                    </a:lnTo>
                    <a:lnTo>
                      <a:pt x="522" y="4279"/>
                    </a:lnTo>
                    <a:lnTo>
                      <a:pt x="522" y="262"/>
                    </a:lnTo>
                    <a:lnTo>
                      <a:pt x="502" y="161"/>
                    </a:lnTo>
                    <a:lnTo>
                      <a:pt x="442" y="81"/>
                    </a:lnTo>
                    <a:lnTo>
                      <a:pt x="362" y="21"/>
                    </a:lnTo>
                    <a:lnTo>
                      <a:pt x="261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2" name="Google Shape;552;p11"/>
              <p:cNvSpPr/>
              <p:nvPr/>
            </p:nvSpPr>
            <p:spPr>
              <a:xfrm>
                <a:off x="-832525" y="3569100"/>
                <a:ext cx="126575" cy="19600"/>
              </a:xfrm>
              <a:custGeom>
                <a:avLst/>
                <a:gdLst/>
                <a:ahLst/>
                <a:cxnLst/>
                <a:rect l="l" t="t" r="r" b="b"/>
                <a:pathLst>
                  <a:path w="5063" h="784" extrusionOk="0">
                    <a:moveTo>
                      <a:pt x="261" y="0"/>
                    </a:moveTo>
                    <a:lnTo>
                      <a:pt x="161" y="20"/>
                    </a:lnTo>
                    <a:lnTo>
                      <a:pt x="81" y="81"/>
                    </a:lnTo>
                    <a:lnTo>
                      <a:pt x="20" y="161"/>
                    </a:lnTo>
                    <a:lnTo>
                      <a:pt x="0" y="261"/>
                    </a:lnTo>
                    <a:lnTo>
                      <a:pt x="0" y="362"/>
                    </a:lnTo>
                    <a:lnTo>
                      <a:pt x="61" y="442"/>
                    </a:lnTo>
                    <a:lnTo>
                      <a:pt x="141" y="502"/>
                    </a:lnTo>
                    <a:lnTo>
                      <a:pt x="241" y="543"/>
                    </a:lnTo>
                    <a:lnTo>
                      <a:pt x="4781" y="784"/>
                    </a:lnTo>
                    <a:lnTo>
                      <a:pt x="4801" y="784"/>
                    </a:lnTo>
                    <a:lnTo>
                      <a:pt x="4902" y="764"/>
                    </a:lnTo>
                    <a:lnTo>
                      <a:pt x="4982" y="703"/>
                    </a:lnTo>
                    <a:lnTo>
                      <a:pt x="5042" y="623"/>
                    </a:lnTo>
                    <a:lnTo>
                      <a:pt x="5062" y="523"/>
                    </a:lnTo>
                    <a:lnTo>
                      <a:pt x="5042" y="422"/>
                    </a:lnTo>
                    <a:lnTo>
                      <a:pt x="4982" y="342"/>
                    </a:lnTo>
                    <a:lnTo>
                      <a:pt x="4902" y="282"/>
                    </a:lnTo>
                    <a:lnTo>
                      <a:pt x="4801" y="261"/>
                    </a:lnTo>
                    <a:lnTo>
                      <a:pt x="26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3" name="Google Shape;553;p11"/>
              <p:cNvSpPr/>
              <p:nvPr/>
            </p:nvSpPr>
            <p:spPr>
              <a:xfrm>
                <a:off x="-693425" y="2970500"/>
                <a:ext cx="725675" cy="1067650"/>
              </a:xfrm>
              <a:custGeom>
                <a:avLst/>
                <a:gdLst/>
                <a:ahLst/>
                <a:cxnLst/>
                <a:rect l="l" t="t" r="r" b="b"/>
                <a:pathLst>
                  <a:path w="29027" h="42706" extrusionOk="0">
                    <a:moveTo>
                      <a:pt x="11631" y="0"/>
                    </a:moveTo>
                    <a:lnTo>
                      <a:pt x="11390" y="20"/>
                    </a:lnTo>
                    <a:lnTo>
                      <a:pt x="11149" y="40"/>
                    </a:lnTo>
                    <a:lnTo>
                      <a:pt x="10908" y="101"/>
                    </a:lnTo>
                    <a:lnTo>
                      <a:pt x="10687" y="181"/>
                    </a:lnTo>
                    <a:lnTo>
                      <a:pt x="10466" y="282"/>
                    </a:lnTo>
                    <a:lnTo>
                      <a:pt x="10245" y="402"/>
                    </a:lnTo>
                    <a:lnTo>
                      <a:pt x="10044" y="523"/>
                    </a:lnTo>
                    <a:lnTo>
                      <a:pt x="9863" y="683"/>
                    </a:lnTo>
                    <a:lnTo>
                      <a:pt x="9682" y="844"/>
                    </a:lnTo>
                    <a:lnTo>
                      <a:pt x="9502" y="1005"/>
                    </a:lnTo>
                    <a:lnTo>
                      <a:pt x="9341" y="1206"/>
                    </a:lnTo>
                    <a:lnTo>
                      <a:pt x="9180" y="1386"/>
                    </a:lnTo>
                    <a:lnTo>
                      <a:pt x="9040" y="1607"/>
                    </a:lnTo>
                    <a:lnTo>
                      <a:pt x="8919" y="1808"/>
                    </a:lnTo>
                    <a:lnTo>
                      <a:pt x="8799" y="2029"/>
                    </a:lnTo>
                    <a:lnTo>
                      <a:pt x="8698" y="2270"/>
                    </a:lnTo>
                    <a:lnTo>
                      <a:pt x="8598" y="2491"/>
                    </a:lnTo>
                    <a:lnTo>
                      <a:pt x="8517" y="2732"/>
                    </a:lnTo>
                    <a:lnTo>
                      <a:pt x="8457" y="2973"/>
                    </a:lnTo>
                    <a:lnTo>
                      <a:pt x="8337" y="3455"/>
                    </a:lnTo>
                    <a:lnTo>
                      <a:pt x="8276" y="3957"/>
                    </a:lnTo>
                    <a:lnTo>
                      <a:pt x="8236" y="4460"/>
                    </a:lnTo>
                    <a:lnTo>
                      <a:pt x="8216" y="4942"/>
                    </a:lnTo>
                    <a:lnTo>
                      <a:pt x="8216" y="5444"/>
                    </a:lnTo>
                    <a:lnTo>
                      <a:pt x="8236" y="5946"/>
                    </a:lnTo>
                    <a:lnTo>
                      <a:pt x="8317" y="6950"/>
                    </a:lnTo>
                    <a:lnTo>
                      <a:pt x="8658" y="11390"/>
                    </a:lnTo>
                    <a:lnTo>
                      <a:pt x="8678" y="11611"/>
                    </a:lnTo>
                    <a:lnTo>
                      <a:pt x="8678" y="11832"/>
                    </a:lnTo>
                    <a:lnTo>
                      <a:pt x="8678" y="12053"/>
                    </a:lnTo>
                    <a:lnTo>
                      <a:pt x="8638" y="12274"/>
                    </a:lnTo>
                    <a:lnTo>
                      <a:pt x="8578" y="12495"/>
                    </a:lnTo>
                    <a:lnTo>
                      <a:pt x="8497" y="12675"/>
                    </a:lnTo>
                    <a:lnTo>
                      <a:pt x="8377" y="12836"/>
                    </a:lnTo>
                    <a:lnTo>
                      <a:pt x="8296" y="12896"/>
                    </a:lnTo>
                    <a:lnTo>
                      <a:pt x="8216" y="12957"/>
                    </a:lnTo>
                    <a:lnTo>
                      <a:pt x="8116" y="13017"/>
                    </a:lnTo>
                    <a:lnTo>
                      <a:pt x="8015" y="13057"/>
                    </a:lnTo>
                    <a:lnTo>
                      <a:pt x="7915" y="13077"/>
                    </a:lnTo>
                    <a:lnTo>
                      <a:pt x="7714" y="13077"/>
                    </a:lnTo>
                    <a:lnTo>
                      <a:pt x="7593" y="13057"/>
                    </a:lnTo>
                    <a:lnTo>
                      <a:pt x="7393" y="12977"/>
                    </a:lnTo>
                    <a:lnTo>
                      <a:pt x="7192" y="12876"/>
                    </a:lnTo>
                    <a:lnTo>
                      <a:pt x="7011" y="12736"/>
                    </a:lnTo>
                    <a:lnTo>
                      <a:pt x="6850" y="12575"/>
                    </a:lnTo>
                    <a:lnTo>
                      <a:pt x="6689" y="12414"/>
                    </a:lnTo>
                    <a:lnTo>
                      <a:pt x="6569" y="12213"/>
                    </a:lnTo>
                    <a:lnTo>
                      <a:pt x="6468" y="12033"/>
                    </a:lnTo>
                    <a:lnTo>
                      <a:pt x="6248" y="11631"/>
                    </a:lnTo>
                    <a:lnTo>
                      <a:pt x="6127" y="11430"/>
                    </a:lnTo>
                    <a:lnTo>
                      <a:pt x="6006" y="11249"/>
                    </a:lnTo>
                    <a:lnTo>
                      <a:pt x="5886" y="11068"/>
                    </a:lnTo>
                    <a:lnTo>
                      <a:pt x="5725" y="10888"/>
                    </a:lnTo>
                    <a:lnTo>
                      <a:pt x="5585" y="10767"/>
                    </a:lnTo>
                    <a:lnTo>
                      <a:pt x="5424" y="10667"/>
                    </a:lnTo>
                    <a:lnTo>
                      <a:pt x="5243" y="10566"/>
                    </a:lnTo>
                    <a:lnTo>
                      <a:pt x="5082" y="10506"/>
                    </a:lnTo>
                    <a:lnTo>
                      <a:pt x="4882" y="10446"/>
                    </a:lnTo>
                    <a:lnTo>
                      <a:pt x="4701" y="10426"/>
                    </a:lnTo>
                    <a:lnTo>
                      <a:pt x="4500" y="10405"/>
                    </a:lnTo>
                    <a:lnTo>
                      <a:pt x="4319" y="10405"/>
                    </a:lnTo>
                    <a:lnTo>
                      <a:pt x="4118" y="10426"/>
                    </a:lnTo>
                    <a:lnTo>
                      <a:pt x="3917" y="10466"/>
                    </a:lnTo>
                    <a:lnTo>
                      <a:pt x="3737" y="10506"/>
                    </a:lnTo>
                    <a:lnTo>
                      <a:pt x="3556" y="10586"/>
                    </a:lnTo>
                    <a:lnTo>
                      <a:pt x="3375" y="10667"/>
                    </a:lnTo>
                    <a:lnTo>
                      <a:pt x="3194" y="10767"/>
                    </a:lnTo>
                    <a:lnTo>
                      <a:pt x="3034" y="10867"/>
                    </a:lnTo>
                    <a:lnTo>
                      <a:pt x="2873" y="10988"/>
                    </a:lnTo>
                    <a:lnTo>
                      <a:pt x="2732" y="11129"/>
                    </a:lnTo>
                    <a:lnTo>
                      <a:pt x="2612" y="11289"/>
                    </a:lnTo>
                    <a:lnTo>
                      <a:pt x="2491" y="11430"/>
                    </a:lnTo>
                    <a:lnTo>
                      <a:pt x="2391" y="11611"/>
                    </a:lnTo>
                    <a:lnTo>
                      <a:pt x="2290" y="11771"/>
                    </a:lnTo>
                    <a:lnTo>
                      <a:pt x="2210" y="11952"/>
                    </a:lnTo>
                    <a:lnTo>
                      <a:pt x="2049" y="12314"/>
                    </a:lnTo>
                    <a:lnTo>
                      <a:pt x="1949" y="12695"/>
                    </a:lnTo>
                    <a:lnTo>
                      <a:pt x="1889" y="13097"/>
                    </a:lnTo>
                    <a:lnTo>
                      <a:pt x="1848" y="13499"/>
                    </a:lnTo>
                    <a:lnTo>
                      <a:pt x="1869" y="13901"/>
                    </a:lnTo>
                    <a:lnTo>
                      <a:pt x="1889" y="14302"/>
                    </a:lnTo>
                    <a:lnTo>
                      <a:pt x="1949" y="14704"/>
                    </a:lnTo>
                    <a:lnTo>
                      <a:pt x="2029" y="15086"/>
                    </a:lnTo>
                    <a:lnTo>
                      <a:pt x="2130" y="15467"/>
                    </a:lnTo>
                    <a:lnTo>
                      <a:pt x="2250" y="15849"/>
                    </a:lnTo>
                    <a:lnTo>
                      <a:pt x="2371" y="16231"/>
                    </a:lnTo>
                    <a:lnTo>
                      <a:pt x="2632" y="16994"/>
                    </a:lnTo>
                    <a:lnTo>
                      <a:pt x="5926" y="26194"/>
                    </a:lnTo>
                    <a:lnTo>
                      <a:pt x="6027" y="26495"/>
                    </a:lnTo>
                    <a:lnTo>
                      <a:pt x="6067" y="26656"/>
                    </a:lnTo>
                    <a:lnTo>
                      <a:pt x="6087" y="26817"/>
                    </a:lnTo>
                    <a:lnTo>
                      <a:pt x="6107" y="26977"/>
                    </a:lnTo>
                    <a:lnTo>
                      <a:pt x="6107" y="27118"/>
                    </a:lnTo>
                    <a:lnTo>
                      <a:pt x="6067" y="27279"/>
                    </a:lnTo>
                    <a:lnTo>
                      <a:pt x="6006" y="27419"/>
                    </a:lnTo>
                    <a:lnTo>
                      <a:pt x="5966" y="27520"/>
                    </a:lnTo>
                    <a:lnTo>
                      <a:pt x="5886" y="27580"/>
                    </a:lnTo>
                    <a:lnTo>
                      <a:pt x="5826" y="27660"/>
                    </a:lnTo>
                    <a:lnTo>
                      <a:pt x="5745" y="27721"/>
                    </a:lnTo>
                    <a:lnTo>
                      <a:pt x="5565" y="27801"/>
                    </a:lnTo>
                    <a:lnTo>
                      <a:pt x="5364" y="27841"/>
                    </a:lnTo>
                    <a:lnTo>
                      <a:pt x="5163" y="27841"/>
                    </a:lnTo>
                    <a:lnTo>
                      <a:pt x="4942" y="27821"/>
                    </a:lnTo>
                    <a:lnTo>
                      <a:pt x="4741" y="27761"/>
                    </a:lnTo>
                    <a:lnTo>
                      <a:pt x="4560" y="27660"/>
                    </a:lnTo>
                    <a:lnTo>
                      <a:pt x="4400" y="27540"/>
                    </a:lnTo>
                    <a:lnTo>
                      <a:pt x="4239" y="27399"/>
                    </a:lnTo>
                    <a:lnTo>
                      <a:pt x="4118" y="27239"/>
                    </a:lnTo>
                    <a:lnTo>
                      <a:pt x="3978" y="27078"/>
                    </a:lnTo>
                    <a:lnTo>
                      <a:pt x="3757" y="26716"/>
                    </a:lnTo>
                    <a:lnTo>
                      <a:pt x="3556" y="26355"/>
                    </a:lnTo>
                    <a:lnTo>
                      <a:pt x="3335" y="25993"/>
                    </a:lnTo>
                    <a:lnTo>
                      <a:pt x="3234" y="25812"/>
                    </a:lnTo>
                    <a:lnTo>
                      <a:pt x="3094" y="25632"/>
                    </a:lnTo>
                    <a:lnTo>
                      <a:pt x="2973" y="25491"/>
                    </a:lnTo>
                    <a:lnTo>
                      <a:pt x="2813" y="25350"/>
                    </a:lnTo>
                    <a:lnTo>
                      <a:pt x="2652" y="25230"/>
                    </a:lnTo>
                    <a:lnTo>
                      <a:pt x="2471" y="25129"/>
                    </a:lnTo>
                    <a:lnTo>
                      <a:pt x="2290" y="25049"/>
                    </a:lnTo>
                    <a:lnTo>
                      <a:pt x="2110" y="25009"/>
                    </a:lnTo>
                    <a:lnTo>
                      <a:pt x="1929" y="25009"/>
                    </a:lnTo>
                    <a:lnTo>
                      <a:pt x="1748" y="25029"/>
                    </a:lnTo>
                    <a:lnTo>
                      <a:pt x="1567" y="25049"/>
                    </a:lnTo>
                    <a:lnTo>
                      <a:pt x="1386" y="25109"/>
                    </a:lnTo>
                    <a:lnTo>
                      <a:pt x="1206" y="25190"/>
                    </a:lnTo>
                    <a:lnTo>
                      <a:pt x="1045" y="25290"/>
                    </a:lnTo>
                    <a:lnTo>
                      <a:pt x="884" y="25411"/>
                    </a:lnTo>
                    <a:lnTo>
                      <a:pt x="744" y="25531"/>
                    </a:lnTo>
                    <a:lnTo>
                      <a:pt x="603" y="25692"/>
                    </a:lnTo>
                    <a:lnTo>
                      <a:pt x="462" y="25832"/>
                    </a:lnTo>
                    <a:lnTo>
                      <a:pt x="362" y="26013"/>
                    </a:lnTo>
                    <a:lnTo>
                      <a:pt x="262" y="26174"/>
                    </a:lnTo>
                    <a:lnTo>
                      <a:pt x="181" y="26375"/>
                    </a:lnTo>
                    <a:lnTo>
                      <a:pt x="121" y="26556"/>
                    </a:lnTo>
                    <a:lnTo>
                      <a:pt x="81" y="26756"/>
                    </a:lnTo>
                    <a:lnTo>
                      <a:pt x="41" y="26937"/>
                    </a:lnTo>
                    <a:lnTo>
                      <a:pt x="0" y="27319"/>
                    </a:lnTo>
                    <a:lnTo>
                      <a:pt x="21" y="27721"/>
                    </a:lnTo>
                    <a:lnTo>
                      <a:pt x="61" y="28122"/>
                    </a:lnTo>
                    <a:lnTo>
                      <a:pt x="141" y="28504"/>
                    </a:lnTo>
                    <a:lnTo>
                      <a:pt x="221" y="28906"/>
                    </a:lnTo>
                    <a:lnTo>
                      <a:pt x="442" y="29669"/>
                    </a:lnTo>
                    <a:lnTo>
                      <a:pt x="965" y="31417"/>
                    </a:lnTo>
                    <a:lnTo>
                      <a:pt x="1246" y="32301"/>
                    </a:lnTo>
                    <a:lnTo>
                      <a:pt x="1527" y="33164"/>
                    </a:lnTo>
                    <a:lnTo>
                      <a:pt x="1848" y="34028"/>
                    </a:lnTo>
                    <a:lnTo>
                      <a:pt x="2170" y="34872"/>
                    </a:lnTo>
                    <a:lnTo>
                      <a:pt x="2531" y="35715"/>
                    </a:lnTo>
                    <a:lnTo>
                      <a:pt x="2913" y="36539"/>
                    </a:lnTo>
                    <a:lnTo>
                      <a:pt x="3355" y="37342"/>
                    </a:lnTo>
                    <a:lnTo>
                      <a:pt x="3817" y="38126"/>
                    </a:lnTo>
                    <a:lnTo>
                      <a:pt x="4058" y="38528"/>
                    </a:lnTo>
                    <a:lnTo>
                      <a:pt x="4319" y="38889"/>
                    </a:lnTo>
                    <a:lnTo>
                      <a:pt x="4580" y="39271"/>
                    </a:lnTo>
                    <a:lnTo>
                      <a:pt x="4862" y="39632"/>
                    </a:lnTo>
                    <a:lnTo>
                      <a:pt x="5163" y="39974"/>
                    </a:lnTo>
                    <a:lnTo>
                      <a:pt x="5444" y="40315"/>
                    </a:lnTo>
                    <a:lnTo>
                      <a:pt x="5765" y="40637"/>
                    </a:lnTo>
                    <a:lnTo>
                      <a:pt x="6087" y="40958"/>
                    </a:lnTo>
                    <a:lnTo>
                      <a:pt x="6428" y="41259"/>
                    </a:lnTo>
                    <a:lnTo>
                      <a:pt x="6770" y="41561"/>
                    </a:lnTo>
                    <a:lnTo>
                      <a:pt x="7131" y="41822"/>
                    </a:lnTo>
                    <a:lnTo>
                      <a:pt x="7493" y="42083"/>
                    </a:lnTo>
                    <a:lnTo>
                      <a:pt x="20791" y="42706"/>
                    </a:lnTo>
                    <a:lnTo>
                      <a:pt x="21895" y="41018"/>
                    </a:lnTo>
                    <a:lnTo>
                      <a:pt x="22980" y="39311"/>
                    </a:lnTo>
                    <a:lnTo>
                      <a:pt x="24045" y="37584"/>
                    </a:lnTo>
                    <a:lnTo>
                      <a:pt x="24567" y="36720"/>
                    </a:lnTo>
                    <a:lnTo>
                      <a:pt x="25069" y="35856"/>
                    </a:lnTo>
                    <a:lnTo>
                      <a:pt x="25551" y="34972"/>
                    </a:lnTo>
                    <a:lnTo>
                      <a:pt x="26033" y="34068"/>
                    </a:lnTo>
                    <a:lnTo>
                      <a:pt x="26495" y="33164"/>
                    </a:lnTo>
                    <a:lnTo>
                      <a:pt x="26937" y="32260"/>
                    </a:lnTo>
                    <a:lnTo>
                      <a:pt x="27339" y="31336"/>
                    </a:lnTo>
                    <a:lnTo>
                      <a:pt x="27741" y="30412"/>
                    </a:lnTo>
                    <a:lnTo>
                      <a:pt x="28102" y="29468"/>
                    </a:lnTo>
                    <a:lnTo>
                      <a:pt x="28444" y="28524"/>
                    </a:lnTo>
                    <a:lnTo>
                      <a:pt x="28605" y="28022"/>
                    </a:lnTo>
                    <a:lnTo>
                      <a:pt x="28745" y="27520"/>
                    </a:lnTo>
                    <a:lnTo>
                      <a:pt x="28866" y="26998"/>
                    </a:lnTo>
                    <a:lnTo>
                      <a:pt x="28966" y="26475"/>
                    </a:lnTo>
                    <a:lnTo>
                      <a:pt x="29006" y="25973"/>
                    </a:lnTo>
                    <a:lnTo>
                      <a:pt x="29026" y="25712"/>
                    </a:lnTo>
                    <a:lnTo>
                      <a:pt x="29006" y="25451"/>
                    </a:lnTo>
                    <a:lnTo>
                      <a:pt x="28986" y="25190"/>
                    </a:lnTo>
                    <a:lnTo>
                      <a:pt x="28966" y="24949"/>
                    </a:lnTo>
                    <a:lnTo>
                      <a:pt x="28906" y="24688"/>
                    </a:lnTo>
                    <a:lnTo>
                      <a:pt x="28846" y="24446"/>
                    </a:lnTo>
                    <a:lnTo>
                      <a:pt x="28745" y="24185"/>
                    </a:lnTo>
                    <a:lnTo>
                      <a:pt x="28645" y="23964"/>
                    </a:lnTo>
                    <a:lnTo>
                      <a:pt x="28504" y="23723"/>
                    </a:lnTo>
                    <a:lnTo>
                      <a:pt x="28364" y="23522"/>
                    </a:lnTo>
                    <a:lnTo>
                      <a:pt x="28183" y="23322"/>
                    </a:lnTo>
                    <a:lnTo>
                      <a:pt x="28002" y="23121"/>
                    </a:lnTo>
                    <a:lnTo>
                      <a:pt x="27801" y="22960"/>
                    </a:lnTo>
                    <a:lnTo>
                      <a:pt x="27580" y="22819"/>
                    </a:lnTo>
                    <a:lnTo>
                      <a:pt x="27359" y="22679"/>
                    </a:lnTo>
                    <a:lnTo>
                      <a:pt x="27138" y="22578"/>
                    </a:lnTo>
                    <a:lnTo>
                      <a:pt x="26897" y="22498"/>
                    </a:lnTo>
                    <a:lnTo>
                      <a:pt x="26656" y="22458"/>
                    </a:lnTo>
                    <a:lnTo>
                      <a:pt x="26415" y="22438"/>
                    </a:lnTo>
                    <a:lnTo>
                      <a:pt x="26174" y="22458"/>
                    </a:lnTo>
                    <a:lnTo>
                      <a:pt x="25933" y="22498"/>
                    </a:lnTo>
                    <a:lnTo>
                      <a:pt x="25692" y="22578"/>
                    </a:lnTo>
                    <a:lnTo>
                      <a:pt x="25431" y="22699"/>
                    </a:lnTo>
                    <a:lnTo>
                      <a:pt x="25190" y="22880"/>
                    </a:lnTo>
                    <a:lnTo>
                      <a:pt x="24969" y="23081"/>
                    </a:lnTo>
                    <a:lnTo>
                      <a:pt x="24748" y="23281"/>
                    </a:lnTo>
                    <a:lnTo>
                      <a:pt x="24346" y="23763"/>
                    </a:lnTo>
                    <a:lnTo>
                      <a:pt x="23964" y="24226"/>
                    </a:lnTo>
                    <a:lnTo>
                      <a:pt x="23743" y="24446"/>
                    </a:lnTo>
                    <a:lnTo>
                      <a:pt x="23502" y="24647"/>
                    </a:lnTo>
                    <a:lnTo>
                      <a:pt x="23261" y="24828"/>
                    </a:lnTo>
                    <a:lnTo>
                      <a:pt x="22980" y="24989"/>
                    </a:lnTo>
                    <a:lnTo>
                      <a:pt x="22719" y="25089"/>
                    </a:lnTo>
                    <a:lnTo>
                      <a:pt x="22578" y="25109"/>
                    </a:lnTo>
                    <a:lnTo>
                      <a:pt x="22418" y="25129"/>
                    </a:lnTo>
                    <a:lnTo>
                      <a:pt x="22277" y="25150"/>
                    </a:lnTo>
                    <a:lnTo>
                      <a:pt x="22136" y="25129"/>
                    </a:lnTo>
                    <a:lnTo>
                      <a:pt x="21996" y="25109"/>
                    </a:lnTo>
                    <a:lnTo>
                      <a:pt x="21855" y="25069"/>
                    </a:lnTo>
                    <a:lnTo>
                      <a:pt x="21735" y="25009"/>
                    </a:lnTo>
                    <a:lnTo>
                      <a:pt x="21614" y="24929"/>
                    </a:lnTo>
                    <a:lnTo>
                      <a:pt x="21514" y="24848"/>
                    </a:lnTo>
                    <a:lnTo>
                      <a:pt x="21413" y="24748"/>
                    </a:lnTo>
                    <a:lnTo>
                      <a:pt x="21333" y="24647"/>
                    </a:lnTo>
                    <a:lnTo>
                      <a:pt x="21253" y="24547"/>
                    </a:lnTo>
                    <a:lnTo>
                      <a:pt x="21132" y="24286"/>
                    </a:lnTo>
                    <a:lnTo>
                      <a:pt x="21052" y="24025"/>
                    </a:lnTo>
                    <a:lnTo>
                      <a:pt x="20992" y="23743"/>
                    </a:lnTo>
                    <a:lnTo>
                      <a:pt x="20971" y="23442"/>
                    </a:lnTo>
                    <a:lnTo>
                      <a:pt x="21012" y="23161"/>
                    </a:lnTo>
                    <a:lnTo>
                      <a:pt x="21072" y="22900"/>
                    </a:lnTo>
                    <a:lnTo>
                      <a:pt x="21152" y="22619"/>
                    </a:lnTo>
                    <a:lnTo>
                      <a:pt x="21253" y="22357"/>
                    </a:lnTo>
                    <a:lnTo>
                      <a:pt x="21373" y="22116"/>
                    </a:lnTo>
                    <a:lnTo>
                      <a:pt x="21654" y="21614"/>
                    </a:lnTo>
                    <a:lnTo>
                      <a:pt x="21936" y="21132"/>
                    </a:lnTo>
                    <a:lnTo>
                      <a:pt x="22257" y="20529"/>
                    </a:lnTo>
                    <a:lnTo>
                      <a:pt x="22558" y="19927"/>
                    </a:lnTo>
                    <a:lnTo>
                      <a:pt x="22840" y="19304"/>
                    </a:lnTo>
                    <a:lnTo>
                      <a:pt x="23101" y="18661"/>
                    </a:lnTo>
                    <a:lnTo>
                      <a:pt x="23322" y="18019"/>
                    </a:lnTo>
                    <a:lnTo>
                      <a:pt x="23543" y="17376"/>
                    </a:lnTo>
                    <a:lnTo>
                      <a:pt x="23703" y="16713"/>
                    </a:lnTo>
                    <a:lnTo>
                      <a:pt x="23864" y="16050"/>
                    </a:lnTo>
                    <a:lnTo>
                      <a:pt x="23944" y="15608"/>
                    </a:lnTo>
                    <a:lnTo>
                      <a:pt x="24005" y="15166"/>
                    </a:lnTo>
                    <a:lnTo>
                      <a:pt x="24045" y="14724"/>
                    </a:lnTo>
                    <a:lnTo>
                      <a:pt x="24065" y="14282"/>
                    </a:lnTo>
                    <a:lnTo>
                      <a:pt x="24025" y="13860"/>
                    </a:lnTo>
                    <a:lnTo>
                      <a:pt x="23964" y="13419"/>
                    </a:lnTo>
                    <a:lnTo>
                      <a:pt x="23924" y="13218"/>
                    </a:lnTo>
                    <a:lnTo>
                      <a:pt x="23864" y="12997"/>
                    </a:lnTo>
                    <a:lnTo>
                      <a:pt x="23784" y="12796"/>
                    </a:lnTo>
                    <a:lnTo>
                      <a:pt x="23703" y="12595"/>
                    </a:lnTo>
                    <a:lnTo>
                      <a:pt x="23583" y="12414"/>
                    </a:lnTo>
                    <a:lnTo>
                      <a:pt x="23462" y="12233"/>
                    </a:lnTo>
                    <a:lnTo>
                      <a:pt x="23322" y="12053"/>
                    </a:lnTo>
                    <a:lnTo>
                      <a:pt x="23181" y="11892"/>
                    </a:lnTo>
                    <a:lnTo>
                      <a:pt x="23020" y="11731"/>
                    </a:lnTo>
                    <a:lnTo>
                      <a:pt x="22840" y="11611"/>
                    </a:lnTo>
                    <a:lnTo>
                      <a:pt x="22659" y="11490"/>
                    </a:lnTo>
                    <a:lnTo>
                      <a:pt x="22478" y="11390"/>
                    </a:lnTo>
                    <a:lnTo>
                      <a:pt x="22277" y="11289"/>
                    </a:lnTo>
                    <a:lnTo>
                      <a:pt x="22076" y="11229"/>
                    </a:lnTo>
                    <a:lnTo>
                      <a:pt x="21855" y="11189"/>
                    </a:lnTo>
                    <a:lnTo>
                      <a:pt x="21654" y="11169"/>
                    </a:lnTo>
                    <a:lnTo>
                      <a:pt x="21454" y="11169"/>
                    </a:lnTo>
                    <a:lnTo>
                      <a:pt x="21253" y="11209"/>
                    </a:lnTo>
                    <a:lnTo>
                      <a:pt x="21052" y="11249"/>
                    </a:lnTo>
                    <a:lnTo>
                      <a:pt x="20851" y="11329"/>
                    </a:lnTo>
                    <a:lnTo>
                      <a:pt x="20610" y="11470"/>
                    </a:lnTo>
                    <a:lnTo>
                      <a:pt x="20409" y="11651"/>
                    </a:lnTo>
                    <a:lnTo>
                      <a:pt x="20208" y="11832"/>
                    </a:lnTo>
                    <a:lnTo>
                      <a:pt x="20027" y="12033"/>
                    </a:lnTo>
                    <a:lnTo>
                      <a:pt x="19686" y="12474"/>
                    </a:lnTo>
                    <a:lnTo>
                      <a:pt x="19364" y="12916"/>
                    </a:lnTo>
                    <a:lnTo>
                      <a:pt x="19164" y="13137"/>
                    </a:lnTo>
                    <a:lnTo>
                      <a:pt x="18963" y="13338"/>
                    </a:lnTo>
                    <a:lnTo>
                      <a:pt x="18742" y="13499"/>
                    </a:lnTo>
                    <a:lnTo>
                      <a:pt x="18501" y="13640"/>
                    </a:lnTo>
                    <a:lnTo>
                      <a:pt x="18260" y="13740"/>
                    </a:lnTo>
                    <a:lnTo>
                      <a:pt x="18119" y="13780"/>
                    </a:lnTo>
                    <a:lnTo>
                      <a:pt x="17999" y="13800"/>
                    </a:lnTo>
                    <a:lnTo>
                      <a:pt x="17737" y="13800"/>
                    </a:lnTo>
                    <a:lnTo>
                      <a:pt x="17617" y="13780"/>
                    </a:lnTo>
                    <a:lnTo>
                      <a:pt x="17476" y="13720"/>
                    </a:lnTo>
                    <a:lnTo>
                      <a:pt x="17336" y="13660"/>
                    </a:lnTo>
                    <a:lnTo>
                      <a:pt x="17195" y="13559"/>
                    </a:lnTo>
                    <a:lnTo>
                      <a:pt x="17075" y="13439"/>
                    </a:lnTo>
                    <a:lnTo>
                      <a:pt x="16974" y="13318"/>
                    </a:lnTo>
                    <a:lnTo>
                      <a:pt x="16894" y="13178"/>
                    </a:lnTo>
                    <a:lnTo>
                      <a:pt x="16833" y="13017"/>
                    </a:lnTo>
                    <a:lnTo>
                      <a:pt x="16773" y="12836"/>
                    </a:lnTo>
                    <a:lnTo>
                      <a:pt x="16733" y="12675"/>
                    </a:lnTo>
                    <a:lnTo>
                      <a:pt x="16673" y="12294"/>
                    </a:lnTo>
                    <a:lnTo>
                      <a:pt x="16673" y="11912"/>
                    </a:lnTo>
                    <a:lnTo>
                      <a:pt x="16673" y="11530"/>
                    </a:lnTo>
                    <a:lnTo>
                      <a:pt x="16713" y="11149"/>
                    </a:lnTo>
                    <a:lnTo>
                      <a:pt x="16773" y="10345"/>
                    </a:lnTo>
                    <a:lnTo>
                      <a:pt x="16793" y="9542"/>
                    </a:lnTo>
                    <a:lnTo>
                      <a:pt x="16773" y="8718"/>
                    </a:lnTo>
                    <a:lnTo>
                      <a:pt x="16733" y="7915"/>
                    </a:lnTo>
                    <a:lnTo>
                      <a:pt x="16653" y="7111"/>
                    </a:lnTo>
                    <a:lnTo>
                      <a:pt x="16532" y="6308"/>
                    </a:lnTo>
                    <a:lnTo>
                      <a:pt x="16371" y="5524"/>
                    </a:lnTo>
                    <a:lnTo>
                      <a:pt x="16171" y="4741"/>
                    </a:lnTo>
                    <a:lnTo>
                      <a:pt x="16050" y="4259"/>
                    </a:lnTo>
                    <a:lnTo>
                      <a:pt x="15889" y="3777"/>
                    </a:lnTo>
                    <a:lnTo>
                      <a:pt x="15709" y="3315"/>
                    </a:lnTo>
                    <a:lnTo>
                      <a:pt x="15508" y="2873"/>
                    </a:lnTo>
                    <a:lnTo>
                      <a:pt x="15287" y="2431"/>
                    </a:lnTo>
                    <a:lnTo>
                      <a:pt x="15046" y="2009"/>
                    </a:lnTo>
                    <a:lnTo>
                      <a:pt x="14744" y="1627"/>
                    </a:lnTo>
                    <a:lnTo>
                      <a:pt x="14423" y="1246"/>
                    </a:lnTo>
                    <a:lnTo>
                      <a:pt x="14262" y="1085"/>
                    </a:lnTo>
                    <a:lnTo>
                      <a:pt x="14082" y="904"/>
                    </a:lnTo>
                    <a:lnTo>
                      <a:pt x="13881" y="764"/>
                    </a:lnTo>
                    <a:lnTo>
                      <a:pt x="13680" y="623"/>
                    </a:lnTo>
                    <a:lnTo>
                      <a:pt x="13459" y="502"/>
                    </a:lnTo>
                    <a:lnTo>
                      <a:pt x="13258" y="382"/>
                    </a:lnTo>
                    <a:lnTo>
                      <a:pt x="13037" y="282"/>
                    </a:lnTo>
                    <a:lnTo>
                      <a:pt x="12796" y="181"/>
                    </a:lnTo>
                    <a:lnTo>
                      <a:pt x="12575" y="121"/>
                    </a:lnTo>
                    <a:lnTo>
                      <a:pt x="12334" y="61"/>
                    </a:lnTo>
                    <a:lnTo>
                      <a:pt x="12093" y="20"/>
                    </a:lnTo>
                    <a:lnTo>
                      <a:pt x="1187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4" name="Google Shape;554;p11"/>
              <p:cNvSpPr/>
              <p:nvPr/>
            </p:nvSpPr>
            <p:spPr>
              <a:xfrm>
                <a:off x="-382575" y="3039300"/>
                <a:ext cx="13575" cy="995850"/>
              </a:xfrm>
              <a:custGeom>
                <a:avLst/>
                <a:gdLst/>
                <a:ahLst/>
                <a:cxnLst/>
                <a:rect l="l" t="t" r="r" b="b"/>
                <a:pathLst>
                  <a:path w="543" h="39834" extrusionOk="0">
                    <a:moveTo>
                      <a:pt x="282" y="0"/>
                    </a:moveTo>
                    <a:lnTo>
                      <a:pt x="161" y="20"/>
                    </a:lnTo>
                    <a:lnTo>
                      <a:pt x="81" y="81"/>
                    </a:lnTo>
                    <a:lnTo>
                      <a:pt x="41" y="161"/>
                    </a:lnTo>
                    <a:lnTo>
                      <a:pt x="0" y="261"/>
                    </a:lnTo>
                    <a:lnTo>
                      <a:pt x="0" y="39572"/>
                    </a:lnTo>
                    <a:lnTo>
                      <a:pt x="41" y="39673"/>
                    </a:lnTo>
                    <a:lnTo>
                      <a:pt x="81" y="39773"/>
                    </a:lnTo>
                    <a:lnTo>
                      <a:pt x="161" y="39813"/>
                    </a:lnTo>
                    <a:lnTo>
                      <a:pt x="282" y="39833"/>
                    </a:lnTo>
                    <a:lnTo>
                      <a:pt x="382" y="39813"/>
                    </a:lnTo>
                    <a:lnTo>
                      <a:pt x="462" y="39773"/>
                    </a:lnTo>
                    <a:lnTo>
                      <a:pt x="523" y="39673"/>
                    </a:lnTo>
                    <a:lnTo>
                      <a:pt x="543" y="39572"/>
                    </a:lnTo>
                    <a:lnTo>
                      <a:pt x="543" y="261"/>
                    </a:lnTo>
                    <a:lnTo>
                      <a:pt x="523" y="161"/>
                    </a:lnTo>
                    <a:lnTo>
                      <a:pt x="462" y="81"/>
                    </a:lnTo>
                    <a:lnTo>
                      <a:pt x="382" y="2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5" name="Google Shape;555;p11"/>
              <p:cNvSpPr/>
              <p:nvPr/>
            </p:nvSpPr>
            <p:spPr>
              <a:xfrm>
                <a:off x="-572400" y="3324525"/>
                <a:ext cx="431900" cy="264175"/>
              </a:xfrm>
              <a:custGeom>
                <a:avLst/>
                <a:gdLst/>
                <a:ahLst/>
                <a:cxnLst/>
                <a:rect l="l" t="t" r="r" b="b"/>
                <a:pathLst>
                  <a:path w="17276" h="10567" extrusionOk="0">
                    <a:moveTo>
                      <a:pt x="282" y="1"/>
                    </a:moveTo>
                    <a:lnTo>
                      <a:pt x="181" y="21"/>
                    </a:lnTo>
                    <a:lnTo>
                      <a:pt x="101" y="61"/>
                    </a:lnTo>
                    <a:lnTo>
                      <a:pt x="21" y="141"/>
                    </a:lnTo>
                    <a:lnTo>
                      <a:pt x="0" y="242"/>
                    </a:lnTo>
                    <a:lnTo>
                      <a:pt x="0" y="342"/>
                    </a:lnTo>
                    <a:lnTo>
                      <a:pt x="41" y="423"/>
                    </a:lnTo>
                    <a:lnTo>
                      <a:pt x="7654" y="10466"/>
                    </a:lnTo>
                    <a:lnTo>
                      <a:pt x="7694" y="10506"/>
                    </a:lnTo>
                    <a:lnTo>
                      <a:pt x="7734" y="10527"/>
                    </a:lnTo>
                    <a:lnTo>
                      <a:pt x="7794" y="10547"/>
                    </a:lnTo>
                    <a:lnTo>
                      <a:pt x="7855" y="10567"/>
                    </a:lnTo>
                    <a:lnTo>
                      <a:pt x="7875" y="10567"/>
                    </a:lnTo>
                    <a:lnTo>
                      <a:pt x="7975" y="10547"/>
                    </a:lnTo>
                    <a:lnTo>
                      <a:pt x="8055" y="10486"/>
                    </a:lnTo>
                    <a:lnTo>
                      <a:pt x="17215" y="443"/>
                    </a:lnTo>
                    <a:lnTo>
                      <a:pt x="17275" y="362"/>
                    </a:lnTo>
                    <a:lnTo>
                      <a:pt x="17275" y="262"/>
                    </a:lnTo>
                    <a:lnTo>
                      <a:pt x="17255" y="161"/>
                    </a:lnTo>
                    <a:lnTo>
                      <a:pt x="17195" y="81"/>
                    </a:lnTo>
                    <a:lnTo>
                      <a:pt x="17115" y="21"/>
                    </a:lnTo>
                    <a:lnTo>
                      <a:pt x="17014" y="1"/>
                    </a:lnTo>
                    <a:lnTo>
                      <a:pt x="16914" y="21"/>
                    </a:lnTo>
                    <a:lnTo>
                      <a:pt x="16833" y="101"/>
                    </a:lnTo>
                    <a:lnTo>
                      <a:pt x="7875" y="9884"/>
                    </a:lnTo>
                    <a:lnTo>
                      <a:pt x="462" y="101"/>
                    </a:lnTo>
                    <a:lnTo>
                      <a:pt x="382" y="41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6" name="Google Shape;556;p11"/>
              <p:cNvSpPr/>
              <p:nvPr/>
            </p:nvSpPr>
            <p:spPr>
              <a:xfrm>
                <a:off x="-642200" y="3609775"/>
                <a:ext cx="627250" cy="399250"/>
              </a:xfrm>
              <a:custGeom>
                <a:avLst/>
                <a:gdLst/>
                <a:ahLst/>
                <a:cxnLst/>
                <a:rect l="l" t="t" r="r" b="b"/>
                <a:pathLst>
                  <a:path w="25090" h="15970" extrusionOk="0">
                    <a:moveTo>
                      <a:pt x="24808" y="0"/>
                    </a:moveTo>
                    <a:lnTo>
                      <a:pt x="24708" y="20"/>
                    </a:lnTo>
                    <a:lnTo>
                      <a:pt x="24627" y="81"/>
                    </a:lnTo>
                    <a:lnTo>
                      <a:pt x="10667" y="15307"/>
                    </a:lnTo>
                    <a:lnTo>
                      <a:pt x="462" y="2069"/>
                    </a:lnTo>
                    <a:lnTo>
                      <a:pt x="382" y="2009"/>
                    </a:lnTo>
                    <a:lnTo>
                      <a:pt x="282" y="1969"/>
                    </a:lnTo>
                    <a:lnTo>
                      <a:pt x="181" y="1989"/>
                    </a:lnTo>
                    <a:lnTo>
                      <a:pt x="101" y="2029"/>
                    </a:lnTo>
                    <a:lnTo>
                      <a:pt x="20" y="2110"/>
                    </a:lnTo>
                    <a:lnTo>
                      <a:pt x="0" y="2210"/>
                    </a:lnTo>
                    <a:lnTo>
                      <a:pt x="0" y="2310"/>
                    </a:lnTo>
                    <a:lnTo>
                      <a:pt x="40" y="2391"/>
                    </a:lnTo>
                    <a:lnTo>
                      <a:pt x="10446" y="15869"/>
                    </a:lnTo>
                    <a:lnTo>
                      <a:pt x="10486" y="15909"/>
                    </a:lnTo>
                    <a:lnTo>
                      <a:pt x="10546" y="15950"/>
                    </a:lnTo>
                    <a:lnTo>
                      <a:pt x="10586" y="15970"/>
                    </a:lnTo>
                    <a:lnTo>
                      <a:pt x="10667" y="15970"/>
                    </a:lnTo>
                    <a:lnTo>
                      <a:pt x="10767" y="15950"/>
                    </a:lnTo>
                    <a:lnTo>
                      <a:pt x="10847" y="15889"/>
                    </a:lnTo>
                    <a:lnTo>
                      <a:pt x="25009" y="442"/>
                    </a:lnTo>
                    <a:lnTo>
                      <a:pt x="25069" y="362"/>
                    </a:lnTo>
                    <a:lnTo>
                      <a:pt x="25089" y="261"/>
                    </a:lnTo>
                    <a:lnTo>
                      <a:pt x="25069" y="161"/>
                    </a:lnTo>
                    <a:lnTo>
                      <a:pt x="24989" y="81"/>
                    </a:lnTo>
                    <a:lnTo>
                      <a:pt x="24908" y="20"/>
                    </a:lnTo>
                    <a:lnTo>
                      <a:pt x="24808" y="0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57" name="Google Shape;557;p11"/>
              <p:cNvSpPr/>
              <p:nvPr/>
            </p:nvSpPr>
            <p:spPr>
              <a:xfrm>
                <a:off x="-699950" y="3976875"/>
                <a:ext cx="690525" cy="786925"/>
              </a:xfrm>
              <a:custGeom>
                <a:avLst/>
                <a:gdLst/>
                <a:ahLst/>
                <a:cxnLst/>
                <a:rect l="l" t="t" r="r" b="b"/>
                <a:pathLst>
                  <a:path w="27621" h="31477" extrusionOk="0">
                    <a:moveTo>
                      <a:pt x="0" y="0"/>
                    </a:moveTo>
                    <a:lnTo>
                      <a:pt x="5966" y="31477"/>
                    </a:lnTo>
                    <a:lnTo>
                      <a:pt x="21775" y="31477"/>
                    </a:lnTo>
                    <a:lnTo>
                      <a:pt x="27620" y="0"/>
                    </a:lnTo>
                    <a:close/>
                  </a:path>
                </a:pathLst>
              </a:custGeom>
              <a:solidFill>
                <a:srgbClr val="2D8C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 1">
  <p:cSld name="CUSTOM_22">
    <p:spTree>
      <p:nvGrpSpPr>
        <p:cNvPr id="1" name="Shape 6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60" name="Google Shape;660;p15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661" name="Google Shape;661;p15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662" name="Google Shape;662;p15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3" name="Google Shape;663;p15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4" name="Google Shape;664;p15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5" name="Google Shape;665;p15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6" name="Google Shape;666;p15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7" name="Google Shape;667;p15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8" name="Google Shape;668;p15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69" name="Google Shape;669;p15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0" name="Google Shape;670;p15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1" name="Google Shape;671;p15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2" name="Google Shape;672;p15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3" name="Google Shape;673;p15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4" name="Google Shape;674;p15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5" name="Google Shape;675;p15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6" name="Google Shape;676;p15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677" name="Google Shape;677;p15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678" name="Google Shape;678;p15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79" name="Google Shape;679;p15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80" name="Google Shape;680;p15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81" name="Google Shape;681;p15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82" name="Google Shape;682;p15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83" name="Google Shape;683;p15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84" name="Google Shape;684;p15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685" name="Google Shape;685;p15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686" name="Google Shape;686;p15"/>
          <p:cNvGrpSpPr/>
          <p:nvPr/>
        </p:nvGrpSpPr>
        <p:grpSpPr>
          <a:xfrm>
            <a:off x="43050" y="378150"/>
            <a:ext cx="9057900" cy="4584350"/>
            <a:chOff x="43050" y="378150"/>
            <a:chExt cx="9057900" cy="4584350"/>
          </a:xfrm>
        </p:grpSpPr>
        <p:grpSp>
          <p:nvGrpSpPr>
            <p:cNvPr id="687" name="Google Shape;687;p15"/>
            <p:cNvGrpSpPr/>
            <p:nvPr/>
          </p:nvGrpSpPr>
          <p:grpSpPr>
            <a:xfrm>
              <a:off x="125517" y="1054571"/>
              <a:ext cx="8878403" cy="3722222"/>
              <a:chOff x="125517" y="1054571"/>
              <a:chExt cx="8878403" cy="3722222"/>
            </a:xfrm>
          </p:grpSpPr>
          <p:sp>
            <p:nvSpPr>
              <p:cNvPr id="688" name="Google Shape;688;p15"/>
              <p:cNvSpPr/>
              <p:nvPr/>
            </p:nvSpPr>
            <p:spPr>
              <a:xfrm>
                <a:off x="276025" y="36824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" name="Google Shape;689;p15"/>
              <p:cNvSpPr/>
              <p:nvPr/>
            </p:nvSpPr>
            <p:spPr>
              <a:xfrm>
                <a:off x="276025" y="18536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690" name="Google Shape;690;p15"/>
              <p:cNvGrpSpPr/>
              <p:nvPr/>
            </p:nvGrpSpPr>
            <p:grpSpPr>
              <a:xfrm>
                <a:off x="8710521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691" name="Google Shape;691;p15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92" name="Google Shape;692;p15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693" name="Google Shape;693;p15"/>
              <p:cNvGrpSpPr/>
              <p:nvPr/>
            </p:nvGrpSpPr>
            <p:grpSpPr>
              <a:xfrm>
                <a:off x="125517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694" name="Google Shape;694;p15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695" name="Google Shape;695;p15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696" name="Google Shape;696;p15"/>
            <p:cNvGrpSpPr/>
            <p:nvPr/>
          </p:nvGrpSpPr>
          <p:grpSpPr>
            <a:xfrm>
              <a:off x="43050" y="378150"/>
              <a:ext cx="9057900" cy="4584350"/>
              <a:chOff x="35650" y="378150"/>
              <a:chExt cx="9057900" cy="4584350"/>
            </a:xfrm>
          </p:grpSpPr>
          <p:sp>
            <p:nvSpPr>
              <p:cNvPr id="697" name="Google Shape;697;p15"/>
              <p:cNvSpPr/>
              <p:nvPr/>
            </p:nvSpPr>
            <p:spPr>
              <a:xfrm>
                <a:off x="35650" y="4587200"/>
                <a:ext cx="9057900" cy="375300"/>
              </a:xfrm>
              <a:prstGeom prst="ellipse">
                <a:avLst/>
              </a:prstGeom>
              <a:solidFill>
                <a:srgbClr val="2C3045">
                  <a:alpha val="15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8" name="Google Shape;698;p15"/>
              <p:cNvSpPr/>
              <p:nvPr/>
            </p:nvSpPr>
            <p:spPr>
              <a:xfrm>
                <a:off x="499650" y="378150"/>
                <a:ext cx="8144700" cy="4387200"/>
              </a:xfrm>
              <a:prstGeom prst="roundRect">
                <a:avLst>
                  <a:gd name="adj" fmla="val 5321"/>
                </a:avLst>
              </a:prstGeom>
              <a:solidFill>
                <a:schemeClr val="lt1"/>
              </a:solidFill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699" name="Google Shape;699;p15"/>
          <p:cNvSpPr txBox="1">
            <a:spLocks noGrp="1"/>
          </p:cNvSpPr>
          <p:nvPr>
            <p:ph type="title"/>
          </p:nvPr>
        </p:nvSpPr>
        <p:spPr>
          <a:xfrm>
            <a:off x="720000" y="612648"/>
            <a:ext cx="7704000" cy="4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highlight>
                  <a:schemeClr val="accent1"/>
                </a:highlight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grpSp>
        <p:nvGrpSpPr>
          <p:cNvPr id="700" name="Google Shape;700;p15"/>
          <p:cNvGrpSpPr/>
          <p:nvPr/>
        </p:nvGrpSpPr>
        <p:grpSpPr>
          <a:xfrm flipH="1">
            <a:off x="-212075" y="3788075"/>
            <a:ext cx="1102825" cy="1470925"/>
            <a:chOff x="8269775" y="3716750"/>
            <a:chExt cx="1102825" cy="1470925"/>
          </a:xfrm>
        </p:grpSpPr>
        <p:sp>
          <p:nvSpPr>
            <p:cNvPr id="701" name="Google Shape;701;p15"/>
            <p:cNvSpPr/>
            <p:nvPr/>
          </p:nvSpPr>
          <p:spPr>
            <a:xfrm>
              <a:off x="8420425" y="3716750"/>
              <a:ext cx="813575" cy="1012425"/>
            </a:xfrm>
            <a:custGeom>
              <a:avLst/>
              <a:gdLst/>
              <a:ahLst/>
              <a:cxnLst/>
              <a:rect l="l" t="t" r="r" b="b"/>
              <a:pathLst>
                <a:path w="32543" h="40497" extrusionOk="0">
                  <a:moveTo>
                    <a:pt x="2251" y="1"/>
                  </a:moveTo>
                  <a:lnTo>
                    <a:pt x="2351" y="201"/>
                  </a:lnTo>
                  <a:lnTo>
                    <a:pt x="2431" y="422"/>
                  </a:lnTo>
                  <a:lnTo>
                    <a:pt x="2492" y="684"/>
                  </a:lnTo>
                  <a:lnTo>
                    <a:pt x="2512" y="985"/>
                  </a:lnTo>
                  <a:lnTo>
                    <a:pt x="2512" y="1286"/>
                  </a:lnTo>
                  <a:lnTo>
                    <a:pt x="2512" y="1608"/>
                  </a:lnTo>
                  <a:lnTo>
                    <a:pt x="2472" y="1949"/>
                  </a:lnTo>
                  <a:lnTo>
                    <a:pt x="2411" y="2291"/>
                  </a:lnTo>
                  <a:lnTo>
                    <a:pt x="2351" y="2632"/>
                  </a:lnTo>
                  <a:lnTo>
                    <a:pt x="2291" y="2973"/>
                  </a:lnTo>
                  <a:lnTo>
                    <a:pt x="2110" y="3616"/>
                  </a:lnTo>
                  <a:lnTo>
                    <a:pt x="1909" y="4179"/>
                  </a:lnTo>
                  <a:lnTo>
                    <a:pt x="1728" y="4661"/>
                  </a:lnTo>
                  <a:lnTo>
                    <a:pt x="1527" y="5042"/>
                  </a:lnTo>
                  <a:lnTo>
                    <a:pt x="1327" y="5444"/>
                  </a:lnTo>
                  <a:lnTo>
                    <a:pt x="885" y="6208"/>
                  </a:lnTo>
                  <a:lnTo>
                    <a:pt x="664" y="6589"/>
                  </a:lnTo>
                  <a:lnTo>
                    <a:pt x="483" y="6991"/>
                  </a:lnTo>
                  <a:lnTo>
                    <a:pt x="302" y="7393"/>
                  </a:lnTo>
                  <a:lnTo>
                    <a:pt x="162" y="7794"/>
                  </a:lnTo>
                  <a:lnTo>
                    <a:pt x="101" y="8015"/>
                  </a:lnTo>
                  <a:lnTo>
                    <a:pt x="61" y="8236"/>
                  </a:lnTo>
                  <a:lnTo>
                    <a:pt x="21" y="8457"/>
                  </a:lnTo>
                  <a:lnTo>
                    <a:pt x="1" y="8678"/>
                  </a:lnTo>
                  <a:lnTo>
                    <a:pt x="1" y="8899"/>
                  </a:lnTo>
                  <a:lnTo>
                    <a:pt x="1" y="9140"/>
                  </a:lnTo>
                  <a:lnTo>
                    <a:pt x="41" y="9361"/>
                  </a:lnTo>
                  <a:lnTo>
                    <a:pt x="81" y="9562"/>
                  </a:lnTo>
                  <a:lnTo>
                    <a:pt x="121" y="9783"/>
                  </a:lnTo>
                  <a:lnTo>
                    <a:pt x="202" y="9984"/>
                  </a:lnTo>
                  <a:lnTo>
                    <a:pt x="282" y="10185"/>
                  </a:lnTo>
                  <a:lnTo>
                    <a:pt x="403" y="10366"/>
                  </a:lnTo>
                  <a:lnTo>
                    <a:pt x="523" y="10546"/>
                  </a:lnTo>
                  <a:lnTo>
                    <a:pt x="664" y="10687"/>
                  </a:lnTo>
                  <a:lnTo>
                    <a:pt x="824" y="10828"/>
                  </a:lnTo>
                  <a:lnTo>
                    <a:pt x="1005" y="10968"/>
                  </a:lnTo>
                  <a:lnTo>
                    <a:pt x="1246" y="11089"/>
                  </a:lnTo>
                  <a:lnTo>
                    <a:pt x="1487" y="11189"/>
                  </a:lnTo>
                  <a:lnTo>
                    <a:pt x="1748" y="11270"/>
                  </a:lnTo>
                  <a:lnTo>
                    <a:pt x="2030" y="11350"/>
                  </a:lnTo>
                  <a:lnTo>
                    <a:pt x="2291" y="11430"/>
                  </a:lnTo>
                  <a:lnTo>
                    <a:pt x="2552" y="11511"/>
                  </a:lnTo>
                  <a:lnTo>
                    <a:pt x="2793" y="11611"/>
                  </a:lnTo>
                  <a:lnTo>
                    <a:pt x="3034" y="11752"/>
                  </a:lnTo>
                  <a:lnTo>
                    <a:pt x="3235" y="11932"/>
                  </a:lnTo>
                  <a:lnTo>
                    <a:pt x="3416" y="12113"/>
                  </a:lnTo>
                  <a:lnTo>
                    <a:pt x="3556" y="12314"/>
                  </a:lnTo>
                  <a:lnTo>
                    <a:pt x="3677" y="12555"/>
                  </a:lnTo>
                  <a:lnTo>
                    <a:pt x="3757" y="12796"/>
                  </a:lnTo>
                  <a:lnTo>
                    <a:pt x="3817" y="13037"/>
                  </a:lnTo>
                  <a:lnTo>
                    <a:pt x="3858" y="13318"/>
                  </a:lnTo>
                  <a:lnTo>
                    <a:pt x="3878" y="13580"/>
                  </a:lnTo>
                  <a:lnTo>
                    <a:pt x="3858" y="13861"/>
                  </a:lnTo>
                  <a:lnTo>
                    <a:pt x="3837" y="14142"/>
                  </a:lnTo>
                  <a:lnTo>
                    <a:pt x="3797" y="14423"/>
                  </a:lnTo>
                  <a:lnTo>
                    <a:pt x="3737" y="14725"/>
                  </a:lnTo>
                  <a:lnTo>
                    <a:pt x="3596" y="15287"/>
                  </a:lnTo>
                  <a:lnTo>
                    <a:pt x="3396" y="15809"/>
                  </a:lnTo>
                  <a:lnTo>
                    <a:pt x="3215" y="16352"/>
                  </a:lnTo>
                  <a:lnTo>
                    <a:pt x="3034" y="16894"/>
                  </a:lnTo>
                  <a:lnTo>
                    <a:pt x="2893" y="17456"/>
                  </a:lnTo>
                  <a:lnTo>
                    <a:pt x="2833" y="17738"/>
                  </a:lnTo>
                  <a:lnTo>
                    <a:pt x="2793" y="18019"/>
                  </a:lnTo>
                  <a:lnTo>
                    <a:pt x="2773" y="18280"/>
                  </a:lnTo>
                  <a:lnTo>
                    <a:pt x="2773" y="18561"/>
                  </a:lnTo>
                  <a:lnTo>
                    <a:pt x="2793" y="18822"/>
                  </a:lnTo>
                  <a:lnTo>
                    <a:pt x="2853" y="19063"/>
                  </a:lnTo>
                  <a:lnTo>
                    <a:pt x="2934" y="19324"/>
                  </a:lnTo>
                  <a:lnTo>
                    <a:pt x="3034" y="19545"/>
                  </a:lnTo>
                  <a:lnTo>
                    <a:pt x="3175" y="19766"/>
                  </a:lnTo>
                  <a:lnTo>
                    <a:pt x="3335" y="19987"/>
                  </a:lnTo>
                  <a:lnTo>
                    <a:pt x="3456" y="20108"/>
                  </a:lnTo>
                  <a:lnTo>
                    <a:pt x="3596" y="20208"/>
                  </a:lnTo>
                  <a:lnTo>
                    <a:pt x="3737" y="20309"/>
                  </a:lnTo>
                  <a:lnTo>
                    <a:pt x="3878" y="20389"/>
                  </a:lnTo>
                  <a:lnTo>
                    <a:pt x="4199" y="20550"/>
                  </a:lnTo>
                  <a:lnTo>
                    <a:pt x="4541" y="20670"/>
                  </a:lnTo>
                  <a:lnTo>
                    <a:pt x="4882" y="20751"/>
                  </a:lnTo>
                  <a:lnTo>
                    <a:pt x="5244" y="20831"/>
                  </a:lnTo>
                  <a:lnTo>
                    <a:pt x="5967" y="20952"/>
                  </a:lnTo>
                  <a:lnTo>
                    <a:pt x="6328" y="21032"/>
                  </a:lnTo>
                  <a:lnTo>
                    <a:pt x="6690" y="21092"/>
                  </a:lnTo>
                  <a:lnTo>
                    <a:pt x="7011" y="21193"/>
                  </a:lnTo>
                  <a:lnTo>
                    <a:pt x="7333" y="21313"/>
                  </a:lnTo>
                  <a:lnTo>
                    <a:pt x="7634" y="21454"/>
                  </a:lnTo>
                  <a:lnTo>
                    <a:pt x="7754" y="21554"/>
                  </a:lnTo>
                  <a:lnTo>
                    <a:pt x="7875" y="21635"/>
                  </a:lnTo>
                  <a:lnTo>
                    <a:pt x="7996" y="21755"/>
                  </a:lnTo>
                  <a:lnTo>
                    <a:pt x="8096" y="21876"/>
                  </a:lnTo>
                  <a:lnTo>
                    <a:pt x="8196" y="22016"/>
                  </a:lnTo>
                  <a:lnTo>
                    <a:pt x="8277" y="22157"/>
                  </a:lnTo>
                  <a:lnTo>
                    <a:pt x="8337" y="22297"/>
                  </a:lnTo>
                  <a:lnTo>
                    <a:pt x="8397" y="22438"/>
                  </a:lnTo>
                  <a:lnTo>
                    <a:pt x="8437" y="22579"/>
                  </a:lnTo>
                  <a:lnTo>
                    <a:pt x="8458" y="22699"/>
                  </a:lnTo>
                  <a:lnTo>
                    <a:pt x="8478" y="22980"/>
                  </a:lnTo>
                  <a:lnTo>
                    <a:pt x="8437" y="23282"/>
                  </a:lnTo>
                  <a:lnTo>
                    <a:pt x="8397" y="23563"/>
                  </a:lnTo>
                  <a:lnTo>
                    <a:pt x="8317" y="23844"/>
                  </a:lnTo>
                  <a:lnTo>
                    <a:pt x="8196" y="24145"/>
                  </a:lnTo>
                  <a:lnTo>
                    <a:pt x="8096" y="24427"/>
                  </a:lnTo>
                  <a:lnTo>
                    <a:pt x="7855" y="25029"/>
                  </a:lnTo>
                  <a:lnTo>
                    <a:pt x="7734" y="25331"/>
                  </a:lnTo>
                  <a:lnTo>
                    <a:pt x="7614" y="25632"/>
                  </a:lnTo>
                  <a:lnTo>
                    <a:pt x="7534" y="25933"/>
                  </a:lnTo>
                  <a:lnTo>
                    <a:pt x="7473" y="26235"/>
                  </a:lnTo>
                  <a:lnTo>
                    <a:pt x="7433" y="26536"/>
                  </a:lnTo>
                  <a:lnTo>
                    <a:pt x="7433" y="26837"/>
                  </a:lnTo>
                  <a:lnTo>
                    <a:pt x="7473" y="27118"/>
                  </a:lnTo>
                  <a:lnTo>
                    <a:pt x="7554" y="27379"/>
                  </a:lnTo>
                  <a:lnTo>
                    <a:pt x="7654" y="27641"/>
                  </a:lnTo>
                  <a:lnTo>
                    <a:pt x="7795" y="27882"/>
                  </a:lnTo>
                  <a:lnTo>
                    <a:pt x="7955" y="28103"/>
                  </a:lnTo>
                  <a:lnTo>
                    <a:pt x="8136" y="28303"/>
                  </a:lnTo>
                  <a:lnTo>
                    <a:pt x="8337" y="28504"/>
                  </a:lnTo>
                  <a:lnTo>
                    <a:pt x="8558" y="28705"/>
                  </a:lnTo>
                  <a:lnTo>
                    <a:pt x="8779" y="28886"/>
                  </a:lnTo>
                  <a:lnTo>
                    <a:pt x="9040" y="29047"/>
                  </a:lnTo>
                  <a:lnTo>
                    <a:pt x="9281" y="29207"/>
                  </a:lnTo>
                  <a:lnTo>
                    <a:pt x="9562" y="29348"/>
                  </a:lnTo>
                  <a:lnTo>
                    <a:pt x="10105" y="29609"/>
                  </a:lnTo>
                  <a:lnTo>
                    <a:pt x="10647" y="29830"/>
                  </a:lnTo>
                  <a:lnTo>
                    <a:pt x="11189" y="30071"/>
                  </a:lnTo>
                  <a:lnTo>
                    <a:pt x="11752" y="30312"/>
                  </a:lnTo>
                  <a:lnTo>
                    <a:pt x="12274" y="30614"/>
                  </a:lnTo>
                  <a:lnTo>
                    <a:pt x="12535" y="30754"/>
                  </a:lnTo>
                  <a:lnTo>
                    <a:pt x="12776" y="30935"/>
                  </a:lnTo>
                  <a:lnTo>
                    <a:pt x="12997" y="31116"/>
                  </a:lnTo>
                  <a:lnTo>
                    <a:pt x="13198" y="31296"/>
                  </a:lnTo>
                  <a:lnTo>
                    <a:pt x="13399" y="31517"/>
                  </a:lnTo>
                  <a:lnTo>
                    <a:pt x="13560" y="31718"/>
                  </a:lnTo>
                  <a:lnTo>
                    <a:pt x="13700" y="31959"/>
                  </a:lnTo>
                  <a:lnTo>
                    <a:pt x="13821" y="32200"/>
                  </a:lnTo>
                  <a:lnTo>
                    <a:pt x="13921" y="32462"/>
                  </a:lnTo>
                  <a:lnTo>
                    <a:pt x="13982" y="32743"/>
                  </a:lnTo>
                  <a:lnTo>
                    <a:pt x="14002" y="33024"/>
                  </a:lnTo>
                  <a:lnTo>
                    <a:pt x="14002" y="33325"/>
                  </a:lnTo>
                  <a:lnTo>
                    <a:pt x="13961" y="33607"/>
                  </a:lnTo>
                  <a:lnTo>
                    <a:pt x="13921" y="33888"/>
                  </a:lnTo>
                  <a:lnTo>
                    <a:pt x="13841" y="34470"/>
                  </a:lnTo>
                  <a:lnTo>
                    <a:pt x="13801" y="34751"/>
                  </a:lnTo>
                  <a:lnTo>
                    <a:pt x="13801" y="35053"/>
                  </a:lnTo>
                  <a:lnTo>
                    <a:pt x="13801" y="35254"/>
                  </a:lnTo>
                  <a:lnTo>
                    <a:pt x="13821" y="35434"/>
                  </a:lnTo>
                  <a:lnTo>
                    <a:pt x="13861" y="35635"/>
                  </a:lnTo>
                  <a:lnTo>
                    <a:pt x="13901" y="35816"/>
                  </a:lnTo>
                  <a:lnTo>
                    <a:pt x="13961" y="35997"/>
                  </a:lnTo>
                  <a:lnTo>
                    <a:pt x="14022" y="36178"/>
                  </a:lnTo>
                  <a:lnTo>
                    <a:pt x="14202" y="36519"/>
                  </a:lnTo>
                  <a:lnTo>
                    <a:pt x="14403" y="36841"/>
                  </a:lnTo>
                  <a:lnTo>
                    <a:pt x="14644" y="37142"/>
                  </a:lnTo>
                  <a:lnTo>
                    <a:pt x="14926" y="37423"/>
                  </a:lnTo>
                  <a:lnTo>
                    <a:pt x="15227" y="37684"/>
                  </a:lnTo>
                  <a:lnTo>
                    <a:pt x="15568" y="37925"/>
                  </a:lnTo>
                  <a:lnTo>
                    <a:pt x="15910" y="38126"/>
                  </a:lnTo>
                  <a:lnTo>
                    <a:pt x="16292" y="38327"/>
                  </a:lnTo>
                  <a:lnTo>
                    <a:pt x="16673" y="38488"/>
                  </a:lnTo>
                  <a:lnTo>
                    <a:pt x="17075" y="38608"/>
                  </a:lnTo>
                  <a:lnTo>
                    <a:pt x="17477" y="38709"/>
                  </a:lnTo>
                  <a:lnTo>
                    <a:pt x="17878" y="38789"/>
                  </a:lnTo>
                  <a:lnTo>
                    <a:pt x="18280" y="38829"/>
                  </a:lnTo>
                  <a:lnTo>
                    <a:pt x="18682" y="38849"/>
                  </a:lnTo>
                  <a:lnTo>
                    <a:pt x="19084" y="38849"/>
                  </a:lnTo>
                  <a:lnTo>
                    <a:pt x="19485" y="38829"/>
                  </a:lnTo>
                  <a:lnTo>
                    <a:pt x="19887" y="38789"/>
                  </a:lnTo>
                  <a:lnTo>
                    <a:pt x="20691" y="38709"/>
                  </a:lnTo>
                  <a:lnTo>
                    <a:pt x="21494" y="38568"/>
                  </a:lnTo>
                  <a:lnTo>
                    <a:pt x="23081" y="38287"/>
                  </a:lnTo>
                  <a:lnTo>
                    <a:pt x="23884" y="38166"/>
                  </a:lnTo>
                  <a:lnTo>
                    <a:pt x="24688" y="38066"/>
                  </a:lnTo>
                  <a:lnTo>
                    <a:pt x="25090" y="38046"/>
                  </a:lnTo>
                  <a:lnTo>
                    <a:pt x="25512" y="38046"/>
                  </a:lnTo>
                  <a:lnTo>
                    <a:pt x="25913" y="38066"/>
                  </a:lnTo>
                  <a:lnTo>
                    <a:pt x="26335" y="38106"/>
                  </a:lnTo>
                  <a:lnTo>
                    <a:pt x="26757" y="38166"/>
                  </a:lnTo>
                  <a:lnTo>
                    <a:pt x="27159" y="38247"/>
                  </a:lnTo>
                  <a:lnTo>
                    <a:pt x="27540" y="38367"/>
                  </a:lnTo>
                  <a:lnTo>
                    <a:pt x="27942" y="38488"/>
                  </a:lnTo>
                  <a:lnTo>
                    <a:pt x="28304" y="38648"/>
                  </a:lnTo>
                  <a:lnTo>
                    <a:pt x="28665" y="38829"/>
                  </a:lnTo>
                  <a:lnTo>
                    <a:pt x="28987" y="39050"/>
                  </a:lnTo>
                  <a:lnTo>
                    <a:pt x="29308" y="39271"/>
                  </a:lnTo>
                  <a:lnTo>
                    <a:pt x="29589" y="39532"/>
                  </a:lnTo>
                  <a:lnTo>
                    <a:pt x="29850" y="39834"/>
                  </a:lnTo>
                  <a:lnTo>
                    <a:pt x="30071" y="40155"/>
                  </a:lnTo>
                  <a:lnTo>
                    <a:pt x="30252" y="40496"/>
                  </a:lnTo>
                  <a:lnTo>
                    <a:pt x="30152" y="39813"/>
                  </a:lnTo>
                  <a:lnTo>
                    <a:pt x="30071" y="39110"/>
                  </a:lnTo>
                  <a:lnTo>
                    <a:pt x="30011" y="38407"/>
                  </a:lnTo>
                  <a:lnTo>
                    <a:pt x="29971" y="37724"/>
                  </a:lnTo>
                  <a:lnTo>
                    <a:pt x="29971" y="37021"/>
                  </a:lnTo>
                  <a:lnTo>
                    <a:pt x="29991" y="36318"/>
                  </a:lnTo>
                  <a:lnTo>
                    <a:pt x="30051" y="35615"/>
                  </a:lnTo>
                  <a:lnTo>
                    <a:pt x="30112" y="34932"/>
                  </a:lnTo>
                  <a:lnTo>
                    <a:pt x="30212" y="34229"/>
                  </a:lnTo>
                  <a:lnTo>
                    <a:pt x="30332" y="33546"/>
                  </a:lnTo>
                  <a:lnTo>
                    <a:pt x="30473" y="32863"/>
                  </a:lnTo>
                  <a:lnTo>
                    <a:pt x="30654" y="32180"/>
                  </a:lnTo>
                  <a:lnTo>
                    <a:pt x="30855" y="31497"/>
                  </a:lnTo>
                  <a:lnTo>
                    <a:pt x="31076" y="30834"/>
                  </a:lnTo>
                  <a:lnTo>
                    <a:pt x="31317" y="30192"/>
                  </a:lnTo>
                  <a:lnTo>
                    <a:pt x="31598" y="29549"/>
                  </a:lnTo>
                  <a:lnTo>
                    <a:pt x="31839" y="28986"/>
                  </a:lnTo>
                  <a:lnTo>
                    <a:pt x="32060" y="28424"/>
                  </a:lnTo>
                  <a:lnTo>
                    <a:pt x="32281" y="27841"/>
                  </a:lnTo>
                  <a:lnTo>
                    <a:pt x="32361" y="27540"/>
                  </a:lnTo>
                  <a:lnTo>
                    <a:pt x="32442" y="27259"/>
                  </a:lnTo>
                  <a:lnTo>
                    <a:pt x="32502" y="26958"/>
                  </a:lnTo>
                  <a:lnTo>
                    <a:pt x="32542" y="26676"/>
                  </a:lnTo>
                  <a:lnTo>
                    <a:pt x="32542" y="26395"/>
                  </a:lnTo>
                  <a:lnTo>
                    <a:pt x="32542" y="26114"/>
                  </a:lnTo>
                  <a:lnTo>
                    <a:pt x="32482" y="25833"/>
                  </a:lnTo>
                  <a:lnTo>
                    <a:pt x="32422" y="25572"/>
                  </a:lnTo>
                  <a:lnTo>
                    <a:pt x="32321" y="25310"/>
                  </a:lnTo>
                  <a:lnTo>
                    <a:pt x="32160" y="25069"/>
                  </a:lnTo>
                  <a:lnTo>
                    <a:pt x="32080" y="24929"/>
                  </a:lnTo>
                  <a:lnTo>
                    <a:pt x="31980" y="24808"/>
                  </a:lnTo>
                  <a:lnTo>
                    <a:pt x="31739" y="24567"/>
                  </a:lnTo>
                  <a:lnTo>
                    <a:pt x="31498" y="24386"/>
                  </a:lnTo>
                  <a:lnTo>
                    <a:pt x="31216" y="24206"/>
                  </a:lnTo>
                  <a:lnTo>
                    <a:pt x="30915" y="24065"/>
                  </a:lnTo>
                  <a:lnTo>
                    <a:pt x="30614" y="23924"/>
                  </a:lnTo>
                  <a:lnTo>
                    <a:pt x="29971" y="23683"/>
                  </a:lnTo>
                  <a:lnTo>
                    <a:pt x="29328" y="23442"/>
                  </a:lnTo>
                  <a:lnTo>
                    <a:pt x="29007" y="23322"/>
                  </a:lnTo>
                  <a:lnTo>
                    <a:pt x="28705" y="23181"/>
                  </a:lnTo>
                  <a:lnTo>
                    <a:pt x="28404" y="23021"/>
                  </a:lnTo>
                  <a:lnTo>
                    <a:pt x="28143" y="22840"/>
                  </a:lnTo>
                  <a:lnTo>
                    <a:pt x="27882" y="22619"/>
                  </a:lnTo>
                  <a:lnTo>
                    <a:pt x="27661" y="22378"/>
                  </a:lnTo>
                  <a:lnTo>
                    <a:pt x="27520" y="22197"/>
                  </a:lnTo>
                  <a:lnTo>
                    <a:pt x="27420" y="21996"/>
                  </a:lnTo>
                  <a:lnTo>
                    <a:pt x="27319" y="21795"/>
                  </a:lnTo>
                  <a:lnTo>
                    <a:pt x="27219" y="21594"/>
                  </a:lnTo>
                  <a:lnTo>
                    <a:pt x="27159" y="21373"/>
                  </a:lnTo>
                  <a:lnTo>
                    <a:pt x="27119" y="21152"/>
                  </a:lnTo>
                  <a:lnTo>
                    <a:pt x="27078" y="20911"/>
                  </a:lnTo>
                  <a:lnTo>
                    <a:pt x="27038" y="20690"/>
                  </a:lnTo>
                  <a:lnTo>
                    <a:pt x="27018" y="20208"/>
                  </a:lnTo>
                  <a:lnTo>
                    <a:pt x="27018" y="19706"/>
                  </a:lnTo>
                  <a:lnTo>
                    <a:pt x="27058" y="18702"/>
                  </a:lnTo>
                  <a:lnTo>
                    <a:pt x="27098" y="18220"/>
                  </a:lnTo>
                  <a:lnTo>
                    <a:pt x="27098" y="17718"/>
                  </a:lnTo>
                  <a:lnTo>
                    <a:pt x="27078" y="17256"/>
                  </a:lnTo>
                  <a:lnTo>
                    <a:pt x="27018" y="16794"/>
                  </a:lnTo>
                  <a:lnTo>
                    <a:pt x="26978" y="16593"/>
                  </a:lnTo>
                  <a:lnTo>
                    <a:pt x="26918" y="16372"/>
                  </a:lnTo>
                  <a:lnTo>
                    <a:pt x="26837" y="16171"/>
                  </a:lnTo>
                  <a:lnTo>
                    <a:pt x="26757" y="15970"/>
                  </a:lnTo>
                  <a:lnTo>
                    <a:pt x="26657" y="15789"/>
                  </a:lnTo>
                  <a:lnTo>
                    <a:pt x="26516" y="15608"/>
                  </a:lnTo>
                  <a:lnTo>
                    <a:pt x="26375" y="15448"/>
                  </a:lnTo>
                  <a:lnTo>
                    <a:pt x="26215" y="15287"/>
                  </a:lnTo>
                  <a:lnTo>
                    <a:pt x="26054" y="15187"/>
                  </a:lnTo>
                  <a:lnTo>
                    <a:pt x="25913" y="15086"/>
                  </a:lnTo>
                  <a:lnTo>
                    <a:pt x="25753" y="15006"/>
                  </a:lnTo>
                  <a:lnTo>
                    <a:pt x="25592" y="14925"/>
                  </a:lnTo>
                  <a:lnTo>
                    <a:pt x="25250" y="14805"/>
                  </a:lnTo>
                  <a:lnTo>
                    <a:pt x="24889" y="14725"/>
                  </a:lnTo>
                  <a:lnTo>
                    <a:pt x="24507" y="14664"/>
                  </a:lnTo>
                  <a:lnTo>
                    <a:pt x="24126" y="14624"/>
                  </a:lnTo>
                  <a:lnTo>
                    <a:pt x="23342" y="14544"/>
                  </a:lnTo>
                  <a:lnTo>
                    <a:pt x="22960" y="14524"/>
                  </a:lnTo>
                  <a:lnTo>
                    <a:pt x="22599" y="14463"/>
                  </a:lnTo>
                  <a:lnTo>
                    <a:pt x="22237" y="14403"/>
                  </a:lnTo>
                  <a:lnTo>
                    <a:pt x="21896" y="14303"/>
                  </a:lnTo>
                  <a:lnTo>
                    <a:pt x="21595" y="14182"/>
                  </a:lnTo>
                  <a:lnTo>
                    <a:pt x="21434" y="14102"/>
                  </a:lnTo>
                  <a:lnTo>
                    <a:pt x="21293" y="14001"/>
                  </a:lnTo>
                  <a:lnTo>
                    <a:pt x="21173" y="13901"/>
                  </a:lnTo>
                  <a:lnTo>
                    <a:pt x="21052" y="13780"/>
                  </a:lnTo>
                  <a:lnTo>
                    <a:pt x="20932" y="13660"/>
                  </a:lnTo>
                  <a:lnTo>
                    <a:pt x="20831" y="13519"/>
                  </a:lnTo>
                  <a:lnTo>
                    <a:pt x="20751" y="13379"/>
                  </a:lnTo>
                  <a:lnTo>
                    <a:pt x="20691" y="13258"/>
                  </a:lnTo>
                  <a:lnTo>
                    <a:pt x="20610" y="12977"/>
                  </a:lnTo>
                  <a:lnTo>
                    <a:pt x="20550" y="12696"/>
                  </a:lnTo>
                  <a:lnTo>
                    <a:pt x="20530" y="12394"/>
                  </a:lnTo>
                  <a:lnTo>
                    <a:pt x="20550" y="12093"/>
                  </a:lnTo>
                  <a:lnTo>
                    <a:pt x="20570" y="11792"/>
                  </a:lnTo>
                  <a:lnTo>
                    <a:pt x="20671" y="11169"/>
                  </a:lnTo>
                  <a:lnTo>
                    <a:pt x="20771" y="10546"/>
                  </a:lnTo>
                  <a:lnTo>
                    <a:pt x="20811" y="10245"/>
                  </a:lnTo>
                  <a:lnTo>
                    <a:pt x="20851" y="9924"/>
                  </a:lnTo>
                  <a:lnTo>
                    <a:pt x="20851" y="9622"/>
                  </a:lnTo>
                  <a:lnTo>
                    <a:pt x="20811" y="9321"/>
                  </a:lnTo>
                  <a:lnTo>
                    <a:pt x="20751" y="9040"/>
                  </a:lnTo>
                  <a:lnTo>
                    <a:pt x="20650" y="8759"/>
                  </a:lnTo>
                  <a:lnTo>
                    <a:pt x="20550" y="8558"/>
                  </a:lnTo>
                  <a:lnTo>
                    <a:pt x="20429" y="8377"/>
                  </a:lnTo>
                  <a:lnTo>
                    <a:pt x="20269" y="8196"/>
                  </a:lnTo>
                  <a:lnTo>
                    <a:pt x="20108" y="8056"/>
                  </a:lnTo>
                  <a:lnTo>
                    <a:pt x="19947" y="7915"/>
                  </a:lnTo>
                  <a:lnTo>
                    <a:pt x="19747" y="7794"/>
                  </a:lnTo>
                  <a:lnTo>
                    <a:pt x="19546" y="7694"/>
                  </a:lnTo>
                  <a:lnTo>
                    <a:pt x="19345" y="7594"/>
                  </a:lnTo>
                  <a:lnTo>
                    <a:pt x="19124" y="7513"/>
                  </a:lnTo>
                  <a:lnTo>
                    <a:pt x="18903" y="7453"/>
                  </a:lnTo>
                  <a:lnTo>
                    <a:pt x="18441" y="7332"/>
                  </a:lnTo>
                  <a:lnTo>
                    <a:pt x="17959" y="7272"/>
                  </a:lnTo>
                  <a:lnTo>
                    <a:pt x="17497" y="7232"/>
                  </a:lnTo>
                  <a:lnTo>
                    <a:pt x="16553" y="7172"/>
                  </a:lnTo>
                  <a:lnTo>
                    <a:pt x="16091" y="7111"/>
                  </a:lnTo>
                  <a:lnTo>
                    <a:pt x="15629" y="7051"/>
                  </a:lnTo>
                  <a:lnTo>
                    <a:pt x="15167" y="6931"/>
                  </a:lnTo>
                  <a:lnTo>
                    <a:pt x="14966" y="6870"/>
                  </a:lnTo>
                  <a:lnTo>
                    <a:pt x="14745" y="6770"/>
                  </a:lnTo>
                  <a:lnTo>
                    <a:pt x="14544" y="6670"/>
                  </a:lnTo>
                  <a:lnTo>
                    <a:pt x="14363" y="6569"/>
                  </a:lnTo>
                  <a:lnTo>
                    <a:pt x="14182" y="6428"/>
                  </a:lnTo>
                  <a:lnTo>
                    <a:pt x="14002" y="6268"/>
                  </a:lnTo>
                  <a:lnTo>
                    <a:pt x="13781" y="6027"/>
                  </a:lnTo>
                  <a:lnTo>
                    <a:pt x="13600" y="5746"/>
                  </a:lnTo>
                  <a:lnTo>
                    <a:pt x="13459" y="5464"/>
                  </a:lnTo>
                  <a:lnTo>
                    <a:pt x="13319" y="5143"/>
                  </a:lnTo>
                  <a:lnTo>
                    <a:pt x="13218" y="4822"/>
                  </a:lnTo>
                  <a:lnTo>
                    <a:pt x="13118" y="4500"/>
                  </a:lnTo>
                  <a:lnTo>
                    <a:pt x="12957" y="3817"/>
                  </a:lnTo>
                  <a:lnTo>
                    <a:pt x="12796" y="3154"/>
                  </a:lnTo>
                  <a:lnTo>
                    <a:pt x="12696" y="2813"/>
                  </a:lnTo>
                  <a:lnTo>
                    <a:pt x="12575" y="2511"/>
                  </a:lnTo>
                  <a:lnTo>
                    <a:pt x="12435" y="2210"/>
                  </a:lnTo>
                  <a:lnTo>
                    <a:pt x="12274" y="1929"/>
                  </a:lnTo>
                  <a:lnTo>
                    <a:pt x="12073" y="1668"/>
                  </a:lnTo>
                  <a:lnTo>
                    <a:pt x="11852" y="1427"/>
                  </a:lnTo>
                  <a:lnTo>
                    <a:pt x="11631" y="1266"/>
                  </a:lnTo>
                  <a:lnTo>
                    <a:pt x="11410" y="1125"/>
                  </a:lnTo>
                  <a:lnTo>
                    <a:pt x="11169" y="1005"/>
                  </a:lnTo>
                  <a:lnTo>
                    <a:pt x="10928" y="925"/>
                  </a:lnTo>
                  <a:lnTo>
                    <a:pt x="10667" y="864"/>
                  </a:lnTo>
                  <a:lnTo>
                    <a:pt x="10406" y="824"/>
                  </a:lnTo>
                  <a:lnTo>
                    <a:pt x="10145" y="784"/>
                  </a:lnTo>
                  <a:lnTo>
                    <a:pt x="9582" y="784"/>
                  </a:lnTo>
                  <a:lnTo>
                    <a:pt x="9301" y="804"/>
                  </a:lnTo>
                  <a:lnTo>
                    <a:pt x="8739" y="884"/>
                  </a:lnTo>
                  <a:lnTo>
                    <a:pt x="8176" y="985"/>
                  </a:lnTo>
                  <a:lnTo>
                    <a:pt x="7634" y="1105"/>
                  </a:lnTo>
                  <a:lnTo>
                    <a:pt x="7353" y="1166"/>
                  </a:lnTo>
                  <a:lnTo>
                    <a:pt x="7031" y="1186"/>
                  </a:lnTo>
                  <a:lnTo>
                    <a:pt x="6670" y="1226"/>
                  </a:lnTo>
                  <a:lnTo>
                    <a:pt x="5906" y="1226"/>
                  </a:lnTo>
                  <a:lnTo>
                    <a:pt x="5505" y="1206"/>
                  </a:lnTo>
                  <a:lnTo>
                    <a:pt x="5103" y="1166"/>
                  </a:lnTo>
                  <a:lnTo>
                    <a:pt x="4701" y="1125"/>
                  </a:lnTo>
                  <a:lnTo>
                    <a:pt x="4320" y="1045"/>
                  </a:lnTo>
                  <a:lnTo>
                    <a:pt x="3938" y="965"/>
                  </a:lnTo>
                  <a:lnTo>
                    <a:pt x="3576" y="864"/>
                  </a:lnTo>
                  <a:lnTo>
                    <a:pt x="3235" y="724"/>
                  </a:lnTo>
                  <a:lnTo>
                    <a:pt x="2934" y="583"/>
                  </a:lnTo>
                  <a:lnTo>
                    <a:pt x="2652" y="402"/>
                  </a:lnTo>
                  <a:lnTo>
                    <a:pt x="2431" y="201"/>
                  </a:lnTo>
                  <a:lnTo>
                    <a:pt x="2331" y="101"/>
                  </a:lnTo>
                  <a:lnTo>
                    <a:pt x="225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2" name="Google Shape;702;p15"/>
            <p:cNvSpPr/>
            <p:nvPr/>
          </p:nvSpPr>
          <p:spPr>
            <a:xfrm>
              <a:off x="8508325" y="3788575"/>
              <a:ext cx="676450" cy="932050"/>
            </a:xfrm>
            <a:custGeom>
              <a:avLst/>
              <a:gdLst/>
              <a:ahLst/>
              <a:cxnLst/>
              <a:rect l="l" t="t" r="r" b="b"/>
              <a:pathLst>
                <a:path w="27058" h="37282" extrusionOk="0">
                  <a:moveTo>
                    <a:pt x="201" y="0"/>
                  </a:moveTo>
                  <a:lnTo>
                    <a:pt x="121" y="20"/>
                  </a:lnTo>
                  <a:lnTo>
                    <a:pt x="60" y="60"/>
                  </a:lnTo>
                  <a:lnTo>
                    <a:pt x="20" y="141"/>
                  </a:lnTo>
                  <a:lnTo>
                    <a:pt x="0" y="201"/>
                  </a:lnTo>
                  <a:lnTo>
                    <a:pt x="20" y="281"/>
                  </a:lnTo>
                  <a:lnTo>
                    <a:pt x="60" y="342"/>
                  </a:lnTo>
                  <a:lnTo>
                    <a:pt x="141" y="382"/>
                  </a:lnTo>
                  <a:lnTo>
                    <a:pt x="342" y="462"/>
                  </a:lnTo>
                  <a:lnTo>
                    <a:pt x="522" y="583"/>
                  </a:lnTo>
                  <a:lnTo>
                    <a:pt x="723" y="703"/>
                  </a:lnTo>
                  <a:lnTo>
                    <a:pt x="884" y="844"/>
                  </a:lnTo>
                  <a:lnTo>
                    <a:pt x="1045" y="1004"/>
                  </a:lnTo>
                  <a:lnTo>
                    <a:pt x="1205" y="1185"/>
                  </a:lnTo>
                  <a:lnTo>
                    <a:pt x="1346" y="1386"/>
                  </a:lnTo>
                  <a:lnTo>
                    <a:pt x="1487" y="1607"/>
                  </a:lnTo>
                  <a:lnTo>
                    <a:pt x="1607" y="1848"/>
                  </a:lnTo>
                  <a:lnTo>
                    <a:pt x="1728" y="2129"/>
                  </a:lnTo>
                  <a:lnTo>
                    <a:pt x="1828" y="2411"/>
                  </a:lnTo>
                  <a:lnTo>
                    <a:pt x="1928" y="2712"/>
                  </a:lnTo>
                  <a:lnTo>
                    <a:pt x="2009" y="3033"/>
                  </a:lnTo>
                  <a:lnTo>
                    <a:pt x="2089" y="3395"/>
                  </a:lnTo>
                  <a:lnTo>
                    <a:pt x="2170" y="3756"/>
                  </a:lnTo>
                  <a:lnTo>
                    <a:pt x="2230" y="4158"/>
                  </a:lnTo>
                  <a:lnTo>
                    <a:pt x="2310" y="4721"/>
                  </a:lnTo>
                  <a:lnTo>
                    <a:pt x="2411" y="5323"/>
                  </a:lnTo>
                  <a:lnTo>
                    <a:pt x="2551" y="5926"/>
                  </a:lnTo>
                  <a:lnTo>
                    <a:pt x="2632" y="6227"/>
                  </a:lnTo>
                  <a:lnTo>
                    <a:pt x="2732" y="6528"/>
                  </a:lnTo>
                  <a:lnTo>
                    <a:pt x="2832" y="6830"/>
                  </a:lnTo>
                  <a:lnTo>
                    <a:pt x="2973" y="7111"/>
                  </a:lnTo>
                  <a:lnTo>
                    <a:pt x="3114" y="7372"/>
                  </a:lnTo>
                  <a:lnTo>
                    <a:pt x="3294" y="7633"/>
                  </a:lnTo>
                  <a:lnTo>
                    <a:pt x="3475" y="7874"/>
                  </a:lnTo>
                  <a:lnTo>
                    <a:pt x="3696" y="8095"/>
                  </a:lnTo>
                  <a:lnTo>
                    <a:pt x="3917" y="8296"/>
                  </a:lnTo>
                  <a:lnTo>
                    <a:pt x="4198" y="8477"/>
                  </a:lnTo>
                  <a:lnTo>
                    <a:pt x="4439" y="8617"/>
                  </a:lnTo>
                  <a:lnTo>
                    <a:pt x="4700" y="8718"/>
                  </a:lnTo>
                  <a:lnTo>
                    <a:pt x="4982" y="8798"/>
                  </a:lnTo>
                  <a:lnTo>
                    <a:pt x="5243" y="8879"/>
                  </a:lnTo>
                  <a:lnTo>
                    <a:pt x="5524" y="8939"/>
                  </a:lnTo>
                  <a:lnTo>
                    <a:pt x="5805" y="8979"/>
                  </a:lnTo>
                  <a:lnTo>
                    <a:pt x="6368" y="9039"/>
                  </a:lnTo>
                  <a:lnTo>
                    <a:pt x="7011" y="9120"/>
                  </a:lnTo>
                  <a:lnTo>
                    <a:pt x="7312" y="9180"/>
                  </a:lnTo>
                  <a:lnTo>
                    <a:pt x="7613" y="9240"/>
                  </a:lnTo>
                  <a:lnTo>
                    <a:pt x="7894" y="9321"/>
                  </a:lnTo>
                  <a:lnTo>
                    <a:pt x="8176" y="9441"/>
                  </a:lnTo>
                  <a:lnTo>
                    <a:pt x="8417" y="9582"/>
                  </a:lnTo>
                  <a:lnTo>
                    <a:pt x="8658" y="9762"/>
                  </a:lnTo>
                  <a:lnTo>
                    <a:pt x="8818" y="9923"/>
                  </a:lnTo>
                  <a:lnTo>
                    <a:pt x="8939" y="10084"/>
                  </a:lnTo>
                  <a:lnTo>
                    <a:pt x="9059" y="10265"/>
                  </a:lnTo>
                  <a:lnTo>
                    <a:pt x="9160" y="10465"/>
                  </a:lnTo>
                  <a:lnTo>
                    <a:pt x="9260" y="10666"/>
                  </a:lnTo>
                  <a:lnTo>
                    <a:pt x="9321" y="10887"/>
                  </a:lnTo>
                  <a:lnTo>
                    <a:pt x="9381" y="11108"/>
                  </a:lnTo>
                  <a:lnTo>
                    <a:pt x="9421" y="11329"/>
                  </a:lnTo>
                  <a:lnTo>
                    <a:pt x="9461" y="11791"/>
                  </a:lnTo>
                  <a:lnTo>
                    <a:pt x="9461" y="12253"/>
                  </a:lnTo>
                  <a:lnTo>
                    <a:pt x="9441" y="12735"/>
                  </a:lnTo>
                  <a:lnTo>
                    <a:pt x="9401" y="13197"/>
                  </a:lnTo>
                  <a:lnTo>
                    <a:pt x="9341" y="13679"/>
                  </a:lnTo>
                  <a:lnTo>
                    <a:pt x="9300" y="14182"/>
                  </a:lnTo>
                  <a:lnTo>
                    <a:pt x="9280" y="14664"/>
                  </a:lnTo>
                  <a:lnTo>
                    <a:pt x="9300" y="15166"/>
                  </a:lnTo>
                  <a:lnTo>
                    <a:pt x="9321" y="15407"/>
                  </a:lnTo>
                  <a:lnTo>
                    <a:pt x="9361" y="15648"/>
                  </a:lnTo>
                  <a:lnTo>
                    <a:pt x="9401" y="15889"/>
                  </a:lnTo>
                  <a:lnTo>
                    <a:pt x="9461" y="16110"/>
                  </a:lnTo>
                  <a:lnTo>
                    <a:pt x="9541" y="16351"/>
                  </a:lnTo>
                  <a:lnTo>
                    <a:pt x="9642" y="16572"/>
                  </a:lnTo>
                  <a:lnTo>
                    <a:pt x="9762" y="16773"/>
                  </a:lnTo>
                  <a:lnTo>
                    <a:pt x="9903" y="16974"/>
                  </a:lnTo>
                  <a:lnTo>
                    <a:pt x="10044" y="17155"/>
                  </a:lnTo>
                  <a:lnTo>
                    <a:pt x="10204" y="17315"/>
                  </a:lnTo>
                  <a:lnTo>
                    <a:pt x="10365" y="17456"/>
                  </a:lnTo>
                  <a:lnTo>
                    <a:pt x="10546" y="17576"/>
                  </a:lnTo>
                  <a:lnTo>
                    <a:pt x="10727" y="17697"/>
                  </a:lnTo>
                  <a:lnTo>
                    <a:pt x="10907" y="17797"/>
                  </a:lnTo>
                  <a:lnTo>
                    <a:pt x="11309" y="17978"/>
                  </a:lnTo>
                  <a:lnTo>
                    <a:pt x="11731" y="18119"/>
                  </a:lnTo>
                  <a:lnTo>
                    <a:pt x="12173" y="18239"/>
                  </a:lnTo>
                  <a:lnTo>
                    <a:pt x="12615" y="18340"/>
                  </a:lnTo>
                  <a:lnTo>
                    <a:pt x="13057" y="18440"/>
                  </a:lnTo>
                  <a:lnTo>
                    <a:pt x="13860" y="18601"/>
                  </a:lnTo>
                  <a:lnTo>
                    <a:pt x="14242" y="18701"/>
                  </a:lnTo>
                  <a:lnTo>
                    <a:pt x="14624" y="18822"/>
                  </a:lnTo>
                  <a:lnTo>
                    <a:pt x="14965" y="18962"/>
                  </a:lnTo>
                  <a:lnTo>
                    <a:pt x="15307" y="19143"/>
                  </a:lnTo>
                  <a:lnTo>
                    <a:pt x="15447" y="19244"/>
                  </a:lnTo>
                  <a:lnTo>
                    <a:pt x="15608" y="19344"/>
                  </a:lnTo>
                  <a:lnTo>
                    <a:pt x="15748" y="19465"/>
                  </a:lnTo>
                  <a:lnTo>
                    <a:pt x="15869" y="19605"/>
                  </a:lnTo>
                  <a:lnTo>
                    <a:pt x="16030" y="19786"/>
                  </a:lnTo>
                  <a:lnTo>
                    <a:pt x="16150" y="19967"/>
                  </a:lnTo>
                  <a:lnTo>
                    <a:pt x="16271" y="20168"/>
                  </a:lnTo>
                  <a:lnTo>
                    <a:pt x="16371" y="20369"/>
                  </a:lnTo>
                  <a:lnTo>
                    <a:pt x="16451" y="20569"/>
                  </a:lnTo>
                  <a:lnTo>
                    <a:pt x="16512" y="20790"/>
                  </a:lnTo>
                  <a:lnTo>
                    <a:pt x="16572" y="21011"/>
                  </a:lnTo>
                  <a:lnTo>
                    <a:pt x="16632" y="21252"/>
                  </a:lnTo>
                  <a:lnTo>
                    <a:pt x="16693" y="21714"/>
                  </a:lnTo>
                  <a:lnTo>
                    <a:pt x="16713" y="22217"/>
                  </a:lnTo>
                  <a:lnTo>
                    <a:pt x="16733" y="22719"/>
                  </a:lnTo>
                  <a:lnTo>
                    <a:pt x="16733" y="23201"/>
                  </a:lnTo>
                  <a:lnTo>
                    <a:pt x="16733" y="23623"/>
                  </a:lnTo>
                  <a:lnTo>
                    <a:pt x="16753" y="24044"/>
                  </a:lnTo>
                  <a:lnTo>
                    <a:pt x="16813" y="24567"/>
                  </a:lnTo>
                  <a:lnTo>
                    <a:pt x="16853" y="24828"/>
                  </a:lnTo>
                  <a:lnTo>
                    <a:pt x="16913" y="25109"/>
                  </a:lnTo>
                  <a:lnTo>
                    <a:pt x="16974" y="25410"/>
                  </a:lnTo>
                  <a:lnTo>
                    <a:pt x="17074" y="25692"/>
                  </a:lnTo>
                  <a:lnTo>
                    <a:pt x="17175" y="25993"/>
                  </a:lnTo>
                  <a:lnTo>
                    <a:pt x="17315" y="26254"/>
                  </a:lnTo>
                  <a:lnTo>
                    <a:pt x="17476" y="26515"/>
                  </a:lnTo>
                  <a:lnTo>
                    <a:pt x="17657" y="26776"/>
                  </a:lnTo>
                  <a:lnTo>
                    <a:pt x="17858" y="26997"/>
                  </a:lnTo>
                  <a:lnTo>
                    <a:pt x="18099" y="27198"/>
                  </a:lnTo>
                  <a:lnTo>
                    <a:pt x="18380" y="27359"/>
                  </a:lnTo>
                  <a:lnTo>
                    <a:pt x="18520" y="27419"/>
                  </a:lnTo>
                  <a:lnTo>
                    <a:pt x="18681" y="27479"/>
                  </a:lnTo>
                  <a:lnTo>
                    <a:pt x="18862" y="27540"/>
                  </a:lnTo>
                  <a:lnTo>
                    <a:pt x="19043" y="27580"/>
                  </a:lnTo>
                  <a:lnTo>
                    <a:pt x="19404" y="27620"/>
                  </a:lnTo>
                  <a:lnTo>
                    <a:pt x="19766" y="27640"/>
                  </a:lnTo>
                  <a:lnTo>
                    <a:pt x="20107" y="27620"/>
                  </a:lnTo>
                  <a:lnTo>
                    <a:pt x="20710" y="27620"/>
                  </a:lnTo>
                  <a:lnTo>
                    <a:pt x="20991" y="27660"/>
                  </a:lnTo>
                  <a:lnTo>
                    <a:pt x="21272" y="27700"/>
                  </a:lnTo>
                  <a:lnTo>
                    <a:pt x="21453" y="27761"/>
                  </a:lnTo>
                  <a:lnTo>
                    <a:pt x="21634" y="27841"/>
                  </a:lnTo>
                  <a:lnTo>
                    <a:pt x="21795" y="27921"/>
                  </a:lnTo>
                  <a:lnTo>
                    <a:pt x="21955" y="28022"/>
                  </a:lnTo>
                  <a:lnTo>
                    <a:pt x="22116" y="28122"/>
                  </a:lnTo>
                  <a:lnTo>
                    <a:pt x="22257" y="28243"/>
                  </a:lnTo>
                  <a:lnTo>
                    <a:pt x="22538" y="28524"/>
                  </a:lnTo>
                  <a:lnTo>
                    <a:pt x="22799" y="28825"/>
                  </a:lnTo>
                  <a:lnTo>
                    <a:pt x="23040" y="29147"/>
                  </a:lnTo>
                  <a:lnTo>
                    <a:pt x="23261" y="29468"/>
                  </a:lnTo>
                  <a:lnTo>
                    <a:pt x="23462" y="29810"/>
                  </a:lnTo>
                  <a:lnTo>
                    <a:pt x="23964" y="30673"/>
                  </a:lnTo>
                  <a:lnTo>
                    <a:pt x="24446" y="31557"/>
                  </a:lnTo>
                  <a:lnTo>
                    <a:pt x="24888" y="32461"/>
                  </a:lnTo>
                  <a:lnTo>
                    <a:pt x="25290" y="33385"/>
                  </a:lnTo>
                  <a:lnTo>
                    <a:pt x="25672" y="34309"/>
                  </a:lnTo>
                  <a:lnTo>
                    <a:pt x="26033" y="35233"/>
                  </a:lnTo>
                  <a:lnTo>
                    <a:pt x="26354" y="36177"/>
                  </a:lnTo>
                  <a:lnTo>
                    <a:pt x="26656" y="37141"/>
                  </a:lnTo>
                  <a:lnTo>
                    <a:pt x="26696" y="37202"/>
                  </a:lnTo>
                  <a:lnTo>
                    <a:pt x="26736" y="37242"/>
                  </a:lnTo>
                  <a:lnTo>
                    <a:pt x="26796" y="37282"/>
                  </a:lnTo>
                  <a:lnTo>
                    <a:pt x="26897" y="37282"/>
                  </a:lnTo>
                  <a:lnTo>
                    <a:pt x="26977" y="37242"/>
                  </a:lnTo>
                  <a:lnTo>
                    <a:pt x="27017" y="37182"/>
                  </a:lnTo>
                  <a:lnTo>
                    <a:pt x="27058" y="37101"/>
                  </a:lnTo>
                  <a:lnTo>
                    <a:pt x="27037" y="37021"/>
                  </a:lnTo>
                  <a:lnTo>
                    <a:pt x="26736" y="36057"/>
                  </a:lnTo>
                  <a:lnTo>
                    <a:pt x="26415" y="35092"/>
                  </a:lnTo>
                  <a:lnTo>
                    <a:pt x="26053" y="34148"/>
                  </a:lnTo>
                  <a:lnTo>
                    <a:pt x="25651" y="33224"/>
                  </a:lnTo>
                  <a:lnTo>
                    <a:pt x="25250" y="32300"/>
                  </a:lnTo>
                  <a:lnTo>
                    <a:pt x="24788" y="31376"/>
                  </a:lnTo>
                  <a:lnTo>
                    <a:pt x="24326" y="30492"/>
                  </a:lnTo>
                  <a:lnTo>
                    <a:pt x="23803" y="29609"/>
                  </a:lnTo>
                  <a:lnTo>
                    <a:pt x="23582" y="29247"/>
                  </a:lnTo>
                  <a:lnTo>
                    <a:pt x="23341" y="28885"/>
                  </a:lnTo>
                  <a:lnTo>
                    <a:pt x="23080" y="28544"/>
                  </a:lnTo>
                  <a:lnTo>
                    <a:pt x="22799" y="28203"/>
                  </a:lnTo>
                  <a:lnTo>
                    <a:pt x="22498" y="27921"/>
                  </a:lnTo>
                  <a:lnTo>
                    <a:pt x="22317" y="27781"/>
                  </a:lnTo>
                  <a:lnTo>
                    <a:pt x="22156" y="27660"/>
                  </a:lnTo>
                  <a:lnTo>
                    <a:pt x="21975" y="27560"/>
                  </a:lnTo>
                  <a:lnTo>
                    <a:pt x="21775" y="27459"/>
                  </a:lnTo>
                  <a:lnTo>
                    <a:pt x="21574" y="27379"/>
                  </a:lnTo>
                  <a:lnTo>
                    <a:pt x="21373" y="27319"/>
                  </a:lnTo>
                  <a:lnTo>
                    <a:pt x="21051" y="27258"/>
                  </a:lnTo>
                  <a:lnTo>
                    <a:pt x="20750" y="27238"/>
                  </a:lnTo>
                  <a:lnTo>
                    <a:pt x="20429" y="27218"/>
                  </a:lnTo>
                  <a:lnTo>
                    <a:pt x="20107" y="27238"/>
                  </a:lnTo>
                  <a:lnTo>
                    <a:pt x="19766" y="27238"/>
                  </a:lnTo>
                  <a:lnTo>
                    <a:pt x="19444" y="27218"/>
                  </a:lnTo>
                  <a:lnTo>
                    <a:pt x="19123" y="27178"/>
                  </a:lnTo>
                  <a:lnTo>
                    <a:pt x="18962" y="27158"/>
                  </a:lnTo>
                  <a:lnTo>
                    <a:pt x="18822" y="27098"/>
                  </a:lnTo>
                  <a:lnTo>
                    <a:pt x="18541" y="26997"/>
                  </a:lnTo>
                  <a:lnTo>
                    <a:pt x="18320" y="26857"/>
                  </a:lnTo>
                  <a:lnTo>
                    <a:pt x="18119" y="26676"/>
                  </a:lnTo>
                  <a:lnTo>
                    <a:pt x="17938" y="26475"/>
                  </a:lnTo>
                  <a:lnTo>
                    <a:pt x="17777" y="26254"/>
                  </a:lnTo>
                  <a:lnTo>
                    <a:pt x="17637" y="26013"/>
                  </a:lnTo>
                  <a:lnTo>
                    <a:pt x="17516" y="25772"/>
                  </a:lnTo>
                  <a:lnTo>
                    <a:pt x="17416" y="25511"/>
                  </a:lnTo>
                  <a:lnTo>
                    <a:pt x="17355" y="25250"/>
                  </a:lnTo>
                  <a:lnTo>
                    <a:pt x="17275" y="24989"/>
                  </a:lnTo>
                  <a:lnTo>
                    <a:pt x="17195" y="24466"/>
                  </a:lnTo>
                  <a:lnTo>
                    <a:pt x="17155" y="24004"/>
                  </a:lnTo>
                  <a:lnTo>
                    <a:pt x="17134" y="23623"/>
                  </a:lnTo>
                  <a:lnTo>
                    <a:pt x="17134" y="23201"/>
                  </a:lnTo>
                  <a:lnTo>
                    <a:pt x="17134" y="22699"/>
                  </a:lnTo>
                  <a:lnTo>
                    <a:pt x="17114" y="22176"/>
                  </a:lnTo>
                  <a:lnTo>
                    <a:pt x="17074" y="21654"/>
                  </a:lnTo>
                  <a:lnTo>
                    <a:pt x="17014" y="21152"/>
                  </a:lnTo>
                  <a:lnTo>
                    <a:pt x="16954" y="20891"/>
                  </a:lnTo>
                  <a:lnTo>
                    <a:pt x="16893" y="20650"/>
                  </a:lnTo>
                  <a:lnTo>
                    <a:pt x="16813" y="20409"/>
                  </a:lnTo>
                  <a:lnTo>
                    <a:pt x="16713" y="20188"/>
                  </a:lnTo>
                  <a:lnTo>
                    <a:pt x="16612" y="19947"/>
                  </a:lnTo>
                  <a:lnTo>
                    <a:pt x="16492" y="19746"/>
                  </a:lnTo>
                  <a:lnTo>
                    <a:pt x="16331" y="19525"/>
                  </a:lnTo>
                  <a:lnTo>
                    <a:pt x="16170" y="19324"/>
                  </a:lnTo>
                  <a:lnTo>
                    <a:pt x="16030" y="19183"/>
                  </a:lnTo>
                  <a:lnTo>
                    <a:pt x="15869" y="19043"/>
                  </a:lnTo>
                  <a:lnTo>
                    <a:pt x="15688" y="18922"/>
                  </a:lnTo>
                  <a:lnTo>
                    <a:pt x="15527" y="18822"/>
                  </a:lnTo>
                  <a:lnTo>
                    <a:pt x="15166" y="18621"/>
                  </a:lnTo>
                  <a:lnTo>
                    <a:pt x="14784" y="18460"/>
                  </a:lnTo>
                  <a:lnTo>
                    <a:pt x="14383" y="18340"/>
                  </a:lnTo>
                  <a:lnTo>
                    <a:pt x="13961" y="18219"/>
                  </a:lnTo>
                  <a:lnTo>
                    <a:pt x="13137" y="18038"/>
                  </a:lnTo>
                  <a:lnTo>
                    <a:pt x="12273" y="17858"/>
                  </a:lnTo>
                  <a:lnTo>
                    <a:pt x="11872" y="17757"/>
                  </a:lnTo>
                  <a:lnTo>
                    <a:pt x="11490" y="17617"/>
                  </a:lnTo>
                  <a:lnTo>
                    <a:pt x="11128" y="17456"/>
                  </a:lnTo>
                  <a:lnTo>
                    <a:pt x="10948" y="17376"/>
                  </a:lnTo>
                  <a:lnTo>
                    <a:pt x="10787" y="17275"/>
                  </a:lnTo>
                  <a:lnTo>
                    <a:pt x="10626" y="17155"/>
                  </a:lnTo>
                  <a:lnTo>
                    <a:pt x="10486" y="17034"/>
                  </a:lnTo>
                  <a:lnTo>
                    <a:pt x="10345" y="16893"/>
                  </a:lnTo>
                  <a:lnTo>
                    <a:pt x="10224" y="16733"/>
                  </a:lnTo>
                  <a:lnTo>
                    <a:pt x="10104" y="16552"/>
                  </a:lnTo>
                  <a:lnTo>
                    <a:pt x="10004" y="16371"/>
                  </a:lnTo>
                  <a:lnTo>
                    <a:pt x="9903" y="16170"/>
                  </a:lnTo>
                  <a:lnTo>
                    <a:pt x="9843" y="15969"/>
                  </a:lnTo>
                  <a:lnTo>
                    <a:pt x="9783" y="15748"/>
                  </a:lnTo>
                  <a:lnTo>
                    <a:pt x="9742" y="15527"/>
                  </a:lnTo>
                  <a:lnTo>
                    <a:pt x="9702" y="15307"/>
                  </a:lnTo>
                  <a:lnTo>
                    <a:pt x="9682" y="15086"/>
                  </a:lnTo>
                  <a:lnTo>
                    <a:pt x="9682" y="14624"/>
                  </a:lnTo>
                  <a:lnTo>
                    <a:pt x="9702" y="14141"/>
                  </a:lnTo>
                  <a:lnTo>
                    <a:pt x="9742" y="13659"/>
                  </a:lnTo>
                  <a:lnTo>
                    <a:pt x="9803" y="13197"/>
                  </a:lnTo>
                  <a:lnTo>
                    <a:pt x="9843" y="12715"/>
                  </a:lnTo>
                  <a:lnTo>
                    <a:pt x="9863" y="12213"/>
                  </a:lnTo>
                  <a:lnTo>
                    <a:pt x="9843" y="11711"/>
                  </a:lnTo>
                  <a:lnTo>
                    <a:pt x="9823" y="11450"/>
                  </a:lnTo>
                  <a:lnTo>
                    <a:pt x="9803" y="11209"/>
                  </a:lnTo>
                  <a:lnTo>
                    <a:pt x="9742" y="10948"/>
                  </a:lnTo>
                  <a:lnTo>
                    <a:pt x="9682" y="10707"/>
                  </a:lnTo>
                  <a:lnTo>
                    <a:pt x="9602" y="10486"/>
                  </a:lnTo>
                  <a:lnTo>
                    <a:pt x="9521" y="10265"/>
                  </a:lnTo>
                  <a:lnTo>
                    <a:pt x="9401" y="10044"/>
                  </a:lnTo>
                  <a:lnTo>
                    <a:pt x="9260" y="9843"/>
                  </a:lnTo>
                  <a:lnTo>
                    <a:pt x="9100" y="9642"/>
                  </a:lnTo>
                  <a:lnTo>
                    <a:pt x="8919" y="9461"/>
                  </a:lnTo>
                  <a:lnTo>
                    <a:pt x="8638" y="9260"/>
                  </a:lnTo>
                  <a:lnTo>
                    <a:pt x="8356" y="9100"/>
                  </a:lnTo>
                  <a:lnTo>
                    <a:pt x="8055" y="8959"/>
                  </a:lnTo>
                  <a:lnTo>
                    <a:pt x="7734" y="8859"/>
                  </a:lnTo>
                  <a:lnTo>
                    <a:pt x="7412" y="8798"/>
                  </a:lnTo>
                  <a:lnTo>
                    <a:pt x="7091" y="8738"/>
                  </a:lnTo>
                  <a:lnTo>
                    <a:pt x="6428" y="8638"/>
                  </a:lnTo>
                  <a:lnTo>
                    <a:pt x="5886" y="8577"/>
                  </a:lnTo>
                  <a:lnTo>
                    <a:pt x="5363" y="8497"/>
                  </a:lnTo>
                  <a:lnTo>
                    <a:pt x="5102" y="8437"/>
                  </a:lnTo>
                  <a:lnTo>
                    <a:pt x="4861" y="8356"/>
                  </a:lnTo>
                  <a:lnTo>
                    <a:pt x="4620" y="8256"/>
                  </a:lnTo>
                  <a:lnTo>
                    <a:pt x="4399" y="8135"/>
                  </a:lnTo>
                  <a:lnTo>
                    <a:pt x="4158" y="7975"/>
                  </a:lnTo>
                  <a:lnTo>
                    <a:pt x="3957" y="7794"/>
                  </a:lnTo>
                  <a:lnTo>
                    <a:pt x="3756" y="7593"/>
                  </a:lnTo>
                  <a:lnTo>
                    <a:pt x="3596" y="7372"/>
                  </a:lnTo>
                  <a:lnTo>
                    <a:pt x="3435" y="7151"/>
                  </a:lnTo>
                  <a:lnTo>
                    <a:pt x="3314" y="6890"/>
                  </a:lnTo>
                  <a:lnTo>
                    <a:pt x="3194" y="6629"/>
                  </a:lnTo>
                  <a:lnTo>
                    <a:pt x="3094" y="6368"/>
                  </a:lnTo>
                  <a:lnTo>
                    <a:pt x="2993" y="6086"/>
                  </a:lnTo>
                  <a:lnTo>
                    <a:pt x="2933" y="5805"/>
                  </a:lnTo>
                  <a:lnTo>
                    <a:pt x="2792" y="5223"/>
                  </a:lnTo>
                  <a:lnTo>
                    <a:pt x="2712" y="4660"/>
                  </a:lnTo>
                  <a:lnTo>
                    <a:pt x="2632" y="4098"/>
                  </a:lnTo>
                  <a:lnTo>
                    <a:pt x="2551" y="3676"/>
                  </a:lnTo>
                  <a:lnTo>
                    <a:pt x="2471" y="3274"/>
                  </a:lnTo>
                  <a:lnTo>
                    <a:pt x="2390" y="2893"/>
                  </a:lnTo>
                  <a:lnTo>
                    <a:pt x="2290" y="2551"/>
                  </a:lnTo>
                  <a:lnTo>
                    <a:pt x="2190" y="2210"/>
                  </a:lnTo>
                  <a:lnTo>
                    <a:pt x="2069" y="1908"/>
                  </a:lnTo>
                  <a:lnTo>
                    <a:pt x="1949" y="1627"/>
                  </a:lnTo>
                  <a:lnTo>
                    <a:pt x="1808" y="1366"/>
                  </a:lnTo>
                  <a:lnTo>
                    <a:pt x="1647" y="1105"/>
                  </a:lnTo>
                  <a:lnTo>
                    <a:pt x="1487" y="884"/>
                  </a:lnTo>
                  <a:lnTo>
                    <a:pt x="1306" y="683"/>
                  </a:lnTo>
                  <a:lnTo>
                    <a:pt x="1125" y="522"/>
                  </a:lnTo>
                  <a:lnTo>
                    <a:pt x="924" y="362"/>
                  </a:lnTo>
                  <a:lnTo>
                    <a:pt x="723" y="221"/>
                  </a:lnTo>
                  <a:lnTo>
                    <a:pt x="502" y="100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15"/>
            <p:cNvSpPr/>
            <p:nvPr/>
          </p:nvSpPr>
          <p:spPr>
            <a:xfrm>
              <a:off x="8269775" y="4266150"/>
              <a:ext cx="1102825" cy="921525"/>
            </a:xfrm>
            <a:custGeom>
              <a:avLst/>
              <a:gdLst/>
              <a:ahLst/>
              <a:cxnLst/>
              <a:rect l="l" t="t" r="r" b="b"/>
              <a:pathLst>
                <a:path w="44113" h="36861" extrusionOk="0">
                  <a:moveTo>
                    <a:pt x="4842" y="0"/>
                  </a:moveTo>
                  <a:lnTo>
                    <a:pt x="4500" y="40"/>
                  </a:lnTo>
                  <a:lnTo>
                    <a:pt x="4159" y="80"/>
                  </a:lnTo>
                  <a:lnTo>
                    <a:pt x="3817" y="161"/>
                  </a:lnTo>
                  <a:lnTo>
                    <a:pt x="3476" y="241"/>
                  </a:lnTo>
                  <a:lnTo>
                    <a:pt x="3154" y="341"/>
                  </a:lnTo>
                  <a:lnTo>
                    <a:pt x="2833" y="462"/>
                  </a:lnTo>
                  <a:lnTo>
                    <a:pt x="2512" y="603"/>
                  </a:lnTo>
                  <a:lnTo>
                    <a:pt x="2210" y="763"/>
                  </a:lnTo>
                  <a:lnTo>
                    <a:pt x="1929" y="944"/>
                  </a:lnTo>
                  <a:lnTo>
                    <a:pt x="1648" y="1145"/>
                  </a:lnTo>
                  <a:lnTo>
                    <a:pt x="1387" y="1346"/>
                  </a:lnTo>
                  <a:lnTo>
                    <a:pt x="1146" y="1587"/>
                  </a:lnTo>
                  <a:lnTo>
                    <a:pt x="925" y="1828"/>
                  </a:lnTo>
                  <a:lnTo>
                    <a:pt x="724" y="2109"/>
                  </a:lnTo>
                  <a:lnTo>
                    <a:pt x="543" y="2390"/>
                  </a:lnTo>
                  <a:lnTo>
                    <a:pt x="382" y="2692"/>
                  </a:lnTo>
                  <a:lnTo>
                    <a:pt x="262" y="2973"/>
                  </a:lnTo>
                  <a:lnTo>
                    <a:pt x="161" y="3294"/>
                  </a:lnTo>
                  <a:lnTo>
                    <a:pt x="101" y="3596"/>
                  </a:lnTo>
                  <a:lnTo>
                    <a:pt x="41" y="3917"/>
                  </a:lnTo>
                  <a:lnTo>
                    <a:pt x="1" y="4238"/>
                  </a:lnTo>
                  <a:lnTo>
                    <a:pt x="1" y="4560"/>
                  </a:lnTo>
                  <a:lnTo>
                    <a:pt x="1" y="4881"/>
                  </a:lnTo>
                  <a:lnTo>
                    <a:pt x="41" y="5203"/>
                  </a:lnTo>
                  <a:lnTo>
                    <a:pt x="81" y="5544"/>
                  </a:lnTo>
                  <a:lnTo>
                    <a:pt x="141" y="5865"/>
                  </a:lnTo>
                  <a:lnTo>
                    <a:pt x="222" y="6187"/>
                  </a:lnTo>
                  <a:lnTo>
                    <a:pt x="302" y="6488"/>
                  </a:lnTo>
                  <a:lnTo>
                    <a:pt x="423" y="6810"/>
                  </a:lnTo>
                  <a:lnTo>
                    <a:pt x="543" y="7111"/>
                  </a:lnTo>
                  <a:lnTo>
                    <a:pt x="664" y="7412"/>
                  </a:lnTo>
                  <a:lnTo>
                    <a:pt x="965" y="7995"/>
                  </a:lnTo>
                  <a:lnTo>
                    <a:pt x="1306" y="8557"/>
                  </a:lnTo>
                  <a:lnTo>
                    <a:pt x="1668" y="9100"/>
                  </a:lnTo>
                  <a:lnTo>
                    <a:pt x="2050" y="9622"/>
                  </a:lnTo>
                  <a:lnTo>
                    <a:pt x="2451" y="10144"/>
                  </a:lnTo>
                  <a:lnTo>
                    <a:pt x="2853" y="10666"/>
                  </a:lnTo>
                  <a:lnTo>
                    <a:pt x="3657" y="11691"/>
                  </a:lnTo>
                  <a:lnTo>
                    <a:pt x="4078" y="12233"/>
                  </a:lnTo>
                  <a:lnTo>
                    <a:pt x="4480" y="12796"/>
                  </a:lnTo>
                  <a:lnTo>
                    <a:pt x="5264" y="13941"/>
                  </a:lnTo>
                  <a:lnTo>
                    <a:pt x="6007" y="15106"/>
                  </a:lnTo>
                  <a:lnTo>
                    <a:pt x="6730" y="16271"/>
                  </a:lnTo>
                  <a:lnTo>
                    <a:pt x="7433" y="17476"/>
                  </a:lnTo>
                  <a:lnTo>
                    <a:pt x="8116" y="18681"/>
                  </a:lnTo>
                  <a:lnTo>
                    <a:pt x="9482" y="21092"/>
                  </a:lnTo>
                  <a:lnTo>
                    <a:pt x="10185" y="22277"/>
                  </a:lnTo>
                  <a:lnTo>
                    <a:pt x="10888" y="23462"/>
                  </a:lnTo>
                  <a:lnTo>
                    <a:pt x="11611" y="24627"/>
                  </a:lnTo>
                  <a:lnTo>
                    <a:pt x="12374" y="25772"/>
                  </a:lnTo>
                  <a:lnTo>
                    <a:pt x="12776" y="26334"/>
                  </a:lnTo>
                  <a:lnTo>
                    <a:pt x="13178" y="26897"/>
                  </a:lnTo>
                  <a:lnTo>
                    <a:pt x="13580" y="27439"/>
                  </a:lnTo>
                  <a:lnTo>
                    <a:pt x="14001" y="27982"/>
                  </a:lnTo>
                  <a:lnTo>
                    <a:pt x="14443" y="28524"/>
                  </a:lnTo>
                  <a:lnTo>
                    <a:pt x="14885" y="29046"/>
                  </a:lnTo>
                  <a:lnTo>
                    <a:pt x="15347" y="29548"/>
                  </a:lnTo>
                  <a:lnTo>
                    <a:pt x="15829" y="30051"/>
                  </a:lnTo>
                  <a:lnTo>
                    <a:pt x="16432" y="30633"/>
                  </a:lnTo>
                  <a:lnTo>
                    <a:pt x="17095" y="31216"/>
                  </a:lnTo>
                  <a:lnTo>
                    <a:pt x="17778" y="31738"/>
                  </a:lnTo>
                  <a:lnTo>
                    <a:pt x="18501" y="32260"/>
                  </a:lnTo>
                  <a:lnTo>
                    <a:pt x="19264" y="32742"/>
                  </a:lnTo>
                  <a:lnTo>
                    <a:pt x="20048" y="33204"/>
                  </a:lnTo>
                  <a:lnTo>
                    <a:pt x="20851" y="33646"/>
                  </a:lnTo>
                  <a:lnTo>
                    <a:pt x="21695" y="34048"/>
                  </a:lnTo>
                  <a:lnTo>
                    <a:pt x="22559" y="34430"/>
                  </a:lnTo>
                  <a:lnTo>
                    <a:pt x="23442" y="34771"/>
                  </a:lnTo>
                  <a:lnTo>
                    <a:pt x="24346" y="35092"/>
                  </a:lnTo>
                  <a:lnTo>
                    <a:pt x="25270" y="35394"/>
                  </a:lnTo>
                  <a:lnTo>
                    <a:pt x="26194" y="35655"/>
                  </a:lnTo>
                  <a:lnTo>
                    <a:pt x="27159" y="35896"/>
                  </a:lnTo>
                  <a:lnTo>
                    <a:pt x="28103" y="36117"/>
                  </a:lnTo>
                  <a:lnTo>
                    <a:pt x="29087" y="36298"/>
                  </a:lnTo>
                  <a:lnTo>
                    <a:pt x="30051" y="36458"/>
                  </a:lnTo>
                  <a:lnTo>
                    <a:pt x="31035" y="36599"/>
                  </a:lnTo>
                  <a:lnTo>
                    <a:pt x="32020" y="36699"/>
                  </a:lnTo>
                  <a:lnTo>
                    <a:pt x="33004" y="36780"/>
                  </a:lnTo>
                  <a:lnTo>
                    <a:pt x="33968" y="36840"/>
                  </a:lnTo>
                  <a:lnTo>
                    <a:pt x="34952" y="36860"/>
                  </a:lnTo>
                  <a:lnTo>
                    <a:pt x="35917" y="36860"/>
                  </a:lnTo>
                  <a:lnTo>
                    <a:pt x="36881" y="36820"/>
                  </a:lnTo>
                  <a:lnTo>
                    <a:pt x="37845" y="36760"/>
                  </a:lnTo>
                  <a:lnTo>
                    <a:pt x="38769" y="36679"/>
                  </a:lnTo>
                  <a:lnTo>
                    <a:pt x="39693" y="36559"/>
                  </a:lnTo>
                  <a:lnTo>
                    <a:pt x="40617" y="36418"/>
                  </a:lnTo>
                  <a:lnTo>
                    <a:pt x="41501" y="36257"/>
                  </a:lnTo>
                  <a:lnTo>
                    <a:pt x="42365" y="36057"/>
                  </a:lnTo>
                  <a:lnTo>
                    <a:pt x="43208" y="35836"/>
                  </a:lnTo>
                  <a:lnTo>
                    <a:pt x="44032" y="35574"/>
                  </a:lnTo>
                  <a:lnTo>
                    <a:pt x="44092" y="34791"/>
                  </a:lnTo>
                  <a:lnTo>
                    <a:pt x="44112" y="33988"/>
                  </a:lnTo>
                  <a:lnTo>
                    <a:pt x="44092" y="33164"/>
                  </a:lnTo>
                  <a:lnTo>
                    <a:pt x="44052" y="32361"/>
                  </a:lnTo>
                  <a:lnTo>
                    <a:pt x="43972" y="31537"/>
                  </a:lnTo>
                  <a:lnTo>
                    <a:pt x="43871" y="30713"/>
                  </a:lnTo>
                  <a:lnTo>
                    <a:pt x="43751" y="29890"/>
                  </a:lnTo>
                  <a:lnTo>
                    <a:pt x="43590" y="29066"/>
                  </a:lnTo>
                  <a:lnTo>
                    <a:pt x="43409" y="28263"/>
                  </a:lnTo>
                  <a:lnTo>
                    <a:pt x="43188" y="27439"/>
                  </a:lnTo>
                  <a:lnTo>
                    <a:pt x="42967" y="26616"/>
                  </a:lnTo>
                  <a:lnTo>
                    <a:pt x="42706" y="25792"/>
                  </a:lnTo>
                  <a:lnTo>
                    <a:pt x="42425" y="24989"/>
                  </a:lnTo>
                  <a:lnTo>
                    <a:pt x="42103" y="24185"/>
                  </a:lnTo>
                  <a:lnTo>
                    <a:pt x="41782" y="23382"/>
                  </a:lnTo>
                  <a:lnTo>
                    <a:pt x="41420" y="22598"/>
                  </a:lnTo>
                  <a:lnTo>
                    <a:pt x="41059" y="21815"/>
                  </a:lnTo>
                  <a:lnTo>
                    <a:pt x="40657" y="21051"/>
                  </a:lnTo>
                  <a:lnTo>
                    <a:pt x="40235" y="20288"/>
                  </a:lnTo>
                  <a:lnTo>
                    <a:pt x="39813" y="19545"/>
                  </a:lnTo>
                  <a:lnTo>
                    <a:pt x="39351" y="18822"/>
                  </a:lnTo>
                  <a:lnTo>
                    <a:pt x="38889" y="18099"/>
                  </a:lnTo>
                  <a:lnTo>
                    <a:pt x="38387" y="17416"/>
                  </a:lnTo>
                  <a:lnTo>
                    <a:pt x="37885" y="16733"/>
                  </a:lnTo>
                  <a:lnTo>
                    <a:pt x="37363" y="16070"/>
                  </a:lnTo>
                  <a:lnTo>
                    <a:pt x="36820" y="15427"/>
                  </a:lnTo>
                  <a:lnTo>
                    <a:pt x="36278" y="14804"/>
                  </a:lnTo>
                  <a:lnTo>
                    <a:pt x="35716" y="14202"/>
                  </a:lnTo>
                  <a:lnTo>
                    <a:pt x="35133" y="13619"/>
                  </a:lnTo>
                  <a:lnTo>
                    <a:pt x="34531" y="13057"/>
                  </a:lnTo>
                  <a:lnTo>
                    <a:pt x="33928" y="12534"/>
                  </a:lnTo>
                  <a:lnTo>
                    <a:pt x="33305" y="12032"/>
                  </a:lnTo>
                  <a:lnTo>
                    <a:pt x="32683" y="11550"/>
                  </a:lnTo>
                  <a:lnTo>
                    <a:pt x="32040" y="11088"/>
                  </a:lnTo>
                  <a:lnTo>
                    <a:pt x="31397" y="10626"/>
                  </a:lnTo>
                  <a:lnTo>
                    <a:pt x="30754" y="10184"/>
                  </a:lnTo>
                  <a:lnTo>
                    <a:pt x="30091" y="9762"/>
                  </a:lnTo>
                  <a:lnTo>
                    <a:pt x="29408" y="9341"/>
                  </a:lnTo>
                  <a:lnTo>
                    <a:pt x="28745" y="8919"/>
                  </a:lnTo>
                  <a:lnTo>
                    <a:pt x="28062" y="8537"/>
                  </a:lnTo>
                  <a:lnTo>
                    <a:pt x="26676" y="7774"/>
                  </a:lnTo>
                  <a:lnTo>
                    <a:pt x="25270" y="7051"/>
                  </a:lnTo>
                  <a:lnTo>
                    <a:pt x="23844" y="6348"/>
                  </a:lnTo>
                  <a:lnTo>
                    <a:pt x="22418" y="5705"/>
                  </a:lnTo>
                  <a:lnTo>
                    <a:pt x="20952" y="5062"/>
                  </a:lnTo>
                  <a:lnTo>
                    <a:pt x="19485" y="4459"/>
                  </a:lnTo>
                  <a:lnTo>
                    <a:pt x="17999" y="3877"/>
                  </a:lnTo>
                  <a:lnTo>
                    <a:pt x="16512" y="3314"/>
                  </a:lnTo>
                  <a:lnTo>
                    <a:pt x="15026" y="2772"/>
                  </a:lnTo>
                  <a:lnTo>
                    <a:pt x="13519" y="2230"/>
                  </a:lnTo>
                  <a:lnTo>
                    <a:pt x="10526" y="1185"/>
                  </a:lnTo>
                  <a:lnTo>
                    <a:pt x="9221" y="743"/>
                  </a:lnTo>
                  <a:lnTo>
                    <a:pt x="8558" y="542"/>
                  </a:lnTo>
                  <a:lnTo>
                    <a:pt x="7895" y="341"/>
                  </a:lnTo>
                  <a:lnTo>
                    <a:pt x="7232" y="201"/>
                  </a:lnTo>
                  <a:lnTo>
                    <a:pt x="6549" y="80"/>
                  </a:lnTo>
                  <a:lnTo>
                    <a:pt x="6208" y="40"/>
                  </a:lnTo>
                  <a:lnTo>
                    <a:pt x="5886" y="20"/>
                  </a:lnTo>
                  <a:lnTo>
                    <a:pt x="554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15"/>
            <p:cNvSpPr/>
            <p:nvPr/>
          </p:nvSpPr>
          <p:spPr>
            <a:xfrm>
              <a:off x="8356650" y="4365575"/>
              <a:ext cx="1005400" cy="778400"/>
            </a:xfrm>
            <a:custGeom>
              <a:avLst/>
              <a:gdLst/>
              <a:ahLst/>
              <a:cxnLst/>
              <a:rect l="l" t="t" r="r" b="b"/>
              <a:pathLst>
                <a:path w="40216" h="31136" extrusionOk="0">
                  <a:moveTo>
                    <a:pt x="141" y="0"/>
                  </a:moveTo>
                  <a:lnTo>
                    <a:pt x="61" y="40"/>
                  </a:lnTo>
                  <a:lnTo>
                    <a:pt x="21" y="101"/>
                  </a:lnTo>
                  <a:lnTo>
                    <a:pt x="1" y="181"/>
                  </a:lnTo>
                  <a:lnTo>
                    <a:pt x="1" y="261"/>
                  </a:lnTo>
                  <a:lnTo>
                    <a:pt x="41" y="322"/>
                  </a:lnTo>
                  <a:lnTo>
                    <a:pt x="101" y="382"/>
                  </a:lnTo>
                  <a:lnTo>
                    <a:pt x="1065" y="864"/>
                  </a:lnTo>
                  <a:lnTo>
                    <a:pt x="1989" y="1366"/>
                  </a:lnTo>
                  <a:lnTo>
                    <a:pt x="2913" y="1909"/>
                  </a:lnTo>
                  <a:lnTo>
                    <a:pt x="3837" y="2451"/>
                  </a:lnTo>
                  <a:lnTo>
                    <a:pt x="4741" y="3013"/>
                  </a:lnTo>
                  <a:lnTo>
                    <a:pt x="5625" y="3616"/>
                  </a:lnTo>
                  <a:lnTo>
                    <a:pt x="6509" y="4199"/>
                  </a:lnTo>
                  <a:lnTo>
                    <a:pt x="7393" y="4821"/>
                  </a:lnTo>
                  <a:lnTo>
                    <a:pt x="8257" y="5444"/>
                  </a:lnTo>
                  <a:lnTo>
                    <a:pt x="9100" y="6067"/>
                  </a:lnTo>
                  <a:lnTo>
                    <a:pt x="10808" y="7352"/>
                  </a:lnTo>
                  <a:lnTo>
                    <a:pt x="12475" y="8658"/>
                  </a:lnTo>
                  <a:lnTo>
                    <a:pt x="14142" y="9964"/>
                  </a:lnTo>
                  <a:lnTo>
                    <a:pt x="15870" y="11329"/>
                  </a:lnTo>
                  <a:lnTo>
                    <a:pt x="17758" y="12836"/>
                  </a:lnTo>
                  <a:lnTo>
                    <a:pt x="21836" y="16150"/>
                  </a:lnTo>
                  <a:lnTo>
                    <a:pt x="26094" y="19646"/>
                  </a:lnTo>
                  <a:lnTo>
                    <a:pt x="30232" y="23060"/>
                  </a:lnTo>
                  <a:lnTo>
                    <a:pt x="37021" y="28705"/>
                  </a:lnTo>
                  <a:lnTo>
                    <a:pt x="39874" y="31095"/>
                  </a:lnTo>
                  <a:lnTo>
                    <a:pt x="39934" y="31135"/>
                  </a:lnTo>
                  <a:lnTo>
                    <a:pt x="40014" y="31135"/>
                  </a:lnTo>
                  <a:lnTo>
                    <a:pt x="40095" y="31115"/>
                  </a:lnTo>
                  <a:lnTo>
                    <a:pt x="40155" y="31075"/>
                  </a:lnTo>
                  <a:lnTo>
                    <a:pt x="40195" y="30995"/>
                  </a:lnTo>
                  <a:lnTo>
                    <a:pt x="40215" y="30915"/>
                  </a:lnTo>
                  <a:lnTo>
                    <a:pt x="40175" y="30854"/>
                  </a:lnTo>
                  <a:lnTo>
                    <a:pt x="40135" y="30794"/>
                  </a:lnTo>
                  <a:lnTo>
                    <a:pt x="37262" y="28404"/>
                  </a:lnTo>
                  <a:lnTo>
                    <a:pt x="30473" y="22759"/>
                  </a:lnTo>
                  <a:lnTo>
                    <a:pt x="26335" y="19324"/>
                  </a:lnTo>
                  <a:lnTo>
                    <a:pt x="22077" y="15849"/>
                  </a:lnTo>
                  <a:lnTo>
                    <a:pt x="17999" y="12535"/>
                  </a:lnTo>
                  <a:lnTo>
                    <a:pt x="16111" y="11008"/>
                  </a:lnTo>
                  <a:lnTo>
                    <a:pt x="14383" y="9642"/>
                  </a:lnTo>
                  <a:lnTo>
                    <a:pt x="12716" y="8336"/>
                  </a:lnTo>
                  <a:lnTo>
                    <a:pt x="11049" y="7031"/>
                  </a:lnTo>
                  <a:lnTo>
                    <a:pt x="9341" y="5745"/>
                  </a:lnTo>
                  <a:lnTo>
                    <a:pt x="8478" y="5102"/>
                  </a:lnTo>
                  <a:lnTo>
                    <a:pt x="7614" y="4480"/>
                  </a:lnTo>
                  <a:lnTo>
                    <a:pt x="6730" y="3877"/>
                  </a:lnTo>
                  <a:lnTo>
                    <a:pt x="5846" y="3274"/>
                  </a:lnTo>
                  <a:lnTo>
                    <a:pt x="4942" y="2672"/>
                  </a:lnTo>
                  <a:lnTo>
                    <a:pt x="4038" y="2109"/>
                  </a:lnTo>
                  <a:lnTo>
                    <a:pt x="3114" y="1547"/>
                  </a:lnTo>
                  <a:lnTo>
                    <a:pt x="2190" y="1025"/>
                  </a:lnTo>
                  <a:lnTo>
                    <a:pt x="1246" y="502"/>
                  </a:lnTo>
                  <a:lnTo>
                    <a:pt x="282" y="20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15"/>
            <p:cNvSpPr/>
            <p:nvPr/>
          </p:nvSpPr>
          <p:spPr>
            <a:xfrm>
              <a:off x="8383275" y="4350000"/>
              <a:ext cx="84400" cy="98950"/>
            </a:xfrm>
            <a:custGeom>
              <a:avLst/>
              <a:gdLst/>
              <a:ahLst/>
              <a:cxnLst/>
              <a:rect l="l" t="t" r="r" b="b"/>
              <a:pathLst>
                <a:path w="3376" h="3958" extrusionOk="0">
                  <a:moveTo>
                    <a:pt x="2491" y="1"/>
                  </a:moveTo>
                  <a:lnTo>
                    <a:pt x="2411" y="41"/>
                  </a:lnTo>
                  <a:lnTo>
                    <a:pt x="2351" y="101"/>
                  </a:lnTo>
                  <a:lnTo>
                    <a:pt x="2330" y="161"/>
                  </a:lnTo>
                  <a:lnTo>
                    <a:pt x="2330" y="242"/>
                  </a:lnTo>
                  <a:lnTo>
                    <a:pt x="2933" y="2953"/>
                  </a:lnTo>
                  <a:lnTo>
                    <a:pt x="141" y="3576"/>
                  </a:lnTo>
                  <a:lnTo>
                    <a:pt x="81" y="3596"/>
                  </a:lnTo>
                  <a:lnTo>
                    <a:pt x="20" y="3656"/>
                  </a:lnTo>
                  <a:lnTo>
                    <a:pt x="0" y="3737"/>
                  </a:lnTo>
                  <a:lnTo>
                    <a:pt x="0" y="3817"/>
                  </a:lnTo>
                  <a:lnTo>
                    <a:pt x="20" y="3877"/>
                  </a:lnTo>
                  <a:lnTo>
                    <a:pt x="61" y="3918"/>
                  </a:lnTo>
                  <a:lnTo>
                    <a:pt x="121" y="3958"/>
                  </a:lnTo>
                  <a:lnTo>
                    <a:pt x="241" y="3958"/>
                  </a:lnTo>
                  <a:lnTo>
                    <a:pt x="3214" y="3295"/>
                  </a:lnTo>
                  <a:lnTo>
                    <a:pt x="3295" y="3255"/>
                  </a:lnTo>
                  <a:lnTo>
                    <a:pt x="3335" y="3194"/>
                  </a:lnTo>
                  <a:lnTo>
                    <a:pt x="3375" y="3134"/>
                  </a:lnTo>
                  <a:lnTo>
                    <a:pt x="3375" y="3054"/>
                  </a:lnTo>
                  <a:lnTo>
                    <a:pt x="2712" y="161"/>
                  </a:lnTo>
                  <a:lnTo>
                    <a:pt x="2692" y="81"/>
                  </a:lnTo>
                  <a:lnTo>
                    <a:pt x="2632" y="41"/>
                  </a:lnTo>
                  <a:lnTo>
                    <a:pt x="2572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15"/>
            <p:cNvSpPr/>
            <p:nvPr/>
          </p:nvSpPr>
          <p:spPr>
            <a:xfrm>
              <a:off x="8473675" y="4370600"/>
              <a:ext cx="194350" cy="247100"/>
            </a:xfrm>
            <a:custGeom>
              <a:avLst/>
              <a:gdLst/>
              <a:ahLst/>
              <a:cxnLst/>
              <a:rect l="l" t="t" r="r" b="b"/>
              <a:pathLst>
                <a:path w="7774" h="9884" extrusionOk="0">
                  <a:moveTo>
                    <a:pt x="5765" y="0"/>
                  </a:moveTo>
                  <a:lnTo>
                    <a:pt x="5705" y="20"/>
                  </a:lnTo>
                  <a:lnTo>
                    <a:pt x="5645" y="81"/>
                  </a:lnTo>
                  <a:lnTo>
                    <a:pt x="5624" y="161"/>
                  </a:lnTo>
                  <a:lnTo>
                    <a:pt x="5624" y="241"/>
                  </a:lnTo>
                  <a:lnTo>
                    <a:pt x="7332" y="7874"/>
                  </a:lnTo>
                  <a:lnTo>
                    <a:pt x="161" y="9481"/>
                  </a:lnTo>
                  <a:lnTo>
                    <a:pt x="80" y="9521"/>
                  </a:lnTo>
                  <a:lnTo>
                    <a:pt x="20" y="9582"/>
                  </a:lnTo>
                  <a:lnTo>
                    <a:pt x="0" y="9642"/>
                  </a:lnTo>
                  <a:lnTo>
                    <a:pt x="0" y="9722"/>
                  </a:lnTo>
                  <a:lnTo>
                    <a:pt x="20" y="9783"/>
                  </a:lnTo>
                  <a:lnTo>
                    <a:pt x="80" y="9843"/>
                  </a:lnTo>
                  <a:lnTo>
                    <a:pt x="121" y="9863"/>
                  </a:lnTo>
                  <a:lnTo>
                    <a:pt x="201" y="9883"/>
                  </a:lnTo>
                  <a:lnTo>
                    <a:pt x="241" y="9883"/>
                  </a:lnTo>
                  <a:lnTo>
                    <a:pt x="7613" y="8216"/>
                  </a:lnTo>
                  <a:lnTo>
                    <a:pt x="7693" y="8196"/>
                  </a:lnTo>
                  <a:lnTo>
                    <a:pt x="7754" y="8135"/>
                  </a:lnTo>
                  <a:lnTo>
                    <a:pt x="7774" y="8055"/>
                  </a:lnTo>
                  <a:lnTo>
                    <a:pt x="7774" y="7975"/>
                  </a:lnTo>
                  <a:lnTo>
                    <a:pt x="6006" y="141"/>
                  </a:lnTo>
                  <a:lnTo>
                    <a:pt x="5986" y="81"/>
                  </a:lnTo>
                  <a:lnTo>
                    <a:pt x="5926" y="20"/>
                  </a:lnTo>
                  <a:lnTo>
                    <a:pt x="584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15"/>
            <p:cNvSpPr/>
            <p:nvPr/>
          </p:nvSpPr>
          <p:spPr>
            <a:xfrm>
              <a:off x="8655450" y="4474050"/>
              <a:ext cx="247100" cy="368125"/>
            </a:xfrm>
            <a:custGeom>
              <a:avLst/>
              <a:gdLst/>
              <a:ahLst/>
              <a:cxnLst/>
              <a:rect l="l" t="t" r="r" b="b"/>
              <a:pathLst>
                <a:path w="9884" h="14725" extrusionOk="0">
                  <a:moveTo>
                    <a:pt x="9622" y="0"/>
                  </a:moveTo>
                  <a:lnTo>
                    <a:pt x="9542" y="20"/>
                  </a:lnTo>
                  <a:lnTo>
                    <a:pt x="9482" y="60"/>
                  </a:lnTo>
                  <a:lnTo>
                    <a:pt x="9442" y="121"/>
                  </a:lnTo>
                  <a:lnTo>
                    <a:pt x="9422" y="201"/>
                  </a:lnTo>
                  <a:lnTo>
                    <a:pt x="9502" y="11149"/>
                  </a:lnTo>
                  <a:lnTo>
                    <a:pt x="141" y="14322"/>
                  </a:lnTo>
                  <a:lnTo>
                    <a:pt x="61" y="14362"/>
                  </a:lnTo>
                  <a:lnTo>
                    <a:pt x="21" y="14423"/>
                  </a:lnTo>
                  <a:lnTo>
                    <a:pt x="1" y="14503"/>
                  </a:lnTo>
                  <a:lnTo>
                    <a:pt x="21" y="14583"/>
                  </a:lnTo>
                  <a:lnTo>
                    <a:pt x="41" y="14644"/>
                  </a:lnTo>
                  <a:lnTo>
                    <a:pt x="81" y="14684"/>
                  </a:lnTo>
                  <a:lnTo>
                    <a:pt x="141" y="14704"/>
                  </a:lnTo>
                  <a:lnTo>
                    <a:pt x="202" y="14724"/>
                  </a:lnTo>
                  <a:lnTo>
                    <a:pt x="262" y="14704"/>
                  </a:lnTo>
                  <a:lnTo>
                    <a:pt x="9763" y="11470"/>
                  </a:lnTo>
                  <a:lnTo>
                    <a:pt x="9803" y="11450"/>
                  </a:lnTo>
                  <a:lnTo>
                    <a:pt x="9863" y="11410"/>
                  </a:lnTo>
                  <a:lnTo>
                    <a:pt x="9884" y="11349"/>
                  </a:lnTo>
                  <a:lnTo>
                    <a:pt x="9884" y="11289"/>
                  </a:lnTo>
                  <a:lnTo>
                    <a:pt x="9823" y="201"/>
                  </a:lnTo>
                  <a:lnTo>
                    <a:pt x="9803" y="121"/>
                  </a:lnTo>
                  <a:lnTo>
                    <a:pt x="9763" y="60"/>
                  </a:lnTo>
                  <a:lnTo>
                    <a:pt x="9703" y="20"/>
                  </a:lnTo>
                  <a:lnTo>
                    <a:pt x="962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15"/>
            <p:cNvSpPr/>
            <p:nvPr/>
          </p:nvSpPr>
          <p:spPr>
            <a:xfrm>
              <a:off x="8875900" y="4683450"/>
              <a:ext cx="282750" cy="361100"/>
            </a:xfrm>
            <a:custGeom>
              <a:avLst/>
              <a:gdLst/>
              <a:ahLst/>
              <a:cxnLst/>
              <a:rect l="l" t="t" r="r" b="b"/>
              <a:pathLst>
                <a:path w="11310" h="14444" extrusionOk="0">
                  <a:moveTo>
                    <a:pt x="11129" y="0"/>
                  </a:moveTo>
                  <a:lnTo>
                    <a:pt x="11049" y="21"/>
                  </a:lnTo>
                  <a:lnTo>
                    <a:pt x="10989" y="61"/>
                  </a:lnTo>
                  <a:lnTo>
                    <a:pt x="10928" y="121"/>
                  </a:lnTo>
                  <a:lnTo>
                    <a:pt x="10908" y="201"/>
                  </a:lnTo>
                  <a:lnTo>
                    <a:pt x="10647" y="10968"/>
                  </a:lnTo>
                  <a:lnTo>
                    <a:pt x="142" y="14062"/>
                  </a:lnTo>
                  <a:lnTo>
                    <a:pt x="61" y="14082"/>
                  </a:lnTo>
                  <a:lnTo>
                    <a:pt x="21" y="14142"/>
                  </a:lnTo>
                  <a:lnTo>
                    <a:pt x="1" y="14222"/>
                  </a:lnTo>
                  <a:lnTo>
                    <a:pt x="1" y="14303"/>
                  </a:lnTo>
                  <a:lnTo>
                    <a:pt x="21" y="14363"/>
                  </a:lnTo>
                  <a:lnTo>
                    <a:pt x="81" y="14403"/>
                  </a:lnTo>
                  <a:lnTo>
                    <a:pt x="121" y="14443"/>
                  </a:lnTo>
                  <a:lnTo>
                    <a:pt x="242" y="14443"/>
                  </a:lnTo>
                  <a:lnTo>
                    <a:pt x="10888" y="11310"/>
                  </a:lnTo>
                  <a:lnTo>
                    <a:pt x="10948" y="11269"/>
                  </a:lnTo>
                  <a:lnTo>
                    <a:pt x="10989" y="11229"/>
                  </a:lnTo>
                  <a:lnTo>
                    <a:pt x="11029" y="11189"/>
                  </a:lnTo>
                  <a:lnTo>
                    <a:pt x="11029" y="11109"/>
                  </a:lnTo>
                  <a:lnTo>
                    <a:pt x="11310" y="221"/>
                  </a:lnTo>
                  <a:lnTo>
                    <a:pt x="11310" y="141"/>
                  </a:lnTo>
                  <a:lnTo>
                    <a:pt x="11250" y="81"/>
                  </a:lnTo>
                  <a:lnTo>
                    <a:pt x="11189" y="21"/>
                  </a:lnTo>
                  <a:lnTo>
                    <a:pt x="11129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hree columns">
  <p:cSld name="CUSTOM_6">
    <p:spTree>
      <p:nvGrpSpPr>
        <p:cNvPr id="1" name="Shape 8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38" name="Google Shape;838;p19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839" name="Google Shape;839;p19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840" name="Google Shape;840;p19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41" name="Google Shape;841;p19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42" name="Google Shape;842;p19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43" name="Google Shape;843;p19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44" name="Google Shape;844;p19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45" name="Google Shape;845;p19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46" name="Google Shape;846;p19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47" name="Google Shape;847;p19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48" name="Google Shape;848;p19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49" name="Google Shape;849;p19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0" name="Google Shape;850;p19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1" name="Google Shape;851;p19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2" name="Google Shape;852;p19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3" name="Google Shape;853;p19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4" name="Google Shape;854;p19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855" name="Google Shape;855;p19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856" name="Google Shape;856;p19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7" name="Google Shape;857;p19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8" name="Google Shape;858;p19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59" name="Google Shape;859;p19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60" name="Google Shape;860;p19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61" name="Google Shape;861;p19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62" name="Google Shape;862;p19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63" name="Google Shape;863;p19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864" name="Google Shape;864;p19"/>
          <p:cNvGrpSpPr/>
          <p:nvPr/>
        </p:nvGrpSpPr>
        <p:grpSpPr>
          <a:xfrm flipH="1">
            <a:off x="8031763" y="159050"/>
            <a:ext cx="1102825" cy="1470925"/>
            <a:chOff x="8269775" y="3716750"/>
            <a:chExt cx="1102825" cy="1470925"/>
          </a:xfrm>
        </p:grpSpPr>
        <p:sp>
          <p:nvSpPr>
            <p:cNvPr id="865" name="Google Shape;865;p19"/>
            <p:cNvSpPr/>
            <p:nvPr/>
          </p:nvSpPr>
          <p:spPr>
            <a:xfrm>
              <a:off x="8420425" y="3716750"/>
              <a:ext cx="813575" cy="1012425"/>
            </a:xfrm>
            <a:custGeom>
              <a:avLst/>
              <a:gdLst/>
              <a:ahLst/>
              <a:cxnLst/>
              <a:rect l="l" t="t" r="r" b="b"/>
              <a:pathLst>
                <a:path w="32543" h="40497" extrusionOk="0">
                  <a:moveTo>
                    <a:pt x="2251" y="1"/>
                  </a:moveTo>
                  <a:lnTo>
                    <a:pt x="2351" y="201"/>
                  </a:lnTo>
                  <a:lnTo>
                    <a:pt x="2431" y="422"/>
                  </a:lnTo>
                  <a:lnTo>
                    <a:pt x="2492" y="684"/>
                  </a:lnTo>
                  <a:lnTo>
                    <a:pt x="2512" y="985"/>
                  </a:lnTo>
                  <a:lnTo>
                    <a:pt x="2512" y="1286"/>
                  </a:lnTo>
                  <a:lnTo>
                    <a:pt x="2512" y="1608"/>
                  </a:lnTo>
                  <a:lnTo>
                    <a:pt x="2472" y="1949"/>
                  </a:lnTo>
                  <a:lnTo>
                    <a:pt x="2411" y="2291"/>
                  </a:lnTo>
                  <a:lnTo>
                    <a:pt x="2351" y="2632"/>
                  </a:lnTo>
                  <a:lnTo>
                    <a:pt x="2291" y="2973"/>
                  </a:lnTo>
                  <a:lnTo>
                    <a:pt x="2110" y="3616"/>
                  </a:lnTo>
                  <a:lnTo>
                    <a:pt x="1909" y="4179"/>
                  </a:lnTo>
                  <a:lnTo>
                    <a:pt x="1728" y="4661"/>
                  </a:lnTo>
                  <a:lnTo>
                    <a:pt x="1527" y="5042"/>
                  </a:lnTo>
                  <a:lnTo>
                    <a:pt x="1327" y="5444"/>
                  </a:lnTo>
                  <a:lnTo>
                    <a:pt x="885" y="6208"/>
                  </a:lnTo>
                  <a:lnTo>
                    <a:pt x="664" y="6589"/>
                  </a:lnTo>
                  <a:lnTo>
                    <a:pt x="483" y="6991"/>
                  </a:lnTo>
                  <a:lnTo>
                    <a:pt x="302" y="7393"/>
                  </a:lnTo>
                  <a:lnTo>
                    <a:pt x="162" y="7794"/>
                  </a:lnTo>
                  <a:lnTo>
                    <a:pt x="101" y="8015"/>
                  </a:lnTo>
                  <a:lnTo>
                    <a:pt x="61" y="8236"/>
                  </a:lnTo>
                  <a:lnTo>
                    <a:pt x="21" y="8457"/>
                  </a:lnTo>
                  <a:lnTo>
                    <a:pt x="1" y="8678"/>
                  </a:lnTo>
                  <a:lnTo>
                    <a:pt x="1" y="8899"/>
                  </a:lnTo>
                  <a:lnTo>
                    <a:pt x="1" y="9140"/>
                  </a:lnTo>
                  <a:lnTo>
                    <a:pt x="41" y="9361"/>
                  </a:lnTo>
                  <a:lnTo>
                    <a:pt x="81" y="9562"/>
                  </a:lnTo>
                  <a:lnTo>
                    <a:pt x="121" y="9783"/>
                  </a:lnTo>
                  <a:lnTo>
                    <a:pt x="202" y="9984"/>
                  </a:lnTo>
                  <a:lnTo>
                    <a:pt x="282" y="10185"/>
                  </a:lnTo>
                  <a:lnTo>
                    <a:pt x="403" y="10366"/>
                  </a:lnTo>
                  <a:lnTo>
                    <a:pt x="523" y="10546"/>
                  </a:lnTo>
                  <a:lnTo>
                    <a:pt x="664" y="10687"/>
                  </a:lnTo>
                  <a:lnTo>
                    <a:pt x="824" y="10828"/>
                  </a:lnTo>
                  <a:lnTo>
                    <a:pt x="1005" y="10968"/>
                  </a:lnTo>
                  <a:lnTo>
                    <a:pt x="1246" y="11089"/>
                  </a:lnTo>
                  <a:lnTo>
                    <a:pt x="1487" y="11189"/>
                  </a:lnTo>
                  <a:lnTo>
                    <a:pt x="1748" y="11270"/>
                  </a:lnTo>
                  <a:lnTo>
                    <a:pt x="2030" y="11350"/>
                  </a:lnTo>
                  <a:lnTo>
                    <a:pt x="2291" y="11430"/>
                  </a:lnTo>
                  <a:lnTo>
                    <a:pt x="2552" y="11511"/>
                  </a:lnTo>
                  <a:lnTo>
                    <a:pt x="2793" y="11611"/>
                  </a:lnTo>
                  <a:lnTo>
                    <a:pt x="3034" y="11752"/>
                  </a:lnTo>
                  <a:lnTo>
                    <a:pt x="3235" y="11932"/>
                  </a:lnTo>
                  <a:lnTo>
                    <a:pt x="3416" y="12113"/>
                  </a:lnTo>
                  <a:lnTo>
                    <a:pt x="3556" y="12314"/>
                  </a:lnTo>
                  <a:lnTo>
                    <a:pt x="3677" y="12555"/>
                  </a:lnTo>
                  <a:lnTo>
                    <a:pt x="3757" y="12796"/>
                  </a:lnTo>
                  <a:lnTo>
                    <a:pt x="3817" y="13037"/>
                  </a:lnTo>
                  <a:lnTo>
                    <a:pt x="3858" y="13318"/>
                  </a:lnTo>
                  <a:lnTo>
                    <a:pt x="3878" y="13580"/>
                  </a:lnTo>
                  <a:lnTo>
                    <a:pt x="3858" y="13861"/>
                  </a:lnTo>
                  <a:lnTo>
                    <a:pt x="3837" y="14142"/>
                  </a:lnTo>
                  <a:lnTo>
                    <a:pt x="3797" y="14423"/>
                  </a:lnTo>
                  <a:lnTo>
                    <a:pt x="3737" y="14725"/>
                  </a:lnTo>
                  <a:lnTo>
                    <a:pt x="3596" y="15287"/>
                  </a:lnTo>
                  <a:lnTo>
                    <a:pt x="3396" y="15809"/>
                  </a:lnTo>
                  <a:lnTo>
                    <a:pt x="3215" y="16352"/>
                  </a:lnTo>
                  <a:lnTo>
                    <a:pt x="3034" y="16894"/>
                  </a:lnTo>
                  <a:lnTo>
                    <a:pt x="2893" y="17456"/>
                  </a:lnTo>
                  <a:lnTo>
                    <a:pt x="2833" y="17738"/>
                  </a:lnTo>
                  <a:lnTo>
                    <a:pt x="2793" y="18019"/>
                  </a:lnTo>
                  <a:lnTo>
                    <a:pt x="2773" y="18280"/>
                  </a:lnTo>
                  <a:lnTo>
                    <a:pt x="2773" y="18561"/>
                  </a:lnTo>
                  <a:lnTo>
                    <a:pt x="2793" y="18822"/>
                  </a:lnTo>
                  <a:lnTo>
                    <a:pt x="2853" y="19063"/>
                  </a:lnTo>
                  <a:lnTo>
                    <a:pt x="2934" y="19324"/>
                  </a:lnTo>
                  <a:lnTo>
                    <a:pt x="3034" y="19545"/>
                  </a:lnTo>
                  <a:lnTo>
                    <a:pt x="3175" y="19766"/>
                  </a:lnTo>
                  <a:lnTo>
                    <a:pt x="3335" y="19987"/>
                  </a:lnTo>
                  <a:lnTo>
                    <a:pt x="3456" y="20108"/>
                  </a:lnTo>
                  <a:lnTo>
                    <a:pt x="3596" y="20208"/>
                  </a:lnTo>
                  <a:lnTo>
                    <a:pt x="3737" y="20309"/>
                  </a:lnTo>
                  <a:lnTo>
                    <a:pt x="3878" y="20389"/>
                  </a:lnTo>
                  <a:lnTo>
                    <a:pt x="4199" y="20550"/>
                  </a:lnTo>
                  <a:lnTo>
                    <a:pt x="4541" y="20670"/>
                  </a:lnTo>
                  <a:lnTo>
                    <a:pt x="4882" y="20751"/>
                  </a:lnTo>
                  <a:lnTo>
                    <a:pt x="5244" y="20831"/>
                  </a:lnTo>
                  <a:lnTo>
                    <a:pt x="5967" y="20952"/>
                  </a:lnTo>
                  <a:lnTo>
                    <a:pt x="6328" y="21032"/>
                  </a:lnTo>
                  <a:lnTo>
                    <a:pt x="6690" y="21092"/>
                  </a:lnTo>
                  <a:lnTo>
                    <a:pt x="7011" y="21193"/>
                  </a:lnTo>
                  <a:lnTo>
                    <a:pt x="7333" y="21313"/>
                  </a:lnTo>
                  <a:lnTo>
                    <a:pt x="7634" y="21454"/>
                  </a:lnTo>
                  <a:lnTo>
                    <a:pt x="7754" y="21554"/>
                  </a:lnTo>
                  <a:lnTo>
                    <a:pt x="7875" y="21635"/>
                  </a:lnTo>
                  <a:lnTo>
                    <a:pt x="7996" y="21755"/>
                  </a:lnTo>
                  <a:lnTo>
                    <a:pt x="8096" y="21876"/>
                  </a:lnTo>
                  <a:lnTo>
                    <a:pt x="8196" y="22016"/>
                  </a:lnTo>
                  <a:lnTo>
                    <a:pt x="8277" y="22157"/>
                  </a:lnTo>
                  <a:lnTo>
                    <a:pt x="8337" y="22297"/>
                  </a:lnTo>
                  <a:lnTo>
                    <a:pt x="8397" y="22438"/>
                  </a:lnTo>
                  <a:lnTo>
                    <a:pt x="8437" y="22579"/>
                  </a:lnTo>
                  <a:lnTo>
                    <a:pt x="8458" y="22699"/>
                  </a:lnTo>
                  <a:lnTo>
                    <a:pt x="8478" y="22980"/>
                  </a:lnTo>
                  <a:lnTo>
                    <a:pt x="8437" y="23282"/>
                  </a:lnTo>
                  <a:lnTo>
                    <a:pt x="8397" y="23563"/>
                  </a:lnTo>
                  <a:lnTo>
                    <a:pt x="8317" y="23844"/>
                  </a:lnTo>
                  <a:lnTo>
                    <a:pt x="8196" y="24145"/>
                  </a:lnTo>
                  <a:lnTo>
                    <a:pt x="8096" y="24427"/>
                  </a:lnTo>
                  <a:lnTo>
                    <a:pt x="7855" y="25029"/>
                  </a:lnTo>
                  <a:lnTo>
                    <a:pt x="7734" y="25331"/>
                  </a:lnTo>
                  <a:lnTo>
                    <a:pt x="7614" y="25632"/>
                  </a:lnTo>
                  <a:lnTo>
                    <a:pt x="7534" y="25933"/>
                  </a:lnTo>
                  <a:lnTo>
                    <a:pt x="7473" y="26235"/>
                  </a:lnTo>
                  <a:lnTo>
                    <a:pt x="7433" y="26536"/>
                  </a:lnTo>
                  <a:lnTo>
                    <a:pt x="7433" y="26837"/>
                  </a:lnTo>
                  <a:lnTo>
                    <a:pt x="7473" y="27118"/>
                  </a:lnTo>
                  <a:lnTo>
                    <a:pt x="7554" y="27379"/>
                  </a:lnTo>
                  <a:lnTo>
                    <a:pt x="7654" y="27641"/>
                  </a:lnTo>
                  <a:lnTo>
                    <a:pt x="7795" y="27882"/>
                  </a:lnTo>
                  <a:lnTo>
                    <a:pt x="7955" y="28103"/>
                  </a:lnTo>
                  <a:lnTo>
                    <a:pt x="8136" y="28303"/>
                  </a:lnTo>
                  <a:lnTo>
                    <a:pt x="8337" y="28504"/>
                  </a:lnTo>
                  <a:lnTo>
                    <a:pt x="8558" y="28705"/>
                  </a:lnTo>
                  <a:lnTo>
                    <a:pt x="8779" y="28886"/>
                  </a:lnTo>
                  <a:lnTo>
                    <a:pt x="9040" y="29047"/>
                  </a:lnTo>
                  <a:lnTo>
                    <a:pt x="9281" y="29207"/>
                  </a:lnTo>
                  <a:lnTo>
                    <a:pt x="9562" y="29348"/>
                  </a:lnTo>
                  <a:lnTo>
                    <a:pt x="10105" y="29609"/>
                  </a:lnTo>
                  <a:lnTo>
                    <a:pt x="10647" y="29830"/>
                  </a:lnTo>
                  <a:lnTo>
                    <a:pt x="11189" y="30071"/>
                  </a:lnTo>
                  <a:lnTo>
                    <a:pt x="11752" y="30312"/>
                  </a:lnTo>
                  <a:lnTo>
                    <a:pt x="12274" y="30614"/>
                  </a:lnTo>
                  <a:lnTo>
                    <a:pt x="12535" y="30754"/>
                  </a:lnTo>
                  <a:lnTo>
                    <a:pt x="12776" y="30935"/>
                  </a:lnTo>
                  <a:lnTo>
                    <a:pt x="12997" y="31116"/>
                  </a:lnTo>
                  <a:lnTo>
                    <a:pt x="13198" y="31296"/>
                  </a:lnTo>
                  <a:lnTo>
                    <a:pt x="13399" y="31517"/>
                  </a:lnTo>
                  <a:lnTo>
                    <a:pt x="13560" y="31718"/>
                  </a:lnTo>
                  <a:lnTo>
                    <a:pt x="13700" y="31959"/>
                  </a:lnTo>
                  <a:lnTo>
                    <a:pt x="13821" y="32200"/>
                  </a:lnTo>
                  <a:lnTo>
                    <a:pt x="13921" y="32462"/>
                  </a:lnTo>
                  <a:lnTo>
                    <a:pt x="13982" y="32743"/>
                  </a:lnTo>
                  <a:lnTo>
                    <a:pt x="14002" y="33024"/>
                  </a:lnTo>
                  <a:lnTo>
                    <a:pt x="14002" y="33325"/>
                  </a:lnTo>
                  <a:lnTo>
                    <a:pt x="13961" y="33607"/>
                  </a:lnTo>
                  <a:lnTo>
                    <a:pt x="13921" y="33888"/>
                  </a:lnTo>
                  <a:lnTo>
                    <a:pt x="13841" y="34470"/>
                  </a:lnTo>
                  <a:lnTo>
                    <a:pt x="13801" y="34751"/>
                  </a:lnTo>
                  <a:lnTo>
                    <a:pt x="13801" y="35053"/>
                  </a:lnTo>
                  <a:lnTo>
                    <a:pt x="13801" y="35254"/>
                  </a:lnTo>
                  <a:lnTo>
                    <a:pt x="13821" y="35434"/>
                  </a:lnTo>
                  <a:lnTo>
                    <a:pt x="13861" y="35635"/>
                  </a:lnTo>
                  <a:lnTo>
                    <a:pt x="13901" y="35816"/>
                  </a:lnTo>
                  <a:lnTo>
                    <a:pt x="13961" y="35997"/>
                  </a:lnTo>
                  <a:lnTo>
                    <a:pt x="14022" y="36178"/>
                  </a:lnTo>
                  <a:lnTo>
                    <a:pt x="14202" y="36519"/>
                  </a:lnTo>
                  <a:lnTo>
                    <a:pt x="14403" y="36841"/>
                  </a:lnTo>
                  <a:lnTo>
                    <a:pt x="14644" y="37142"/>
                  </a:lnTo>
                  <a:lnTo>
                    <a:pt x="14926" y="37423"/>
                  </a:lnTo>
                  <a:lnTo>
                    <a:pt x="15227" y="37684"/>
                  </a:lnTo>
                  <a:lnTo>
                    <a:pt x="15568" y="37925"/>
                  </a:lnTo>
                  <a:lnTo>
                    <a:pt x="15910" y="38126"/>
                  </a:lnTo>
                  <a:lnTo>
                    <a:pt x="16292" y="38327"/>
                  </a:lnTo>
                  <a:lnTo>
                    <a:pt x="16673" y="38488"/>
                  </a:lnTo>
                  <a:lnTo>
                    <a:pt x="17075" y="38608"/>
                  </a:lnTo>
                  <a:lnTo>
                    <a:pt x="17477" y="38709"/>
                  </a:lnTo>
                  <a:lnTo>
                    <a:pt x="17878" y="38789"/>
                  </a:lnTo>
                  <a:lnTo>
                    <a:pt x="18280" y="38829"/>
                  </a:lnTo>
                  <a:lnTo>
                    <a:pt x="18682" y="38849"/>
                  </a:lnTo>
                  <a:lnTo>
                    <a:pt x="19084" y="38849"/>
                  </a:lnTo>
                  <a:lnTo>
                    <a:pt x="19485" y="38829"/>
                  </a:lnTo>
                  <a:lnTo>
                    <a:pt x="19887" y="38789"/>
                  </a:lnTo>
                  <a:lnTo>
                    <a:pt x="20691" y="38709"/>
                  </a:lnTo>
                  <a:lnTo>
                    <a:pt x="21494" y="38568"/>
                  </a:lnTo>
                  <a:lnTo>
                    <a:pt x="23081" y="38287"/>
                  </a:lnTo>
                  <a:lnTo>
                    <a:pt x="23884" y="38166"/>
                  </a:lnTo>
                  <a:lnTo>
                    <a:pt x="24688" y="38066"/>
                  </a:lnTo>
                  <a:lnTo>
                    <a:pt x="25090" y="38046"/>
                  </a:lnTo>
                  <a:lnTo>
                    <a:pt x="25512" y="38046"/>
                  </a:lnTo>
                  <a:lnTo>
                    <a:pt x="25913" y="38066"/>
                  </a:lnTo>
                  <a:lnTo>
                    <a:pt x="26335" y="38106"/>
                  </a:lnTo>
                  <a:lnTo>
                    <a:pt x="26757" y="38166"/>
                  </a:lnTo>
                  <a:lnTo>
                    <a:pt x="27159" y="38247"/>
                  </a:lnTo>
                  <a:lnTo>
                    <a:pt x="27540" y="38367"/>
                  </a:lnTo>
                  <a:lnTo>
                    <a:pt x="27942" y="38488"/>
                  </a:lnTo>
                  <a:lnTo>
                    <a:pt x="28304" y="38648"/>
                  </a:lnTo>
                  <a:lnTo>
                    <a:pt x="28665" y="38829"/>
                  </a:lnTo>
                  <a:lnTo>
                    <a:pt x="28987" y="39050"/>
                  </a:lnTo>
                  <a:lnTo>
                    <a:pt x="29308" y="39271"/>
                  </a:lnTo>
                  <a:lnTo>
                    <a:pt x="29589" y="39532"/>
                  </a:lnTo>
                  <a:lnTo>
                    <a:pt x="29850" y="39834"/>
                  </a:lnTo>
                  <a:lnTo>
                    <a:pt x="30071" y="40155"/>
                  </a:lnTo>
                  <a:lnTo>
                    <a:pt x="30252" y="40496"/>
                  </a:lnTo>
                  <a:lnTo>
                    <a:pt x="30152" y="39813"/>
                  </a:lnTo>
                  <a:lnTo>
                    <a:pt x="30071" y="39110"/>
                  </a:lnTo>
                  <a:lnTo>
                    <a:pt x="30011" y="38407"/>
                  </a:lnTo>
                  <a:lnTo>
                    <a:pt x="29971" y="37724"/>
                  </a:lnTo>
                  <a:lnTo>
                    <a:pt x="29971" y="37021"/>
                  </a:lnTo>
                  <a:lnTo>
                    <a:pt x="29991" y="36318"/>
                  </a:lnTo>
                  <a:lnTo>
                    <a:pt x="30051" y="35615"/>
                  </a:lnTo>
                  <a:lnTo>
                    <a:pt x="30112" y="34932"/>
                  </a:lnTo>
                  <a:lnTo>
                    <a:pt x="30212" y="34229"/>
                  </a:lnTo>
                  <a:lnTo>
                    <a:pt x="30332" y="33546"/>
                  </a:lnTo>
                  <a:lnTo>
                    <a:pt x="30473" y="32863"/>
                  </a:lnTo>
                  <a:lnTo>
                    <a:pt x="30654" y="32180"/>
                  </a:lnTo>
                  <a:lnTo>
                    <a:pt x="30855" y="31497"/>
                  </a:lnTo>
                  <a:lnTo>
                    <a:pt x="31076" y="30834"/>
                  </a:lnTo>
                  <a:lnTo>
                    <a:pt x="31317" y="30192"/>
                  </a:lnTo>
                  <a:lnTo>
                    <a:pt x="31598" y="29549"/>
                  </a:lnTo>
                  <a:lnTo>
                    <a:pt x="31839" y="28986"/>
                  </a:lnTo>
                  <a:lnTo>
                    <a:pt x="32060" y="28424"/>
                  </a:lnTo>
                  <a:lnTo>
                    <a:pt x="32281" y="27841"/>
                  </a:lnTo>
                  <a:lnTo>
                    <a:pt x="32361" y="27540"/>
                  </a:lnTo>
                  <a:lnTo>
                    <a:pt x="32442" y="27259"/>
                  </a:lnTo>
                  <a:lnTo>
                    <a:pt x="32502" y="26958"/>
                  </a:lnTo>
                  <a:lnTo>
                    <a:pt x="32542" y="26676"/>
                  </a:lnTo>
                  <a:lnTo>
                    <a:pt x="32542" y="26395"/>
                  </a:lnTo>
                  <a:lnTo>
                    <a:pt x="32542" y="26114"/>
                  </a:lnTo>
                  <a:lnTo>
                    <a:pt x="32482" y="25833"/>
                  </a:lnTo>
                  <a:lnTo>
                    <a:pt x="32422" y="25572"/>
                  </a:lnTo>
                  <a:lnTo>
                    <a:pt x="32321" y="25310"/>
                  </a:lnTo>
                  <a:lnTo>
                    <a:pt x="32160" y="25069"/>
                  </a:lnTo>
                  <a:lnTo>
                    <a:pt x="32080" y="24929"/>
                  </a:lnTo>
                  <a:lnTo>
                    <a:pt x="31980" y="24808"/>
                  </a:lnTo>
                  <a:lnTo>
                    <a:pt x="31739" y="24567"/>
                  </a:lnTo>
                  <a:lnTo>
                    <a:pt x="31498" y="24386"/>
                  </a:lnTo>
                  <a:lnTo>
                    <a:pt x="31216" y="24206"/>
                  </a:lnTo>
                  <a:lnTo>
                    <a:pt x="30915" y="24065"/>
                  </a:lnTo>
                  <a:lnTo>
                    <a:pt x="30614" y="23924"/>
                  </a:lnTo>
                  <a:lnTo>
                    <a:pt x="29971" y="23683"/>
                  </a:lnTo>
                  <a:lnTo>
                    <a:pt x="29328" y="23442"/>
                  </a:lnTo>
                  <a:lnTo>
                    <a:pt x="29007" y="23322"/>
                  </a:lnTo>
                  <a:lnTo>
                    <a:pt x="28705" y="23181"/>
                  </a:lnTo>
                  <a:lnTo>
                    <a:pt x="28404" y="23021"/>
                  </a:lnTo>
                  <a:lnTo>
                    <a:pt x="28143" y="22840"/>
                  </a:lnTo>
                  <a:lnTo>
                    <a:pt x="27882" y="22619"/>
                  </a:lnTo>
                  <a:lnTo>
                    <a:pt x="27661" y="22378"/>
                  </a:lnTo>
                  <a:lnTo>
                    <a:pt x="27520" y="22197"/>
                  </a:lnTo>
                  <a:lnTo>
                    <a:pt x="27420" y="21996"/>
                  </a:lnTo>
                  <a:lnTo>
                    <a:pt x="27319" y="21795"/>
                  </a:lnTo>
                  <a:lnTo>
                    <a:pt x="27219" y="21594"/>
                  </a:lnTo>
                  <a:lnTo>
                    <a:pt x="27159" y="21373"/>
                  </a:lnTo>
                  <a:lnTo>
                    <a:pt x="27119" y="21152"/>
                  </a:lnTo>
                  <a:lnTo>
                    <a:pt x="27078" y="20911"/>
                  </a:lnTo>
                  <a:lnTo>
                    <a:pt x="27038" y="20690"/>
                  </a:lnTo>
                  <a:lnTo>
                    <a:pt x="27018" y="20208"/>
                  </a:lnTo>
                  <a:lnTo>
                    <a:pt x="27018" y="19706"/>
                  </a:lnTo>
                  <a:lnTo>
                    <a:pt x="27058" y="18702"/>
                  </a:lnTo>
                  <a:lnTo>
                    <a:pt x="27098" y="18220"/>
                  </a:lnTo>
                  <a:lnTo>
                    <a:pt x="27098" y="17718"/>
                  </a:lnTo>
                  <a:lnTo>
                    <a:pt x="27078" y="17256"/>
                  </a:lnTo>
                  <a:lnTo>
                    <a:pt x="27018" y="16794"/>
                  </a:lnTo>
                  <a:lnTo>
                    <a:pt x="26978" y="16593"/>
                  </a:lnTo>
                  <a:lnTo>
                    <a:pt x="26918" y="16372"/>
                  </a:lnTo>
                  <a:lnTo>
                    <a:pt x="26837" y="16171"/>
                  </a:lnTo>
                  <a:lnTo>
                    <a:pt x="26757" y="15970"/>
                  </a:lnTo>
                  <a:lnTo>
                    <a:pt x="26657" y="15789"/>
                  </a:lnTo>
                  <a:lnTo>
                    <a:pt x="26516" y="15608"/>
                  </a:lnTo>
                  <a:lnTo>
                    <a:pt x="26375" y="15448"/>
                  </a:lnTo>
                  <a:lnTo>
                    <a:pt x="26215" y="15287"/>
                  </a:lnTo>
                  <a:lnTo>
                    <a:pt x="26054" y="15187"/>
                  </a:lnTo>
                  <a:lnTo>
                    <a:pt x="25913" y="15086"/>
                  </a:lnTo>
                  <a:lnTo>
                    <a:pt x="25753" y="15006"/>
                  </a:lnTo>
                  <a:lnTo>
                    <a:pt x="25592" y="14925"/>
                  </a:lnTo>
                  <a:lnTo>
                    <a:pt x="25250" y="14805"/>
                  </a:lnTo>
                  <a:lnTo>
                    <a:pt x="24889" y="14725"/>
                  </a:lnTo>
                  <a:lnTo>
                    <a:pt x="24507" y="14664"/>
                  </a:lnTo>
                  <a:lnTo>
                    <a:pt x="24126" y="14624"/>
                  </a:lnTo>
                  <a:lnTo>
                    <a:pt x="23342" y="14544"/>
                  </a:lnTo>
                  <a:lnTo>
                    <a:pt x="22960" y="14524"/>
                  </a:lnTo>
                  <a:lnTo>
                    <a:pt x="22599" y="14463"/>
                  </a:lnTo>
                  <a:lnTo>
                    <a:pt x="22237" y="14403"/>
                  </a:lnTo>
                  <a:lnTo>
                    <a:pt x="21896" y="14303"/>
                  </a:lnTo>
                  <a:lnTo>
                    <a:pt x="21595" y="14182"/>
                  </a:lnTo>
                  <a:lnTo>
                    <a:pt x="21434" y="14102"/>
                  </a:lnTo>
                  <a:lnTo>
                    <a:pt x="21293" y="14001"/>
                  </a:lnTo>
                  <a:lnTo>
                    <a:pt x="21173" y="13901"/>
                  </a:lnTo>
                  <a:lnTo>
                    <a:pt x="21052" y="13780"/>
                  </a:lnTo>
                  <a:lnTo>
                    <a:pt x="20932" y="13660"/>
                  </a:lnTo>
                  <a:lnTo>
                    <a:pt x="20831" y="13519"/>
                  </a:lnTo>
                  <a:lnTo>
                    <a:pt x="20751" y="13379"/>
                  </a:lnTo>
                  <a:lnTo>
                    <a:pt x="20691" y="13258"/>
                  </a:lnTo>
                  <a:lnTo>
                    <a:pt x="20610" y="12977"/>
                  </a:lnTo>
                  <a:lnTo>
                    <a:pt x="20550" y="12696"/>
                  </a:lnTo>
                  <a:lnTo>
                    <a:pt x="20530" y="12394"/>
                  </a:lnTo>
                  <a:lnTo>
                    <a:pt x="20550" y="12093"/>
                  </a:lnTo>
                  <a:lnTo>
                    <a:pt x="20570" y="11792"/>
                  </a:lnTo>
                  <a:lnTo>
                    <a:pt x="20671" y="11169"/>
                  </a:lnTo>
                  <a:lnTo>
                    <a:pt x="20771" y="10546"/>
                  </a:lnTo>
                  <a:lnTo>
                    <a:pt x="20811" y="10245"/>
                  </a:lnTo>
                  <a:lnTo>
                    <a:pt x="20851" y="9924"/>
                  </a:lnTo>
                  <a:lnTo>
                    <a:pt x="20851" y="9622"/>
                  </a:lnTo>
                  <a:lnTo>
                    <a:pt x="20811" y="9321"/>
                  </a:lnTo>
                  <a:lnTo>
                    <a:pt x="20751" y="9040"/>
                  </a:lnTo>
                  <a:lnTo>
                    <a:pt x="20650" y="8759"/>
                  </a:lnTo>
                  <a:lnTo>
                    <a:pt x="20550" y="8558"/>
                  </a:lnTo>
                  <a:lnTo>
                    <a:pt x="20429" y="8377"/>
                  </a:lnTo>
                  <a:lnTo>
                    <a:pt x="20269" y="8196"/>
                  </a:lnTo>
                  <a:lnTo>
                    <a:pt x="20108" y="8056"/>
                  </a:lnTo>
                  <a:lnTo>
                    <a:pt x="19947" y="7915"/>
                  </a:lnTo>
                  <a:lnTo>
                    <a:pt x="19747" y="7794"/>
                  </a:lnTo>
                  <a:lnTo>
                    <a:pt x="19546" y="7694"/>
                  </a:lnTo>
                  <a:lnTo>
                    <a:pt x="19345" y="7594"/>
                  </a:lnTo>
                  <a:lnTo>
                    <a:pt x="19124" y="7513"/>
                  </a:lnTo>
                  <a:lnTo>
                    <a:pt x="18903" y="7453"/>
                  </a:lnTo>
                  <a:lnTo>
                    <a:pt x="18441" y="7332"/>
                  </a:lnTo>
                  <a:lnTo>
                    <a:pt x="17959" y="7272"/>
                  </a:lnTo>
                  <a:lnTo>
                    <a:pt x="17497" y="7232"/>
                  </a:lnTo>
                  <a:lnTo>
                    <a:pt x="16553" y="7172"/>
                  </a:lnTo>
                  <a:lnTo>
                    <a:pt x="16091" y="7111"/>
                  </a:lnTo>
                  <a:lnTo>
                    <a:pt x="15629" y="7051"/>
                  </a:lnTo>
                  <a:lnTo>
                    <a:pt x="15167" y="6931"/>
                  </a:lnTo>
                  <a:lnTo>
                    <a:pt x="14966" y="6870"/>
                  </a:lnTo>
                  <a:lnTo>
                    <a:pt x="14745" y="6770"/>
                  </a:lnTo>
                  <a:lnTo>
                    <a:pt x="14544" y="6670"/>
                  </a:lnTo>
                  <a:lnTo>
                    <a:pt x="14363" y="6569"/>
                  </a:lnTo>
                  <a:lnTo>
                    <a:pt x="14182" y="6428"/>
                  </a:lnTo>
                  <a:lnTo>
                    <a:pt x="14002" y="6268"/>
                  </a:lnTo>
                  <a:lnTo>
                    <a:pt x="13781" y="6027"/>
                  </a:lnTo>
                  <a:lnTo>
                    <a:pt x="13600" y="5746"/>
                  </a:lnTo>
                  <a:lnTo>
                    <a:pt x="13459" y="5464"/>
                  </a:lnTo>
                  <a:lnTo>
                    <a:pt x="13319" y="5143"/>
                  </a:lnTo>
                  <a:lnTo>
                    <a:pt x="13218" y="4822"/>
                  </a:lnTo>
                  <a:lnTo>
                    <a:pt x="13118" y="4500"/>
                  </a:lnTo>
                  <a:lnTo>
                    <a:pt x="12957" y="3817"/>
                  </a:lnTo>
                  <a:lnTo>
                    <a:pt x="12796" y="3154"/>
                  </a:lnTo>
                  <a:lnTo>
                    <a:pt x="12696" y="2813"/>
                  </a:lnTo>
                  <a:lnTo>
                    <a:pt x="12575" y="2511"/>
                  </a:lnTo>
                  <a:lnTo>
                    <a:pt x="12435" y="2210"/>
                  </a:lnTo>
                  <a:lnTo>
                    <a:pt x="12274" y="1929"/>
                  </a:lnTo>
                  <a:lnTo>
                    <a:pt x="12073" y="1668"/>
                  </a:lnTo>
                  <a:lnTo>
                    <a:pt x="11852" y="1427"/>
                  </a:lnTo>
                  <a:lnTo>
                    <a:pt x="11631" y="1266"/>
                  </a:lnTo>
                  <a:lnTo>
                    <a:pt x="11410" y="1125"/>
                  </a:lnTo>
                  <a:lnTo>
                    <a:pt x="11169" y="1005"/>
                  </a:lnTo>
                  <a:lnTo>
                    <a:pt x="10928" y="925"/>
                  </a:lnTo>
                  <a:lnTo>
                    <a:pt x="10667" y="864"/>
                  </a:lnTo>
                  <a:lnTo>
                    <a:pt x="10406" y="824"/>
                  </a:lnTo>
                  <a:lnTo>
                    <a:pt x="10145" y="784"/>
                  </a:lnTo>
                  <a:lnTo>
                    <a:pt x="9582" y="784"/>
                  </a:lnTo>
                  <a:lnTo>
                    <a:pt x="9301" y="804"/>
                  </a:lnTo>
                  <a:lnTo>
                    <a:pt x="8739" y="884"/>
                  </a:lnTo>
                  <a:lnTo>
                    <a:pt x="8176" y="985"/>
                  </a:lnTo>
                  <a:lnTo>
                    <a:pt x="7634" y="1105"/>
                  </a:lnTo>
                  <a:lnTo>
                    <a:pt x="7353" y="1166"/>
                  </a:lnTo>
                  <a:lnTo>
                    <a:pt x="7031" y="1186"/>
                  </a:lnTo>
                  <a:lnTo>
                    <a:pt x="6670" y="1226"/>
                  </a:lnTo>
                  <a:lnTo>
                    <a:pt x="5906" y="1226"/>
                  </a:lnTo>
                  <a:lnTo>
                    <a:pt x="5505" y="1206"/>
                  </a:lnTo>
                  <a:lnTo>
                    <a:pt x="5103" y="1166"/>
                  </a:lnTo>
                  <a:lnTo>
                    <a:pt x="4701" y="1125"/>
                  </a:lnTo>
                  <a:lnTo>
                    <a:pt x="4320" y="1045"/>
                  </a:lnTo>
                  <a:lnTo>
                    <a:pt x="3938" y="965"/>
                  </a:lnTo>
                  <a:lnTo>
                    <a:pt x="3576" y="864"/>
                  </a:lnTo>
                  <a:lnTo>
                    <a:pt x="3235" y="724"/>
                  </a:lnTo>
                  <a:lnTo>
                    <a:pt x="2934" y="583"/>
                  </a:lnTo>
                  <a:lnTo>
                    <a:pt x="2652" y="402"/>
                  </a:lnTo>
                  <a:lnTo>
                    <a:pt x="2431" y="201"/>
                  </a:lnTo>
                  <a:lnTo>
                    <a:pt x="2331" y="101"/>
                  </a:lnTo>
                  <a:lnTo>
                    <a:pt x="225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6" name="Google Shape;866;p19"/>
            <p:cNvSpPr/>
            <p:nvPr/>
          </p:nvSpPr>
          <p:spPr>
            <a:xfrm>
              <a:off x="8508325" y="3788575"/>
              <a:ext cx="676450" cy="932050"/>
            </a:xfrm>
            <a:custGeom>
              <a:avLst/>
              <a:gdLst/>
              <a:ahLst/>
              <a:cxnLst/>
              <a:rect l="l" t="t" r="r" b="b"/>
              <a:pathLst>
                <a:path w="27058" h="37282" extrusionOk="0">
                  <a:moveTo>
                    <a:pt x="201" y="0"/>
                  </a:moveTo>
                  <a:lnTo>
                    <a:pt x="121" y="20"/>
                  </a:lnTo>
                  <a:lnTo>
                    <a:pt x="60" y="60"/>
                  </a:lnTo>
                  <a:lnTo>
                    <a:pt x="20" y="141"/>
                  </a:lnTo>
                  <a:lnTo>
                    <a:pt x="0" y="201"/>
                  </a:lnTo>
                  <a:lnTo>
                    <a:pt x="20" y="281"/>
                  </a:lnTo>
                  <a:lnTo>
                    <a:pt x="60" y="342"/>
                  </a:lnTo>
                  <a:lnTo>
                    <a:pt x="141" y="382"/>
                  </a:lnTo>
                  <a:lnTo>
                    <a:pt x="342" y="462"/>
                  </a:lnTo>
                  <a:lnTo>
                    <a:pt x="522" y="583"/>
                  </a:lnTo>
                  <a:lnTo>
                    <a:pt x="723" y="703"/>
                  </a:lnTo>
                  <a:lnTo>
                    <a:pt x="884" y="844"/>
                  </a:lnTo>
                  <a:lnTo>
                    <a:pt x="1045" y="1004"/>
                  </a:lnTo>
                  <a:lnTo>
                    <a:pt x="1205" y="1185"/>
                  </a:lnTo>
                  <a:lnTo>
                    <a:pt x="1346" y="1386"/>
                  </a:lnTo>
                  <a:lnTo>
                    <a:pt x="1487" y="1607"/>
                  </a:lnTo>
                  <a:lnTo>
                    <a:pt x="1607" y="1848"/>
                  </a:lnTo>
                  <a:lnTo>
                    <a:pt x="1728" y="2129"/>
                  </a:lnTo>
                  <a:lnTo>
                    <a:pt x="1828" y="2411"/>
                  </a:lnTo>
                  <a:lnTo>
                    <a:pt x="1928" y="2712"/>
                  </a:lnTo>
                  <a:lnTo>
                    <a:pt x="2009" y="3033"/>
                  </a:lnTo>
                  <a:lnTo>
                    <a:pt x="2089" y="3395"/>
                  </a:lnTo>
                  <a:lnTo>
                    <a:pt x="2170" y="3756"/>
                  </a:lnTo>
                  <a:lnTo>
                    <a:pt x="2230" y="4158"/>
                  </a:lnTo>
                  <a:lnTo>
                    <a:pt x="2310" y="4721"/>
                  </a:lnTo>
                  <a:lnTo>
                    <a:pt x="2411" y="5323"/>
                  </a:lnTo>
                  <a:lnTo>
                    <a:pt x="2551" y="5926"/>
                  </a:lnTo>
                  <a:lnTo>
                    <a:pt x="2632" y="6227"/>
                  </a:lnTo>
                  <a:lnTo>
                    <a:pt x="2732" y="6528"/>
                  </a:lnTo>
                  <a:lnTo>
                    <a:pt x="2832" y="6830"/>
                  </a:lnTo>
                  <a:lnTo>
                    <a:pt x="2973" y="7111"/>
                  </a:lnTo>
                  <a:lnTo>
                    <a:pt x="3114" y="7372"/>
                  </a:lnTo>
                  <a:lnTo>
                    <a:pt x="3294" y="7633"/>
                  </a:lnTo>
                  <a:lnTo>
                    <a:pt x="3475" y="7874"/>
                  </a:lnTo>
                  <a:lnTo>
                    <a:pt x="3696" y="8095"/>
                  </a:lnTo>
                  <a:lnTo>
                    <a:pt x="3917" y="8296"/>
                  </a:lnTo>
                  <a:lnTo>
                    <a:pt x="4198" y="8477"/>
                  </a:lnTo>
                  <a:lnTo>
                    <a:pt x="4439" y="8617"/>
                  </a:lnTo>
                  <a:lnTo>
                    <a:pt x="4700" y="8718"/>
                  </a:lnTo>
                  <a:lnTo>
                    <a:pt x="4982" y="8798"/>
                  </a:lnTo>
                  <a:lnTo>
                    <a:pt x="5243" y="8879"/>
                  </a:lnTo>
                  <a:lnTo>
                    <a:pt x="5524" y="8939"/>
                  </a:lnTo>
                  <a:lnTo>
                    <a:pt x="5805" y="8979"/>
                  </a:lnTo>
                  <a:lnTo>
                    <a:pt x="6368" y="9039"/>
                  </a:lnTo>
                  <a:lnTo>
                    <a:pt x="7011" y="9120"/>
                  </a:lnTo>
                  <a:lnTo>
                    <a:pt x="7312" y="9180"/>
                  </a:lnTo>
                  <a:lnTo>
                    <a:pt x="7613" y="9240"/>
                  </a:lnTo>
                  <a:lnTo>
                    <a:pt x="7894" y="9321"/>
                  </a:lnTo>
                  <a:lnTo>
                    <a:pt x="8176" y="9441"/>
                  </a:lnTo>
                  <a:lnTo>
                    <a:pt x="8417" y="9582"/>
                  </a:lnTo>
                  <a:lnTo>
                    <a:pt x="8658" y="9762"/>
                  </a:lnTo>
                  <a:lnTo>
                    <a:pt x="8818" y="9923"/>
                  </a:lnTo>
                  <a:lnTo>
                    <a:pt x="8939" y="10084"/>
                  </a:lnTo>
                  <a:lnTo>
                    <a:pt x="9059" y="10265"/>
                  </a:lnTo>
                  <a:lnTo>
                    <a:pt x="9160" y="10465"/>
                  </a:lnTo>
                  <a:lnTo>
                    <a:pt x="9260" y="10666"/>
                  </a:lnTo>
                  <a:lnTo>
                    <a:pt x="9321" y="10887"/>
                  </a:lnTo>
                  <a:lnTo>
                    <a:pt x="9381" y="11108"/>
                  </a:lnTo>
                  <a:lnTo>
                    <a:pt x="9421" y="11329"/>
                  </a:lnTo>
                  <a:lnTo>
                    <a:pt x="9461" y="11791"/>
                  </a:lnTo>
                  <a:lnTo>
                    <a:pt x="9461" y="12253"/>
                  </a:lnTo>
                  <a:lnTo>
                    <a:pt x="9441" y="12735"/>
                  </a:lnTo>
                  <a:lnTo>
                    <a:pt x="9401" y="13197"/>
                  </a:lnTo>
                  <a:lnTo>
                    <a:pt x="9341" y="13679"/>
                  </a:lnTo>
                  <a:lnTo>
                    <a:pt x="9300" y="14182"/>
                  </a:lnTo>
                  <a:lnTo>
                    <a:pt x="9280" y="14664"/>
                  </a:lnTo>
                  <a:lnTo>
                    <a:pt x="9300" y="15166"/>
                  </a:lnTo>
                  <a:lnTo>
                    <a:pt x="9321" y="15407"/>
                  </a:lnTo>
                  <a:lnTo>
                    <a:pt x="9361" y="15648"/>
                  </a:lnTo>
                  <a:lnTo>
                    <a:pt x="9401" y="15889"/>
                  </a:lnTo>
                  <a:lnTo>
                    <a:pt x="9461" y="16110"/>
                  </a:lnTo>
                  <a:lnTo>
                    <a:pt x="9541" y="16351"/>
                  </a:lnTo>
                  <a:lnTo>
                    <a:pt x="9642" y="16572"/>
                  </a:lnTo>
                  <a:lnTo>
                    <a:pt x="9762" y="16773"/>
                  </a:lnTo>
                  <a:lnTo>
                    <a:pt x="9903" y="16974"/>
                  </a:lnTo>
                  <a:lnTo>
                    <a:pt x="10044" y="17155"/>
                  </a:lnTo>
                  <a:lnTo>
                    <a:pt x="10204" y="17315"/>
                  </a:lnTo>
                  <a:lnTo>
                    <a:pt x="10365" y="17456"/>
                  </a:lnTo>
                  <a:lnTo>
                    <a:pt x="10546" y="17576"/>
                  </a:lnTo>
                  <a:lnTo>
                    <a:pt x="10727" y="17697"/>
                  </a:lnTo>
                  <a:lnTo>
                    <a:pt x="10907" y="17797"/>
                  </a:lnTo>
                  <a:lnTo>
                    <a:pt x="11309" y="17978"/>
                  </a:lnTo>
                  <a:lnTo>
                    <a:pt x="11731" y="18119"/>
                  </a:lnTo>
                  <a:lnTo>
                    <a:pt x="12173" y="18239"/>
                  </a:lnTo>
                  <a:lnTo>
                    <a:pt x="12615" y="18340"/>
                  </a:lnTo>
                  <a:lnTo>
                    <a:pt x="13057" y="18440"/>
                  </a:lnTo>
                  <a:lnTo>
                    <a:pt x="13860" y="18601"/>
                  </a:lnTo>
                  <a:lnTo>
                    <a:pt x="14242" y="18701"/>
                  </a:lnTo>
                  <a:lnTo>
                    <a:pt x="14624" y="18822"/>
                  </a:lnTo>
                  <a:lnTo>
                    <a:pt x="14965" y="18962"/>
                  </a:lnTo>
                  <a:lnTo>
                    <a:pt x="15307" y="19143"/>
                  </a:lnTo>
                  <a:lnTo>
                    <a:pt x="15447" y="19244"/>
                  </a:lnTo>
                  <a:lnTo>
                    <a:pt x="15608" y="19344"/>
                  </a:lnTo>
                  <a:lnTo>
                    <a:pt x="15748" y="19465"/>
                  </a:lnTo>
                  <a:lnTo>
                    <a:pt x="15869" y="19605"/>
                  </a:lnTo>
                  <a:lnTo>
                    <a:pt x="16030" y="19786"/>
                  </a:lnTo>
                  <a:lnTo>
                    <a:pt x="16150" y="19967"/>
                  </a:lnTo>
                  <a:lnTo>
                    <a:pt x="16271" y="20168"/>
                  </a:lnTo>
                  <a:lnTo>
                    <a:pt x="16371" y="20369"/>
                  </a:lnTo>
                  <a:lnTo>
                    <a:pt x="16451" y="20569"/>
                  </a:lnTo>
                  <a:lnTo>
                    <a:pt x="16512" y="20790"/>
                  </a:lnTo>
                  <a:lnTo>
                    <a:pt x="16572" y="21011"/>
                  </a:lnTo>
                  <a:lnTo>
                    <a:pt x="16632" y="21252"/>
                  </a:lnTo>
                  <a:lnTo>
                    <a:pt x="16693" y="21714"/>
                  </a:lnTo>
                  <a:lnTo>
                    <a:pt x="16713" y="22217"/>
                  </a:lnTo>
                  <a:lnTo>
                    <a:pt x="16733" y="22719"/>
                  </a:lnTo>
                  <a:lnTo>
                    <a:pt x="16733" y="23201"/>
                  </a:lnTo>
                  <a:lnTo>
                    <a:pt x="16733" y="23623"/>
                  </a:lnTo>
                  <a:lnTo>
                    <a:pt x="16753" y="24044"/>
                  </a:lnTo>
                  <a:lnTo>
                    <a:pt x="16813" y="24567"/>
                  </a:lnTo>
                  <a:lnTo>
                    <a:pt x="16853" y="24828"/>
                  </a:lnTo>
                  <a:lnTo>
                    <a:pt x="16913" y="25109"/>
                  </a:lnTo>
                  <a:lnTo>
                    <a:pt x="16974" y="25410"/>
                  </a:lnTo>
                  <a:lnTo>
                    <a:pt x="17074" y="25692"/>
                  </a:lnTo>
                  <a:lnTo>
                    <a:pt x="17175" y="25993"/>
                  </a:lnTo>
                  <a:lnTo>
                    <a:pt x="17315" y="26254"/>
                  </a:lnTo>
                  <a:lnTo>
                    <a:pt x="17476" y="26515"/>
                  </a:lnTo>
                  <a:lnTo>
                    <a:pt x="17657" y="26776"/>
                  </a:lnTo>
                  <a:lnTo>
                    <a:pt x="17858" y="26997"/>
                  </a:lnTo>
                  <a:lnTo>
                    <a:pt x="18099" y="27198"/>
                  </a:lnTo>
                  <a:lnTo>
                    <a:pt x="18380" y="27359"/>
                  </a:lnTo>
                  <a:lnTo>
                    <a:pt x="18520" y="27419"/>
                  </a:lnTo>
                  <a:lnTo>
                    <a:pt x="18681" y="27479"/>
                  </a:lnTo>
                  <a:lnTo>
                    <a:pt x="18862" y="27540"/>
                  </a:lnTo>
                  <a:lnTo>
                    <a:pt x="19043" y="27580"/>
                  </a:lnTo>
                  <a:lnTo>
                    <a:pt x="19404" y="27620"/>
                  </a:lnTo>
                  <a:lnTo>
                    <a:pt x="19766" y="27640"/>
                  </a:lnTo>
                  <a:lnTo>
                    <a:pt x="20107" y="27620"/>
                  </a:lnTo>
                  <a:lnTo>
                    <a:pt x="20710" y="27620"/>
                  </a:lnTo>
                  <a:lnTo>
                    <a:pt x="20991" y="27660"/>
                  </a:lnTo>
                  <a:lnTo>
                    <a:pt x="21272" y="27700"/>
                  </a:lnTo>
                  <a:lnTo>
                    <a:pt x="21453" y="27761"/>
                  </a:lnTo>
                  <a:lnTo>
                    <a:pt x="21634" y="27841"/>
                  </a:lnTo>
                  <a:lnTo>
                    <a:pt x="21795" y="27921"/>
                  </a:lnTo>
                  <a:lnTo>
                    <a:pt x="21955" y="28022"/>
                  </a:lnTo>
                  <a:lnTo>
                    <a:pt x="22116" y="28122"/>
                  </a:lnTo>
                  <a:lnTo>
                    <a:pt x="22257" y="28243"/>
                  </a:lnTo>
                  <a:lnTo>
                    <a:pt x="22538" y="28524"/>
                  </a:lnTo>
                  <a:lnTo>
                    <a:pt x="22799" y="28825"/>
                  </a:lnTo>
                  <a:lnTo>
                    <a:pt x="23040" y="29147"/>
                  </a:lnTo>
                  <a:lnTo>
                    <a:pt x="23261" y="29468"/>
                  </a:lnTo>
                  <a:lnTo>
                    <a:pt x="23462" y="29810"/>
                  </a:lnTo>
                  <a:lnTo>
                    <a:pt x="23964" y="30673"/>
                  </a:lnTo>
                  <a:lnTo>
                    <a:pt x="24446" y="31557"/>
                  </a:lnTo>
                  <a:lnTo>
                    <a:pt x="24888" y="32461"/>
                  </a:lnTo>
                  <a:lnTo>
                    <a:pt x="25290" y="33385"/>
                  </a:lnTo>
                  <a:lnTo>
                    <a:pt x="25672" y="34309"/>
                  </a:lnTo>
                  <a:lnTo>
                    <a:pt x="26033" y="35233"/>
                  </a:lnTo>
                  <a:lnTo>
                    <a:pt x="26354" y="36177"/>
                  </a:lnTo>
                  <a:lnTo>
                    <a:pt x="26656" y="37141"/>
                  </a:lnTo>
                  <a:lnTo>
                    <a:pt x="26696" y="37202"/>
                  </a:lnTo>
                  <a:lnTo>
                    <a:pt x="26736" y="37242"/>
                  </a:lnTo>
                  <a:lnTo>
                    <a:pt x="26796" y="37282"/>
                  </a:lnTo>
                  <a:lnTo>
                    <a:pt x="26897" y="37282"/>
                  </a:lnTo>
                  <a:lnTo>
                    <a:pt x="26977" y="37242"/>
                  </a:lnTo>
                  <a:lnTo>
                    <a:pt x="27017" y="37182"/>
                  </a:lnTo>
                  <a:lnTo>
                    <a:pt x="27058" y="37101"/>
                  </a:lnTo>
                  <a:lnTo>
                    <a:pt x="27037" y="37021"/>
                  </a:lnTo>
                  <a:lnTo>
                    <a:pt x="26736" y="36057"/>
                  </a:lnTo>
                  <a:lnTo>
                    <a:pt x="26415" y="35092"/>
                  </a:lnTo>
                  <a:lnTo>
                    <a:pt x="26053" y="34148"/>
                  </a:lnTo>
                  <a:lnTo>
                    <a:pt x="25651" y="33224"/>
                  </a:lnTo>
                  <a:lnTo>
                    <a:pt x="25250" y="32300"/>
                  </a:lnTo>
                  <a:lnTo>
                    <a:pt x="24788" y="31376"/>
                  </a:lnTo>
                  <a:lnTo>
                    <a:pt x="24326" y="30492"/>
                  </a:lnTo>
                  <a:lnTo>
                    <a:pt x="23803" y="29609"/>
                  </a:lnTo>
                  <a:lnTo>
                    <a:pt x="23582" y="29247"/>
                  </a:lnTo>
                  <a:lnTo>
                    <a:pt x="23341" y="28885"/>
                  </a:lnTo>
                  <a:lnTo>
                    <a:pt x="23080" y="28544"/>
                  </a:lnTo>
                  <a:lnTo>
                    <a:pt x="22799" y="28203"/>
                  </a:lnTo>
                  <a:lnTo>
                    <a:pt x="22498" y="27921"/>
                  </a:lnTo>
                  <a:lnTo>
                    <a:pt x="22317" y="27781"/>
                  </a:lnTo>
                  <a:lnTo>
                    <a:pt x="22156" y="27660"/>
                  </a:lnTo>
                  <a:lnTo>
                    <a:pt x="21975" y="27560"/>
                  </a:lnTo>
                  <a:lnTo>
                    <a:pt x="21775" y="27459"/>
                  </a:lnTo>
                  <a:lnTo>
                    <a:pt x="21574" y="27379"/>
                  </a:lnTo>
                  <a:lnTo>
                    <a:pt x="21373" y="27319"/>
                  </a:lnTo>
                  <a:lnTo>
                    <a:pt x="21051" y="27258"/>
                  </a:lnTo>
                  <a:lnTo>
                    <a:pt x="20750" y="27238"/>
                  </a:lnTo>
                  <a:lnTo>
                    <a:pt x="20429" y="27218"/>
                  </a:lnTo>
                  <a:lnTo>
                    <a:pt x="20107" y="27238"/>
                  </a:lnTo>
                  <a:lnTo>
                    <a:pt x="19766" y="27238"/>
                  </a:lnTo>
                  <a:lnTo>
                    <a:pt x="19444" y="27218"/>
                  </a:lnTo>
                  <a:lnTo>
                    <a:pt x="19123" y="27178"/>
                  </a:lnTo>
                  <a:lnTo>
                    <a:pt x="18962" y="27158"/>
                  </a:lnTo>
                  <a:lnTo>
                    <a:pt x="18822" y="27098"/>
                  </a:lnTo>
                  <a:lnTo>
                    <a:pt x="18541" y="26997"/>
                  </a:lnTo>
                  <a:lnTo>
                    <a:pt x="18320" y="26857"/>
                  </a:lnTo>
                  <a:lnTo>
                    <a:pt x="18119" y="26676"/>
                  </a:lnTo>
                  <a:lnTo>
                    <a:pt x="17938" y="26475"/>
                  </a:lnTo>
                  <a:lnTo>
                    <a:pt x="17777" y="26254"/>
                  </a:lnTo>
                  <a:lnTo>
                    <a:pt x="17637" y="26013"/>
                  </a:lnTo>
                  <a:lnTo>
                    <a:pt x="17516" y="25772"/>
                  </a:lnTo>
                  <a:lnTo>
                    <a:pt x="17416" y="25511"/>
                  </a:lnTo>
                  <a:lnTo>
                    <a:pt x="17355" y="25250"/>
                  </a:lnTo>
                  <a:lnTo>
                    <a:pt x="17275" y="24989"/>
                  </a:lnTo>
                  <a:lnTo>
                    <a:pt x="17195" y="24466"/>
                  </a:lnTo>
                  <a:lnTo>
                    <a:pt x="17155" y="24004"/>
                  </a:lnTo>
                  <a:lnTo>
                    <a:pt x="17134" y="23623"/>
                  </a:lnTo>
                  <a:lnTo>
                    <a:pt x="17134" y="23201"/>
                  </a:lnTo>
                  <a:lnTo>
                    <a:pt x="17134" y="22699"/>
                  </a:lnTo>
                  <a:lnTo>
                    <a:pt x="17114" y="22176"/>
                  </a:lnTo>
                  <a:lnTo>
                    <a:pt x="17074" y="21654"/>
                  </a:lnTo>
                  <a:lnTo>
                    <a:pt x="17014" y="21152"/>
                  </a:lnTo>
                  <a:lnTo>
                    <a:pt x="16954" y="20891"/>
                  </a:lnTo>
                  <a:lnTo>
                    <a:pt x="16893" y="20650"/>
                  </a:lnTo>
                  <a:lnTo>
                    <a:pt x="16813" y="20409"/>
                  </a:lnTo>
                  <a:lnTo>
                    <a:pt x="16713" y="20188"/>
                  </a:lnTo>
                  <a:lnTo>
                    <a:pt x="16612" y="19947"/>
                  </a:lnTo>
                  <a:lnTo>
                    <a:pt x="16492" y="19746"/>
                  </a:lnTo>
                  <a:lnTo>
                    <a:pt x="16331" y="19525"/>
                  </a:lnTo>
                  <a:lnTo>
                    <a:pt x="16170" y="19324"/>
                  </a:lnTo>
                  <a:lnTo>
                    <a:pt x="16030" y="19183"/>
                  </a:lnTo>
                  <a:lnTo>
                    <a:pt x="15869" y="19043"/>
                  </a:lnTo>
                  <a:lnTo>
                    <a:pt x="15688" y="18922"/>
                  </a:lnTo>
                  <a:lnTo>
                    <a:pt x="15527" y="18822"/>
                  </a:lnTo>
                  <a:lnTo>
                    <a:pt x="15166" y="18621"/>
                  </a:lnTo>
                  <a:lnTo>
                    <a:pt x="14784" y="18460"/>
                  </a:lnTo>
                  <a:lnTo>
                    <a:pt x="14383" y="18340"/>
                  </a:lnTo>
                  <a:lnTo>
                    <a:pt x="13961" y="18219"/>
                  </a:lnTo>
                  <a:lnTo>
                    <a:pt x="13137" y="18038"/>
                  </a:lnTo>
                  <a:lnTo>
                    <a:pt x="12273" y="17858"/>
                  </a:lnTo>
                  <a:lnTo>
                    <a:pt x="11872" y="17757"/>
                  </a:lnTo>
                  <a:lnTo>
                    <a:pt x="11490" y="17617"/>
                  </a:lnTo>
                  <a:lnTo>
                    <a:pt x="11128" y="17456"/>
                  </a:lnTo>
                  <a:lnTo>
                    <a:pt x="10948" y="17376"/>
                  </a:lnTo>
                  <a:lnTo>
                    <a:pt x="10787" y="17275"/>
                  </a:lnTo>
                  <a:lnTo>
                    <a:pt x="10626" y="17155"/>
                  </a:lnTo>
                  <a:lnTo>
                    <a:pt x="10486" y="17034"/>
                  </a:lnTo>
                  <a:lnTo>
                    <a:pt x="10345" y="16893"/>
                  </a:lnTo>
                  <a:lnTo>
                    <a:pt x="10224" y="16733"/>
                  </a:lnTo>
                  <a:lnTo>
                    <a:pt x="10104" y="16552"/>
                  </a:lnTo>
                  <a:lnTo>
                    <a:pt x="10004" y="16371"/>
                  </a:lnTo>
                  <a:lnTo>
                    <a:pt x="9903" y="16170"/>
                  </a:lnTo>
                  <a:lnTo>
                    <a:pt x="9843" y="15969"/>
                  </a:lnTo>
                  <a:lnTo>
                    <a:pt x="9783" y="15748"/>
                  </a:lnTo>
                  <a:lnTo>
                    <a:pt x="9742" y="15527"/>
                  </a:lnTo>
                  <a:lnTo>
                    <a:pt x="9702" y="15307"/>
                  </a:lnTo>
                  <a:lnTo>
                    <a:pt x="9682" y="15086"/>
                  </a:lnTo>
                  <a:lnTo>
                    <a:pt x="9682" y="14624"/>
                  </a:lnTo>
                  <a:lnTo>
                    <a:pt x="9702" y="14141"/>
                  </a:lnTo>
                  <a:lnTo>
                    <a:pt x="9742" y="13659"/>
                  </a:lnTo>
                  <a:lnTo>
                    <a:pt x="9803" y="13197"/>
                  </a:lnTo>
                  <a:lnTo>
                    <a:pt x="9843" y="12715"/>
                  </a:lnTo>
                  <a:lnTo>
                    <a:pt x="9863" y="12213"/>
                  </a:lnTo>
                  <a:lnTo>
                    <a:pt x="9843" y="11711"/>
                  </a:lnTo>
                  <a:lnTo>
                    <a:pt x="9823" y="11450"/>
                  </a:lnTo>
                  <a:lnTo>
                    <a:pt x="9803" y="11209"/>
                  </a:lnTo>
                  <a:lnTo>
                    <a:pt x="9742" y="10948"/>
                  </a:lnTo>
                  <a:lnTo>
                    <a:pt x="9682" y="10707"/>
                  </a:lnTo>
                  <a:lnTo>
                    <a:pt x="9602" y="10486"/>
                  </a:lnTo>
                  <a:lnTo>
                    <a:pt x="9521" y="10265"/>
                  </a:lnTo>
                  <a:lnTo>
                    <a:pt x="9401" y="10044"/>
                  </a:lnTo>
                  <a:lnTo>
                    <a:pt x="9260" y="9843"/>
                  </a:lnTo>
                  <a:lnTo>
                    <a:pt x="9100" y="9642"/>
                  </a:lnTo>
                  <a:lnTo>
                    <a:pt x="8919" y="9461"/>
                  </a:lnTo>
                  <a:lnTo>
                    <a:pt x="8638" y="9260"/>
                  </a:lnTo>
                  <a:lnTo>
                    <a:pt x="8356" y="9100"/>
                  </a:lnTo>
                  <a:lnTo>
                    <a:pt x="8055" y="8959"/>
                  </a:lnTo>
                  <a:lnTo>
                    <a:pt x="7734" y="8859"/>
                  </a:lnTo>
                  <a:lnTo>
                    <a:pt x="7412" y="8798"/>
                  </a:lnTo>
                  <a:lnTo>
                    <a:pt x="7091" y="8738"/>
                  </a:lnTo>
                  <a:lnTo>
                    <a:pt x="6428" y="8638"/>
                  </a:lnTo>
                  <a:lnTo>
                    <a:pt x="5886" y="8577"/>
                  </a:lnTo>
                  <a:lnTo>
                    <a:pt x="5363" y="8497"/>
                  </a:lnTo>
                  <a:lnTo>
                    <a:pt x="5102" y="8437"/>
                  </a:lnTo>
                  <a:lnTo>
                    <a:pt x="4861" y="8356"/>
                  </a:lnTo>
                  <a:lnTo>
                    <a:pt x="4620" y="8256"/>
                  </a:lnTo>
                  <a:lnTo>
                    <a:pt x="4399" y="8135"/>
                  </a:lnTo>
                  <a:lnTo>
                    <a:pt x="4158" y="7975"/>
                  </a:lnTo>
                  <a:lnTo>
                    <a:pt x="3957" y="7794"/>
                  </a:lnTo>
                  <a:lnTo>
                    <a:pt x="3756" y="7593"/>
                  </a:lnTo>
                  <a:lnTo>
                    <a:pt x="3596" y="7372"/>
                  </a:lnTo>
                  <a:lnTo>
                    <a:pt x="3435" y="7151"/>
                  </a:lnTo>
                  <a:lnTo>
                    <a:pt x="3314" y="6890"/>
                  </a:lnTo>
                  <a:lnTo>
                    <a:pt x="3194" y="6629"/>
                  </a:lnTo>
                  <a:lnTo>
                    <a:pt x="3094" y="6368"/>
                  </a:lnTo>
                  <a:lnTo>
                    <a:pt x="2993" y="6086"/>
                  </a:lnTo>
                  <a:lnTo>
                    <a:pt x="2933" y="5805"/>
                  </a:lnTo>
                  <a:lnTo>
                    <a:pt x="2792" y="5223"/>
                  </a:lnTo>
                  <a:lnTo>
                    <a:pt x="2712" y="4660"/>
                  </a:lnTo>
                  <a:lnTo>
                    <a:pt x="2632" y="4098"/>
                  </a:lnTo>
                  <a:lnTo>
                    <a:pt x="2551" y="3676"/>
                  </a:lnTo>
                  <a:lnTo>
                    <a:pt x="2471" y="3274"/>
                  </a:lnTo>
                  <a:lnTo>
                    <a:pt x="2390" y="2893"/>
                  </a:lnTo>
                  <a:lnTo>
                    <a:pt x="2290" y="2551"/>
                  </a:lnTo>
                  <a:lnTo>
                    <a:pt x="2190" y="2210"/>
                  </a:lnTo>
                  <a:lnTo>
                    <a:pt x="2069" y="1908"/>
                  </a:lnTo>
                  <a:lnTo>
                    <a:pt x="1949" y="1627"/>
                  </a:lnTo>
                  <a:lnTo>
                    <a:pt x="1808" y="1366"/>
                  </a:lnTo>
                  <a:lnTo>
                    <a:pt x="1647" y="1105"/>
                  </a:lnTo>
                  <a:lnTo>
                    <a:pt x="1487" y="884"/>
                  </a:lnTo>
                  <a:lnTo>
                    <a:pt x="1306" y="683"/>
                  </a:lnTo>
                  <a:lnTo>
                    <a:pt x="1125" y="522"/>
                  </a:lnTo>
                  <a:lnTo>
                    <a:pt x="924" y="362"/>
                  </a:lnTo>
                  <a:lnTo>
                    <a:pt x="723" y="221"/>
                  </a:lnTo>
                  <a:lnTo>
                    <a:pt x="502" y="100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7" name="Google Shape;867;p19"/>
            <p:cNvSpPr/>
            <p:nvPr/>
          </p:nvSpPr>
          <p:spPr>
            <a:xfrm>
              <a:off x="8269775" y="4266150"/>
              <a:ext cx="1102825" cy="921525"/>
            </a:xfrm>
            <a:custGeom>
              <a:avLst/>
              <a:gdLst/>
              <a:ahLst/>
              <a:cxnLst/>
              <a:rect l="l" t="t" r="r" b="b"/>
              <a:pathLst>
                <a:path w="44113" h="36861" extrusionOk="0">
                  <a:moveTo>
                    <a:pt x="4842" y="0"/>
                  </a:moveTo>
                  <a:lnTo>
                    <a:pt x="4500" y="40"/>
                  </a:lnTo>
                  <a:lnTo>
                    <a:pt x="4159" y="80"/>
                  </a:lnTo>
                  <a:lnTo>
                    <a:pt x="3817" y="161"/>
                  </a:lnTo>
                  <a:lnTo>
                    <a:pt x="3476" y="241"/>
                  </a:lnTo>
                  <a:lnTo>
                    <a:pt x="3154" y="341"/>
                  </a:lnTo>
                  <a:lnTo>
                    <a:pt x="2833" y="462"/>
                  </a:lnTo>
                  <a:lnTo>
                    <a:pt x="2512" y="603"/>
                  </a:lnTo>
                  <a:lnTo>
                    <a:pt x="2210" y="763"/>
                  </a:lnTo>
                  <a:lnTo>
                    <a:pt x="1929" y="944"/>
                  </a:lnTo>
                  <a:lnTo>
                    <a:pt x="1648" y="1145"/>
                  </a:lnTo>
                  <a:lnTo>
                    <a:pt x="1387" y="1346"/>
                  </a:lnTo>
                  <a:lnTo>
                    <a:pt x="1146" y="1587"/>
                  </a:lnTo>
                  <a:lnTo>
                    <a:pt x="925" y="1828"/>
                  </a:lnTo>
                  <a:lnTo>
                    <a:pt x="724" y="2109"/>
                  </a:lnTo>
                  <a:lnTo>
                    <a:pt x="543" y="2390"/>
                  </a:lnTo>
                  <a:lnTo>
                    <a:pt x="382" y="2692"/>
                  </a:lnTo>
                  <a:lnTo>
                    <a:pt x="262" y="2973"/>
                  </a:lnTo>
                  <a:lnTo>
                    <a:pt x="161" y="3294"/>
                  </a:lnTo>
                  <a:lnTo>
                    <a:pt x="101" y="3596"/>
                  </a:lnTo>
                  <a:lnTo>
                    <a:pt x="41" y="3917"/>
                  </a:lnTo>
                  <a:lnTo>
                    <a:pt x="1" y="4238"/>
                  </a:lnTo>
                  <a:lnTo>
                    <a:pt x="1" y="4560"/>
                  </a:lnTo>
                  <a:lnTo>
                    <a:pt x="1" y="4881"/>
                  </a:lnTo>
                  <a:lnTo>
                    <a:pt x="41" y="5203"/>
                  </a:lnTo>
                  <a:lnTo>
                    <a:pt x="81" y="5544"/>
                  </a:lnTo>
                  <a:lnTo>
                    <a:pt x="141" y="5865"/>
                  </a:lnTo>
                  <a:lnTo>
                    <a:pt x="222" y="6187"/>
                  </a:lnTo>
                  <a:lnTo>
                    <a:pt x="302" y="6488"/>
                  </a:lnTo>
                  <a:lnTo>
                    <a:pt x="423" y="6810"/>
                  </a:lnTo>
                  <a:lnTo>
                    <a:pt x="543" y="7111"/>
                  </a:lnTo>
                  <a:lnTo>
                    <a:pt x="664" y="7412"/>
                  </a:lnTo>
                  <a:lnTo>
                    <a:pt x="965" y="7995"/>
                  </a:lnTo>
                  <a:lnTo>
                    <a:pt x="1306" y="8557"/>
                  </a:lnTo>
                  <a:lnTo>
                    <a:pt x="1668" y="9100"/>
                  </a:lnTo>
                  <a:lnTo>
                    <a:pt x="2050" y="9622"/>
                  </a:lnTo>
                  <a:lnTo>
                    <a:pt x="2451" y="10144"/>
                  </a:lnTo>
                  <a:lnTo>
                    <a:pt x="2853" y="10666"/>
                  </a:lnTo>
                  <a:lnTo>
                    <a:pt x="3657" y="11691"/>
                  </a:lnTo>
                  <a:lnTo>
                    <a:pt x="4078" y="12233"/>
                  </a:lnTo>
                  <a:lnTo>
                    <a:pt x="4480" y="12796"/>
                  </a:lnTo>
                  <a:lnTo>
                    <a:pt x="5264" y="13941"/>
                  </a:lnTo>
                  <a:lnTo>
                    <a:pt x="6007" y="15106"/>
                  </a:lnTo>
                  <a:lnTo>
                    <a:pt x="6730" y="16271"/>
                  </a:lnTo>
                  <a:lnTo>
                    <a:pt x="7433" y="17476"/>
                  </a:lnTo>
                  <a:lnTo>
                    <a:pt x="8116" y="18681"/>
                  </a:lnTo>
                  <a:lnTo>
                    <a:pt x="9482" y="21092"/>
                  </a:lnTo>
                  <a:lnTo>
                    <a:pt x="10185" y="22277"/>
                  </a:lnTo>
                  <a:lnTo>
                    <a:pt x="10888" y="23462"/>
                  </a:lnTo>
                  <a:lnTo>
                    <a:pt x="11611" y="24627"/>
                  </a:lnTo>
                  <a:lnTo>
                    <a:pt x="12374" y="25772"/>
                  </a:lnTo>
                  <a:lnTo>
                    <a:pt x="12776" y="26334"/>
                  </a:lnTo>
                  <a:lnTo>
                    <a:pt x="13178" y="26897"/>
                  </a:lnTo>
                  <a:lnTo>
                    <a:pt x="13580" y="27439"/>
                  </a:lnTo>
                  <a:lnTo>
                    <a:pt x="14001" y="27982"/>
                  </a:lnTo>
                  <a:lnTo>
                    <a:pt x="14443" y="28524"/>
                  </a:lnTo>
                  <a:lnTo>
                    <a:pt x="14885" y="29046"/>
                  </a:lnTo>
                  <a:lnTo>
                    <a:pt x="15347" y="29548"/>
                  </a:lnTo>
                  <a:lnTo>
                    <a:pt x="15829" y="30051"/>
                  </a:lnTo>
                  <a:lnTo>
                    <a:pt x="16432" y="30633"/>
                  </a:lnTo>
                  <a:lnTo>
                    <a:pt x="17095" y="31216"/>
                  </a:lnTo>
                  <a:lnTo>
                    <a:pt x="17778" y="31738"/>
                  </a:lnTo>
                  <a:lnTo>
                    <a:pt x="18501" y="32260"/>
                  </a:lnTo>
                  <a:lnTo>
                    <a:pt x="19264" y="32742"/>
                  </a:lnTo>
                  <a:lnTo>
                    <a:pt x="20048" y="33204"/>
                  </a:lnTo>
                  <a:lnTo>
                    <a:pt x="20851" y="33646"/>
                  </a:lnTo>
                  <a:lnTo>
                    <a:pt x="21695" y="34048"/>
                  </a:lnTo>
                  <a:lnTo>
                    <a:pt x="22559" y="34430"/>
                  </a:lnTo>
                  <a:lnTo>
                    <a:pt x="23442" y="34771"/>
                  </a:lnTo>
                  <a:lnTo>
                    <a:pt x="24346" y="35092"/>
                  </a:lnTo>
                  <a:lnTo>
                    <a:pt x="25270" y="35394"/>
                  </a:lnTo>
                  <a:lnTo>
                    <a:pt x="26194" y="35655"/>
                  </a:lnTo>
                  <a:lnTo>
                    <a:pt x="27159" y="35896"/>
                  </a:lnTo>
                  <a:lnTo>
                    <a:pt x="28103" y="36117"/>
                  </a:lnTo>
                  <a:lnTo>
                    <a:pt x="29087" y="36298"/>
                  </a:lnTo>
                  <a:lnTo>
                    <a:pt x="30051" y="36458"/>
                  </a:lnTo>
                  <a:lnTo>
                    <a:pt x="31035" y="36599"/>
                  </a:lnTo>
                  <a:lnTo>
                    <a:pt x="32020" y="36699"/>
                  </a:lnTo>
                  <a:lnTo>
                    <a:pt x="33004" y="36780"/>
                  </a:lnTo>
                  <a:lnTo>
                    <a:pt x="33968" y="36840"/>
                  </a:lnTo>
                  <a:lnTo>
                    <a:pt x="34952" y="36860"/>
                  </a:lnTo>
                  <a:lnTo>
                    <a:pt x="35917" y="36860"/>
                  </a:lnTo>
                  <a:lnTo>
                    <a:pt x="36881" y="36820"/>
                  </a:lnTo>
                  <a:lnTo>
                    <a:pt x="37845" y="36760"/>
                  </a:lnTo>
                  <a:lnTo>
                    <a:pt x="38769" y="36679"/>
                  </a:lnTo>
                  <a:lnTo>
                    <a:pt x="39693" y="36559"/>
                  </a:lnTo>
                  <a:lnTo>
                    <a:pt x="40617" y="36418"/>
                  </a:lnTo>
                  <a:lnTo>
                    <a:pt x="41501" y="36257"/>
                  </a:lnTo>
                  <a:lnTo>
                    <a:pt x="42365" y="36057"/>
                  </a:lnTo>
                  <a:lnTo>
                    <a:pt x="43208" y="35836"/>
                  </a:lnTo>
                  <a:lnTo>
                    <a:pt x="44032" y="35574"/>
                  </a:lnTo>
                  <a:lnTo>
                    <a:pt x="44092" y="34791"/>
                  </a:lnTo>
                  <a:lnTo>
                    <a:pt x="44112" y="33988"/>
                  </a:lnTo>
                  <a:lnTo>
                    <a:pt x="44092" y="33164"/>
                  </a:lnTo>
                  <a:lnTo>
                    <a:pt x="44052" y="32361"/>
                  </a:lnTo>
                  <a:lnTo>
                    <a:pt x="43972" y="31537"/>
                  </a:lnTo>
                  <a:lnTo>
                    <a:pt x="43871" y="30713"/>
                  </a:lnTo>
                  <a:lnTo>
                    <a:pt x="43751" y="29890"/>
                  </a:lnTo>
                  <a:lnTo>
                    <a:pt x="43590" y="29066"/>
                  </a:lnTo>
                  <a:lnTo>
                    <a:pt x="43409" y="28263"/>
                  </a:lnTo>
                  <a:lnTo>
                    <a:pt x="43188" y="27439"/>
                  </a:lnTo>
                  <a:lnTo>
                    <a:pt x="42967" y="26616"/>
                  </a:lnTo>
                  <a:lnTo>
                    <a:pt x="42706" y="25792"/>
                  </a:lnTo>
                  <a:lnTo>
                    <a:pt x="42425" y="24989"/>
                  </a:lnTo>
                  <a:lnTo>
                    <a:pt x="42103" y="24185"/>
                  </a:lnTo>
                  <a:lnTo>
                    <a:pt x="41782" y="23382"/>
                  </a:lnTo>
                  <a:lnTo>
                    <a:pt x="41420" y="22598"/>
                  </a:lnTo>
                  <a:lnTo>
                    <a:pt x="41059" y="21815"/>
                  </a:lnTo>
                  <a:lnTo>
                    <a:pt x="40657" y="21051"/>
                  </a:lnTo>
                  <a:lnTo>
                    <a:pt x="40235" y="20288"/>
                  </a:lnTo>
                  <a:lnTo>
                    <a:pt x="39813" y="19545"/>
                  </a:lnTo>
                  <a:lnTo>
                    <a:pt x="39351" y="18822"/>
                  </a:lnTo>
                  <a:lnTo>
                    <a:pt x="38889" y="18099"/>
                  </a:lnTo>
                  <a:lnTo>
                    <a:pt x="38387" y="17416"/>
                  </a:lnTo>
                  <a:lnTo>
                    <a:pt x="37885" y="16733"/>
                  </a:lnTo>
                  <a:lnTo>
                    <a:pt x="37363" y="16070"/>
                  </a:lnTo>
                  <a:lnTo>
                    <a:pt x="36820" y="15427"/>
                  </a:lnTo>
                  <a:lnTo>
                    <a:pt x="36278" y="14804"/>
                  </a:lnTo>
                  <a:lnTo>
                    <a:pt x="35716" y="14202"/>
                  </a:lnTo>
                  <a:lnTo>
                    <a:pt x="35133" y="13619"/>
                  </a:lnTo>
                  <a:lnTo>
                    <a:pt x="34531" y="13057"/>
                  </a:lnTo>
                  <a:lnTo>
                    <a:pt x="33928" y="12534"/>
                  </a:lnTo>
                  <a:lnTo>
                    <a:pt x="33305" y="12032"/>
                  </a:lnTo>
                  <a:lnTo>
                    <a:pt x="32683" y="11550"/>
                  </a:lnTo>
                  <a:lnTo>
                    <a:pt x="32040" y="11088"/>
                  </a:lnTo>
                  <a:lnTo>
                    <a:pt x="31397" y="10626"/>
                  </a:lnTo>
                  <a:lnTo>
                    <a:pt x="30754" y="10184"/>
                  </a:lnTo>
                  <a:lnTo>
                    <a:pt x="30091" y="9762"/>
                  </a:lnTo>
                  <a:lnTo>
                    <a:pt x="29408" y="9341"/>
                  </a:lnTo>
                  <a:lnTo>
                    <a:pt x="28745" y="8919"/>
                  </a:lnTo>
                  <a:lnTo>
                    <a:pt x="28062" y="8537"/>
                  </a:lnTo>
                  <a:lnTo>
                    <a:pt x="26676" y="7774"/>
                  </a:lnTo>
                  <a:lnTo>
                    <a:pt x="25270" y="7051"/>
                  </a:lnTo>
                  <a:lnTo>
                    <a:pt x="23844" y="6348"/>
                  </a:lnTo>
                  <a:lnTo>
                    <a:pt x="22418" y="5705"/>
                  </a:lnTo>
                  <a:lnTo>
                    <a:pt x="20952" y="5062"/>
                  </a:lnTo>
                  <a:lnTo>
                    <a:pt x="19485" y="4459"/>
                  </a:lnTo>
                  <a:lnTo>
                    <a:pt x="17999" y="3877"/>
                  </a:lnTo>
                  <a:lnTo>
                    <a:pt x="16512" y="3314"/>
                  </a:lnTo>
                  <a:lnTo>
                    <a:pt x="15026" y="2772"/>
                  </a:lnTo>
                  <a:lnTo>
                    <a:pt x="13519" y="2230"/>
                  </a:lnTo>
                  <a:lnTo>
                    <a:pt x="10526" y="1185"/>
                  </a:lnTo>
                  <a:lnTo>
                    <a:pt x="9221" y="743"/>
                  </a:lnTo>
                  <a:lnTo>
                    <a:pt x="8558" y="542"/>
                  </a:lnTo>
                  <a:lnTo>
                    <a:pt x="7895" y="341"/>
                  </a:lnTo>
                  <a:lnTo>
                    <a:pt x="7232" y="201"/>
                  </a:lnTo>
                  <a:lnTo>
                    <a:pt x="6549" y="80"/>
                  </a:lnTo>
                  <a:lnTo>
                    <a:pt x="6208" y="40"/>
                  </a:lnTo>
                  <a:lnTo>
                    <a:pt x="5886" y="20"/>
                  </a:lnTo>
                  <a:lnTo>
                    <a:pt x="554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8" name="Google Shape;868;p19"/>
            <p:cNvSpPr/>
            <p:nvPr/>
          </p:nvSpPr>
          <p:spPr>
            <a:xfrm>
              <a:off x="8356650" y="4365575"/>
              <a:ext cx="1005400" cy="778400"/>
            </a:xfrm>
            <a:custGeom>
              <a:avLst/>
              <a:gdLst/>
              <a:ahLst/>
              <a:cxnLst/>
              <a:rect l="l" t="t" r="r" b="b"/>
              <a:pathLst>
                <a:path w="40216" h="31136" extrusionOk="0">
                  <a:moveTo>
                    <a:pt x="141" y="0"/>
                  </a:moveTo>
                  <a:lnTo>
                    <a:pt x="61" y="40"/>
                  </a:lnTo>
                  <a:lnTo>
                    <a:pt x="21" y="101"/>
                  </a:lnTo>
                  <a:lnTo>
                    <a:pt x="1" y="181"/>
                  </a:lnTo>
                  <a:lnTo>
                    <a:pt x="1" y="261"/>
                  </a:lnTo>
                  <a:lnTo>
                    <a:pt x="41" y="322"/>
                  </a:lnTo>
                  <a:lnTo>
                    <a:pt x="101" y="382"/>
                  </a:lnTo>
                  <a:lnTo>
                    <a:pt x="1065" y="864"/>
                  </a:lnTo>
                  <a:lnTo>
                    <a:pt x="1989" y="1366"/>
                  </a:lnTo>
                  <a:lnTo>
                    <a:pt x="2913" y="1909"/>
                  </a:lnTo>
                  <a:lnTo>
                    <a:pt x="3837" y="2451"/>
                  </a:lnTo>
                  <a:lnTo>
                    <a:pt x="4741" y="3013"/>
                  </a:lnTo>
                  <a:lnTo>
                    <a:pt x="5625" y="3616"/>
                  </a:lnTo>
                  <a:lnTo>
                    <a:pt x="6509" y="4199"/>
                  </a:lnTo>
                  <a:lnTo>
                    <a:pt x="7393" y="4821"/>
                  </a:lnTo>
                  <a:lnTo>
                    <a:pt x="8257" y="5444"/>
                  </a:lnTo>
                  <a:lnTo>
                    <a:pt x="9100" y="6067"/>
                  </a:lnTo>
                  <a:lnTo>
                    <a:pt x="10808" y="7352"/>
                  </a:lnTo>
                  <a:lnTo>
                    <a:pt x="12475" y="8658"/>
                  </a:lnTo>
                  <a:lnTo>
                    <a:pt x="14142" y="9964"/>
                  </a:lnTo>
                  <a:lnTo>
                    <a:pt x="15870" y="11329"/>
                  </a:lnTo>
                  <a:lnTo>
                    <a:pt x="17758" y="12836"/>
                  </a:lnTo>
                  <a:lnTo>
                    <a:pt x="21836" y="16150"/>
                  </a:lnTo>
                  <a:lnTo>
                    <a:pt x="26094" y="19646"/>
                  </a:lnTo>
                  <a:lnTo>
                    <a:pt x="30232" y="23060"/>
                  </a:lnTo>
                  <a:lnTo>
                    <a:pt x="37021" y="28705"/>
                  </a:lnTo>
                  <a:lnTo>
                    <a:pt x="39874" y="31095"/>
                  </a:lnTo>
                  <a:lnTo>
                    <a:pt x="39934" y="31135"/>
                  </a:lnTo>
                  <a:lnTo>
                    <a:pt x="40014" y="31135"/>
                  </a:lnTo>
                  <a:lnTo>
                    <a:pt x="40095" y="31115"/>
                  </a:lnTo>
                  <a:lnTo>
                    <a:pt x="40155" y="31075"/>
                  </a:lnTo>
                  <a:lnTo>
                    <a:pt x="40195" y="30995"/>
                  </a:lnTo>
                  <a:lnTo>
                    <a:pt x="40215" y="30915"/>
                  </a:lnTo>
                  <a:lnTo>
                    <a:pt x="40175" y="30854"/>
                  </a:lnTo>
                  <a:lnTo>
                    <a:pt x="40135" y="30794"/>
                  </a:lnTo>
                  <a:lnTo>
                    <a:pt x="37262" y="28404"/>
                  </a:lnTo>
                  <a:lnTo>
                    <a:pt x="30473" y="22759"/>
                  </a:lnTo>
                  <a:lnTo>
                    <a:pt x="26335" y="19324"/>
                  </a:lnTo>
                  <a:lnTo>
                    <a:pt x="22077" y="15849"/>
                  </a:lnTo>
                  <a:lnTo>
                    <a:pt x="17999" y="12535"/>
                  </a:lnTo>
                  <a:lnTo>
                    <a:pt x="16111" y="11008"/>
                  </a:lnTo>
                  <a:lnTo>
                    <a:pt x="14383" y="9642"/>
                  </a:lnTo>
                  <a:lnTo>
                    <a:pt x="12716" y="8336"/>
                  </a:lnTo>
                  <a:lnTo>
                    <a:pt x="11049" y="7031"/>
                  </a:lnTo>
                  <a:lnTo>
                    <a:pt x="9341" y="5745"/>
                  </a:lnTo>
                  <a:lnTo>
                    <a:pt x="8478" y="5102"/>
                  </a:lnTo>
                  <a:lnTo>
                    <a:pt x="7614" y="4480"/>
                  </a:lnTo>
                  <a:lnTo>
                    <a:pt x="6730" y="3877"/>
                  </a:lnTo>
                  <a:lnTo>
                    <a:pt x="5846" y="3274"/>
                  </a:lnTo>
                  <a:lnTo>
                    <a:pt x="4942" y="2672"/>
                  </a:lnTo>
                  <a:lnTo>
                    <a:pt x="4038" y="2109"/>
                  </a:lnTo>
                  <a:lnTo>
                    <a:pt x="3114" y="1547"/>
                  </a:lnTo>
                  <a:lnTo>
                    <a:pt x="2190" y="1025"/>
                  </a:lnTo>
                  <a:lnTo>
                    <a:pt x="1246" y="502"/>
                  </a:lnTo>
                  <a:lnTo>
                    <a:pt x="282" y="20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69" name="Google Shape;869;p19"/>
            <p:cNvSpPr/>
            <p:nvPr/>
          </p:nvSpPr>
          <p:spPr>
            <a:xfrm>
              <a:off x="8383275" y="4350000"/>
              <a:ext cx="84400" cy="98950"/>
            </a:xfrm>
            <a:custGeom>
              <a:avLst/>
              <a:gdLst/>
              <a:ahLst/>
              <a:cxnLst/>
              <a:rect l="l" t="t" r="r" b="b"/>
              <a:pathLst>
                <a:path w="3376" h="3958" extrusionOk="0">
                  <a:moveTo>
                    <a:pt x="2491" y="1"/>
                  </a:moveTo>
                  <a:lnTo>
                    <a:pt x="2411" y="41"/>
                  </a:lnTo>
                  <a:lnTo>
                    <a:pt x="2351" y="101"/>
                  </a:lnTo>
                  <a:lnTo>
                    <a:pt x="2330" y="161"/>
                  </a:lnTo>
                  <a:lnTo>
                    <a:pt x="2330" y="242"/>
                  </a:lnTo>
                  <a:lnTo>
                    <a:pt x="2933" y="2953"/>
                  </a:lnTo>
                  <a:lnTo>
                    <a:pt x="141" y="3576"/>
                  </a:lnTo>
                  <a:lnTo>
                    <a:pt x="81" y="3596"/>
                  </a:lnTo>
                  <a:lnTo>
                    <a:pt x="20" y="3656"/>
                  </a:lnTo>
                  <a:lnTo>
                    <a:pt x="0" y="3737"/>
                  </a:lnTo>
                  <a:lnTo>
                    <a:pt x="0" y="3817"/>
                  </a:lnTo>
                  <a:lnTo>
                    <a:pt x="20" y="3877"/>
                  </a:lnTo>
                  <a:lnTo>
                    <a:pt x="61" y="3918"/>
                  </a:lnTo>
                  <a:lnTo>
                    <a:pt x="121" y="3958"/>
                  </a:lnTo>
                  <a:lnTo>
                    <a:pt x="241" y="3958"/>
                  </a:lnTo>
                  <a:lnTo>
                    <a:pt x="3214" y="3295"/>
                  </a:lnTo>
                  <a:lnTo>
                    <a:pt x="3295" y="3255"/>
                  </a:lnTo>
                  <a:lnTo>
                    <a:pt x="3335" y="3194"/>
                  </a:lnTo>
                  <a:lnTo>
                    <a:pt x="3375" y="3134"/>
                  </a:lnTo>
                  <a:lnTo>
                    <a:pt x="3375" y="3054"/>
                  </a:lnTo>
                  <a:lnTo>
                    <a:pt x="2712" y="161"/>
                  </a:lnTo>
                  <a:lnTo>
                    <a:pt x="2692" y="81"/>
                  </a:lnTo>
                  <a:lnTo>
                    <a:pt x="2632" y="41"/>
                  </a:lnTo>
                  <a:lnTo>
                    <a:pt x="2572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0" name="Google Shape;870;p19"/>
            <p:cNvSpPr/>
            <p:nvPr/>
          </p:nvSpPr>
          <p:spPr>
            <a:xfrm>
              <a:off x="8473675" y="4370600"/>
              <a:ext cx="194350" cy="247100"/>
            </a:xfrm>
            <a:custGeom>
              <a:avLst/>
              <a:gdLst/>
              <a:ahLst/>
              <a:cxnLst/>
              <a:rect l="l" t="t" r="r" b="b"/>
              <a:pathLst>
                <a:path w="7774" h="9884" extrusionOk="0">
                  <a:moveTo>
                    <a:pt x="5765" y="0"/>
                  </a:moveTo>
                  <a:lnTo>
                    <a:pt x="5705" y="20"/>
                  </a:lnTo>
                  <a:lnTo>
                    <a:pt x="5645" y="81"/>
                  </a:lnTo>
                  <a:lnTo>
                    <a:pt x="5624" y="161"/>
                  </a:lnTo>
                  <a:lnTo>
                    <a:pt x="5624" y="241"/>
                  </a:lnTo>
                  <a:lnTo>
                    <a:pt x="7332" y="7874"/>
                  </a:lnTo>
                  <a:lnTo>
                    <a:pt x="161" y="9481"/>
                  </a:lnTo>
                  <a:lnTo>
                    <a:pt x="80" y="9521"/>
                  </a:lnTo>
                  <a:lnTo>
                    <a:pt x="20" y="9582"/>
                  </a:lnTo>
                  <a:lnTo>
                    <a:pt x="0" y="9642"/>
                  </a:lnTo>
                  <a:lnTo>
                    <a:pt x="0" y="9722"/>
                  </a:lnTo>
                  <a:lnTo>
                    <a:pt x="20" y="9783"/>
                  </a:lnTo>
                  <a:lnTo>
                    <a:pt x="80" y="9843"/>
                  </a:lnTo>
                  <a:lnTo>
                    <a:pt x="121" y="9863"/>
                  </a:lnTo>
                  <a:lnTo>
                    <a:pt x="201" y="9883"/>
                  </a:lnTo>
                  <a:lnTo>
                    <a:pt x="241" y="9883"/>
                  </a:lnTo>
                  <a:lnTo>
                    <a:pt x="7613" y="8216"/>
                  </a:lnTo>
                  <a:lnTo>
                    <a:pt x="7693" y="8196"/>
                  </a:lnTo>
                  <a:lnTo>
                    <a:pt x="7754" y="8135"/>
                  </a:lnTo>
                  <a:lnTo>
                    <a:pt x="7774" y="8055"/>
                  </a:lnTo>
                  <a:lnTo>
                    <a:pt x="7774" y="7975"/>
                  </a:lnTo>
                  <a:lnTo>
                    <a:pt x="6006" y="141"/>
                  </a:lnTo>
                  <a:lnTo>
                    <a:pt x="5986" y="81"/>
                  </a:lnTo>
                  <a:lnTo>
                    <a:pt x="5926" y="20"/>
                  </a:lnTo>
                  <a:lnTo>
                    <a:pt x="584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1" name="Google Shape;871;p19"/>
            <p:cNvSpPr/>
            <p:nvPr/>
          </p:nvSpPr>
          <p:spPr>
            <a:xfrm>
              <a:off x="8655450" y="4474050"/>
              <a:ext cx="247100" cy="368125"/>
            </a:xfrm>
            <a:custGeom>
              <a:avLst/>
              <a:gdLst/>
              <a:ahLst/>
              <a:cxnLst/>
              <a:rect l="l" t="t" r="r" b="b"/>
              <a:pathLst>
                <a:path w="9884" h="14725" extrusionOk="0">
                  <a:moveTo>
                    <a:pt x="9622" y="0"/>
                  </a:moveTo>
                  <a:lnTo>
                    <a:pt x="9542" y="20"/>
                  </a:lnTo>
                  <a:lnTo>
                    <a:pt x="9482" y="60"/>
                  </a:lnTo>
                  <a:lnTo>
                    <a:pt x="9442" y="121"/>
                  </a:lnTo>
                  <a:lnTo>
                    <a:pt x="9422" y="201"/>
                  </a:lnTo>
                  <a:lnTo>
                    <a:pt x="9502" y="11149"/>
                  </a:lnTo>
                  <a:lnTo>
                    <a:pt x="141" y="14322"/>
                  </a:lnTo>
                  <a:lnTo>
                    <a:pt x="61" y="14362"/>
                  </a:lnTo>
                  <a:lnTo>
                    <a:pt x="21" y="14423"/>
                  </a:lnTo>
                  <a:lnTo>
                    <a:pt x="1" y="14503"/>
                  </a:lnTo>
                  <a:lnTo>
                    <a:pt x="21" y="14583"/>
                  </a:lnTo>
                  <a:lnTo>
                    <a:pt x="41" y="14644"/>
                  </a:lnTo>
                  <a:lnTo>
                    <a:pt x="81" y="14684"/>
                  </a:lnTo>
                  <a:lnTo>
                    <a:pt x="141" y="14704"/>
                  </a:lnTo>
                  <a:lnTo>
                    <a:pt x="202" y="14724"/>
                  </a:lnTo>
                  <a:lnTo>
                    <a:pt x="262" y="14704"/>
                  </a:lnTo>
                  <a:lnTo>
                    <a:pt x="9763" y="11470"/>
                  </a:lnTo>
                  <a:lnTo>
                    <a:pt x="9803" y="11450"/>
                  </a:lnTo>
                  <a:lnTo>
                    <a:pt x="9863" y="11410"/>
                  </a:lnTo>
                  <a:lnTo>
                    <a:pt x="9884" y="11349"/>
                  </a:lnTo>
                  <a:lnTo>
                    <a:pt x="9884" y="11289"/>
                  </a:lnTo>
                  <a:lnTo>
                    <a:pt x="9823" y="201"/>
                  </a:lnTo>
                  <a:lnTo>
                    <a:pt x="9803" y="121"/>
                  </a:lnTo>
                  <a:lnTo>
                    <a:pt x="9763" y="60"/>
                  </a:lnTo>
                  <a:lnTo>
                    <a:pt x="9703" y="20"/>
                  </a:lnTo>
                  <a:lnTo>
                    <a:pt x="962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72" name="Google Shape;872;p19"/>
            <p:cNvSpPr/>
            <p:nvPr/>
          </p:nvSpPr>
          <p:spPr>
            <a:xfrm>
              <a:off x="8875900" y="4683450"/>
              <a:ext cx="282750" cy="361100"/>
            </a:xfrm>
            <a:custGeom>
              <a:avLst/>
              <a:gdLst/>
              <a:ahLst/>
              <a:cxnLst/>
              <a:rect l="l" t="t" r="r" b="b"/>
              <a:pathLst>
                <a:path w="11310" h="14444" extrusionOk="0">
                  <a:moveTo>
                    <a:pt x="11129" y="0"/>
                  </a:moveTo>
                  <a:lnTo>
                    <a:pt x="11049" y="21"/>
                  </a:lnTo>
                  <a:lnTo>
                    <a:pt x="10989" y="61"/>
                  </a:lnTo>
                  <a:lnTo>
                    <a:pt x="10928" y="121"/>
                  </a:lnTo>
                  <a:lnTo>
                    <a:pt x="10908" y="201"/>
                  </a:lnTo>
                  <a:lnTo>
                    <a:pt x="10647" y="10968"/>
                  </a:lnTo>
                  <a:lnTo>
                    <a:pt x="142" y="14062"/>
                  </a:lnTo>
                  <a:lnTo>
                    <a:pt x="61" y="14082"/>
                  </a:lnTo>
                  <a:lnTo>
                    <a:pt x="21" y="14142"/>
                  </a:lnTo>
                  <a:lnTo>
                    <a:pt x="1" y="14222"/>
                  </a:lnTo>
                  <a:lnTo>
                    <a:pt x="1" y="14303"/>
                  </a:lnTo>
                  <a:lnTo>
                    <a:pt x="21" y="14363"/>
                  </a:lnTo>
                  <a:lnTo>
                    <a:pt x="81" y="14403"/>
                  </a:lnTo>
                  <a:lnTo>
                    <a:pt x="121" y="14443"/>
                  </a:lnTo>
                  <a:lnTo>
                    <a:pt x="242" y="14443"/>
                  </a:lnTo>
                  <a:lnTo>
                    <a:pt x="10888" y="11310"/>
                  </a:lnTo>
                  <a:lnTo>
                    <a:pt x="10948" y="11269"/>
                  </a:lnTo>
                  <a:lnTo>
                    <a:pt x="10989" y="11229"/>
                  </a:lnTo>
                  <a:lnTo>
                    <a:pt x="11029" y="11189"/>
                  </a:lnTo>
                  <a:lnTo>
                    <a:pt x="11029" y="11109"/>
                  </a:lnTo>
                  <a:lnTo>
                    <a:pt x="11310" y="221"/>
                  </a:lnTo>
                  <a:lnTo>
                    <a:pt x="11310" y="141"/>
                  </a:lnTo>
                  <a:lnTo>
                    <a:pt x="11250" y="81"/>
                  </a:lnTo>
                  <a:lnTo>
                    <a:pt x="11189" y="21"/>
                  </a:lnTo>
                  <a:lnTo>
                    <a:pt x="11129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873" name="Google Shape;873;p19"/>
          <p:cNvGrpSpPr/>
          <p:nvPr/>
        </p:nvGrpSpPr>
        <p:grpSpPr>
          <a:xfrm>
            <a:off x="43050" y="378150"/>
            <a:ext cx="9057900" cy="4584350"/>
            <a:chOff x="43050" y="378150"/>
            <a:chExt cx="9057900" cy="4584350"/>
          </a:xfrm>
        </p:grpSpPr>
        <p:grpSp>
          <p:nvGrpSpPr>
            <p:cNvPr id="874" name="Google Shape;874;p19"/>
            <p:cNvGrpSpPr/>
            <p:nvPr/>
          </p:nvGrpSpPr>
          <p:grpSpPr>
            <a:xfrm>
              <a:off x="125517" y="1054571"/>
              <a:ext cx="8878403" cy="3722222"/>
              <a:chOff x="125517" y="1054571"/>
              <a:chExt cx="8878403" cy="3722222"/>
            </a:xfrm>
          </p:grpSpPr>
          <p:sp>
            <p:nvSpPr>
              <p:cNvPr id="875" name="Google Shape;875;p19"/>
              <p:cNvSpPr/>
              <p:nvPr/>
            </p:nvSpPr>
            <p:spPr>
              <a:xfrm>
                <a:off x="276025" y="36824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6" name="Google Shape;876;p19"/>
              <p:cNvSpPr/>
              <p:nvPr/>
            </p:nvSpPr>
            <p:spPr>
              <a:xfrm>
                <a:off x="276025" y="18536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877" name="Google Shape;877;p19"/>
              <p:cNvGrpSpPr/>
              <p:nvPr/>
            </p:nvGrpSpPr>
            <p:grpSpPr>
              <a:xfrm>
                <a:off x="8710521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878" name="Google Shape;878;p19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79" name="Google Shape;879;p19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880" name="Google Shape;880;p19"/>
              <p:cNvGrpSpPr/>
              <p:nvPr/>
            </p:nvGrpSpPr>
            <p:grpSpPr>
              <a:xfrm>
                <a:off x="125517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881" name="Google Shape;881;p19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882" name="Google Shape;882;p19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883" name="Google Shape;883;p19"/>
            <p:cNvGrpSpPr/>
            <p:nvPr/>
          </p:nvGrpSpPr>
          <p:grpSpPr>
            <a:xfrm>
              <a:off x="43050" y="378150"/>
              <a:ext cx="9057900" cy="4584350"/>
              <a:chOff x="35650" y="378150"/>
              <a:chExt cx="9057900" cy="4584350"/>
            </a:xfrm>
          </p:grpSpPr>
          <p:sp>
            <p:nvSpPr>
              <p:cNvPr id="884" name="Google Shape;884;p19"/>
              <p:cNvSpPr/>
              <p:nvPr/>
            </p:nvSpPr>
            <p:spPr>
              <a:xfrm>
                <a:off x="35650" y="4587200"/>
                <a:ext cx="9057900" cy="375300"/>
              </a:xfrm>
              <a:prstGeom prst="ellipse">
                <a:avLst/>
              </a:prstGeom>
              <a:solidFill>
                <a:srgbClr val="2C3045">
                  <a:alpha val="15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5" name="Google Shape;885;p19"/>
              <p:cNvSpPr/>
              <p:nvPr/>
            </p:nvSpPr>
            <p:spPr>
              <a:xfrm>
                <a:off x="499650" y="378150"/>
                <a:ext cx="8144700" cy="4387200"/>
              </a:xfrm>
              <a:prstGeom prst="roundRect">
                <a:avLst>
                  <a:gd name="adj" fmla="val 5321"/>
                </a:avLst>
              </a:prstGeom>
              <a:solidFill>
                <a:schemeClr val="lt1"/>
              </a:solidFill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886" name="Google Shape;886;p19"/>
          <p:cNvSpPr txBox="1">
            <a:spLocks noGrp="1"/>
          </p:cNvSpPr>
          <p:nvPr>
            <p:ph type="title"/>
          </p:nvPr>
        </p:nvSpPr>
        <p:spPr>
          <a:xfrm>
            <a:off x="945975" y="3023625"/>
            <a:ext cx="20175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887" name="Google Shape;887;p19"/>
          <p:cNvSpPr txBox="1">
            <a:spLocks noGrp="1"/>
          </p:cNvSpPr>
          <p:nvPr>
            <p:ph type="subTitle" idx="1"/>
          </p:nvPr>
        </p:nvSpPr>
        <p:spPr>
          <a:xfrm>
            <a:off x="948050" y="3380228"/>
            <a:ext cx="2013300" cy="84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888" name="Google Shape;888;p19"/>
          <p:cNvSpPr txBox="1">
            <a:spLocks noGrp="1"/>
          </p:cNvSpPr>
          <p:nvPr>
            <p:ph type="title" idx="2"/>
          </p:nvPr>
        </p:nvSpPr>
        <p:spPr>
          <a:xfrm>
            <a:off x="3557400" y="3023625"/>
            <a:ext cx="20253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889" name="Google Shape;889;p19"/>
          <p:cNvSpPr txBox="1">
            <a:spLocks noGrp="1"/>
          </p:cNvSpPr>
          <p:nvPr>
            <p:ph type="subTitle" idx="3"/>
          </p:nvPr>
        </p:nvSpPr>
        <p:spPr>
          <a:xfrm>
            <a:off x="3559326" y="3380226"/>
            <a:ext cx="2021400" cy="84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890" name="Google Shape;890;p19"/>
          <p:cNvSpPr txBox="1">
            <a:spLocks noGrp="1"/>
          </p:cNvSpPr>
          <p:nvPr>
            <p:ph type="title" idx="4"/>
          </p:nvPr>
        </p:nvSpPr>
        <p:spPr>
          <a:xfrm>
            <a:off x="6176625" y="3023625"/>
            <a:ext cx="20214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891" name="Google Shape;891;p19"/>
          <p:cNvSpPr txBox="1">
            <a:spLocks noGrp="1"/>
          </p:cNvSpPr>
          <p:nvPr>
            <p:ph type="subTitle" idx="5"/>
          </p:nvPr>
        </p:nvSpPr>
        <p:spPr>
          <a:xfrm>
            <a:off x="6178701" y="3380226"/>
            <a:ext cx="2017500" cy="841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892" name="Google Shape;892;p19"/>
          <p:cNvSpPr txBox="1">
            <a:spLocks noGrp="1"/>
          </p:cNvSpPr>
          <p:nvPr>
            <p:ph type="title" idx="6"/>
          </p:nvPr>
        </p:nvSpPr>
        <p:spPr>
          <a:xfrm>
            <a:off x="720000" y="612648"/>
            <a:ext cx="7704000" cy="4572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highlight>
                  <a:schemeClr val="accent1"/>
                </a:highlight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four columns">
  <p:cSld name="CUSTOM_5">
    <p:spTree>
      <p:nvGrpSpPr>
        <p:cNvPr id="1" name="Shape 8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94" name="Google Shape;894;p20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895" name="Google Shape;895;p20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896" name="Google Shape;896;p20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97" name="Google Shape;897;p20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98" name="Google Shape;898;p20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899" name="Google Shape;899;p20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0" name="Google Shape;900;p20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1" name="Google Shape;901;p20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2" name="Google Shape;902;p20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3" name="Google Shape;903;p20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4" name="Google Shape;904;p20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5" name="Google Shape;905;p20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6" name="Google Shape;906;p20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7" name="Google Shape;907;p20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8" name="Google Shape;908;p20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09" name="Google Shape;909;p20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0" name="Google Shape;910;p20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911" name="Google Shape;911;p20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912" name="Google Shape;912;p20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3" name="Google Shape;913;p20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4" name="Google Shape;914;p20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5" name="Google Shape;915;p20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6" name="Google Shape;916;p20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7" name="Google Shape;917;p20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8" name="Google Shape;918;p20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919" name="Google Shape;919;p20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920" name="Google Shape;920;p20"/>
          <p:cNvGrpSpPr/>
          <p:nvPr/>
        </p:nvGrpSpPr>
        <p:grpSpPr>
          <a:xfrm>
            <a:off x="-2525" y="94350"/>
            <a:ext cx="1102825" cy="1470925"/>
            <a:chOff x="8269775" y="3716750"/>
            <a:chExt cx="1102825" cy="1470925"/>
          </a:xfrm>
        </p:grpSpPr>
        <p:sp>
          <p:nvSpPr>
            <p:cNvPr id="921" name="Google Shape;921;p20"/>
            <p:cNvSpPr/>
            <p:nvPr/>
          </p:nvSpPr>
          <p:spPr>
            <a:xfrm>
              <a:off x="8420425" y="3716750"/>
              <a:ext cx="813575" cy="1012425"/>
            </a:xfrm>
            <a:custGeom>
              <a:avLst/>
              <a:gdLst/>
              <a:ahLst/>
              <a:cxnLst/>
              <a:rect l="l" t="t" r="r" b="b"/>
              <a:pathLst>
                <a:path w="32543" h="40497" extrusionOk="0">
                  <a:moveTo>
                    <a:pt x="2251" y="1"/>
                  </a:moveTo>
                  <a:lnTo>
                    <a:pt x="2351" y="201"/>
                  </a:lnTo>
                  <a:lnTo>
                    <a:pt x="2431" y="422"/>
                  </a:lnTo>
                  <a:lnTo>
                    <a:pt x="2492" y="684"/>
                  </a:lnTo>
                  <a:lnTo>
                    <a:pt x="2512" y="985"/>
                  </a:lnTo>
                  <a:lnTo>
                    <a:pt x="2512" y="1286"/>
                  </a:lnTo>
                  <a:lnTo>
                    <a:pt x="2512" y="1608"/>
                  </a:lnTo>
                  <a:lnTo>
                    <a:pt x="2472" y="1949"/>
                  </a:lnTo>
                  <a:lnTo>
                    <a:pt x="2411" y="2291"/>
                  </a:lnTo>
                  <a:lnTo>
                    <a:pt x="2351" y="2632"/>
                  </a:lnTo>
                  <a:lnTo>
                    <a:pt x="2291" y="2973"/>
                  </a:lnTo>
                  <a:lnTo>
                    <a:pt x="2110" y="3616"/>
                  </a:lnTo>
                  <a:lnTo>
                    <a:pt x="1909" y="4179"/>
                  </a:lnTo>
                  <a:lnTo>
                    <a:pt x="1728" y="4661"/>
                  </a:lnTo>
                  <a:lnTo>
                    <a:pt x="1527" y="5042"/>
                  </a:lnTo>
                  <a:lnTo>
                    <a:pt x="1327" y="5444"/>
                  </a:lnTo>
                  <a:lnTo>
                    <a:pt x="885" y="6208"/>
                  </a:lnTo>
                  <a:lnTo>
                    <a:pt x="664" y="6589"/>
                  </a:lnTo>
                  <a:lnTo>
                    <a:pt x="483" y="6991"/>
                  </a:lnTo>
                  <a:lnTo>
                    <a:pt x="302" y="7393"/>
                  </a:lnTo>
                  <a:lnTo>
                    <a:pt x="162" y="7794"/>
                  </a:lnTo>
                  <a:lnTo>
                    <a:pt x="101" y="8015"/>
                  </a:lnTo>
                  <a:lnTo>
                    <a:pt x="61" y="8236"/>
                  </a:lnTo>
                  <a:lnTo>
                    <a:pt x="21" y="8457"/>
                  </a:lnTo>
                  <a:lnTo>
                    <a:pt x="1" y="8678"/>
                  </a:lnTo>
                  <a:lnTo>
                    <a:pt x="1" y="8899"/>
                  </a:lnTo>
                  <a:lnTo>
                    <a:pt x="1" y="9140"/>
                  </a:lnTo>
                  <a:lnTo>
                    <a:pt x="41" y="9361"/>
                  </a:lnTo>
                  <a:lnTo>
                    <a:pt x="81" y="9562"/>
                  </a:lnTo>
                  <a:lnTo>
                    <a:pt x="121" y="9783"/>
                  </a:lnTo>
                  <a:lnTo>
                    <a:pt x="202" y="9984"/>
                  </a:lnTo>
                  <a:lnTo>
                    <a:pt x="282" y="10185"/>
                  </a:lnTo>
                  <a:lnTo>
                    <a:pt x="403" y="10366"/>
                  </a:lnTo>
                  <a:lnTo>
                    <a:pt x="523" y="10546"/>
                  </a:lnTo>
                  <a:lnTo>
                    <a:pt x="664" y="10687"/>
                  </a:lnTo>
                  <a:lnTo>
                    <a:pt x="824" y="10828"/>
                  </a:lnTo>
                  <a:lnTo>
                    <a:pt x="1005" y="10968"/>
                  </a:lnTo>
                  <a:lnTo>
                    <a:pt x="1246" y="11089"/>
                  </a:lnTo>
                  <a:lnTo>
                    <a:pt x="1487" y="11189"/>
                  </a:lnTo>
                  <a:lnTo>
                    <a:pt x="1748" y="11270"/>
                  </a:lnTo>
                  <a:lnTo>
                    <a:pt x="2030" y="11350"/>
                  </a:lnTo>
                  <a:lnTo>
                    <a:pt x="2291" y="11430"/>
                  </a:lnTo>
                  <a:lnTo>
                    <a:pt x="2552" y="11511"/>
                  </a:lnTo>
                  <a:lnTo>
                    <a:pt x="2793" y="11611"/>
                  </a:lnTo>
                  <a:lnTo>
                    <a:pt x="3034" y="11752"/>
                  </a:lnTo>
                  <a:lnTo>
                    <a:pt x="3235" y="11932"/>
                  </a:lnTo>
                  <a:lnTo>
                    <a:pt x="3416" y="12113"/>
                  </a:lnTo>
                  <a:lnTo>
                    <a:pt x="3556" y="12314"/>
                  </a:lnTo>
                  <a:lnTo>
                    <a:pt x="3677" y="12555"/>
                  </a:lnTo>
                  <a:lnTo>
                    <a:pt x="3757" y="12796"/>
                  </a:lnTo>
                  <a:lnTo>
                    <a:pt x="3817" y="13037"/>
                  </a:lnTo>
                  <a:lnTo>
                    <a:pt x="3858" y="13318"/>
                  </a:lnTo>
                  <a:lnTo>
                    <a:pt x="3878" y="13580"/>
                  </a:lnTo>
                  <a:lnTo>
                    <a:pt x="3858" y="13861"/>
                  </a:lnTo>
                  <a:lnTo>
                    <a:pt x="3837" y="14142"/>
                  </a:lnTo>
                  <a:lnTo>
                    <a:pt x="3797" y="14423"/>
                  </a:lnTo>
                  <a:lnTo>
                    <a:pt x="3737" y="14725"/>
                  </a:lnTo>
                  <a:lnTo>
                    <a:pt x="3596" y="15287"/>
                  </a:lnTo>
                  <a:lnTo>
                    <a:pt x="3396" y="15809"/>
                  </a:lnTo>
                  <a:lnTo>
                    <a:pt x="3215" y="16352"/>
                  </a:lnTo>
                  <a:lnTo>
                    <a:pt x="3034" y="16894"/>
                  </a:lnTo>
                  <a:lnTo>
                    <a:pt x="2893" y="17456"/>
                  </a:lnTo>
                  <a:lnTo>
                    <a:pt x="2833" y="17738"/>
                  </a:lnTo>
                  <a:lnTo>
                    <a:pt x="2793" y="18019"/>
                  </a:lnTo>
                  <a:lnTo>
                    <a:pt x="2773" y="18280"/>
                  </a:lnTo>
                  <a:lnTo>
                    <a:pt x="2773" y="18561"/>
                  </a:lnTo>
                  <a:lnTo>
                    <a:pt x="2793" y="18822"/>
                  </a:lnTo>
                  <a:lnTo>
                    <a:pt x="2853" y="19063"/>
                  </a:lnTo>
                  <a:lnTo>
                    <a:pt x="2934" y="19324"/>
                  </a:lnTo>
                  <a:lnTo>
                    <a:pt x="3034" y="19545"/>
                  </a:lnTo>
                  <a:lnTo>
                    <a:pt x="3175" y="19766"/>
                  </a:lnTo>
                  <a:lnTo>
                    <a:pt x="3335" y="19987"/>
                  </a:lnTo>
                  <a:lnTo>
                    <a:pt x="3456" y="20108"/>
                  </a:lnTo>
                  <a:lnTo>
                    <a:pt x="3596" y="20208"/>
                  </a:lnTo>
                  <a:lnTo>
                    <a:pt x="3737" y="20309"/>
                  </a:lnTo>
                  <a:lnTo>
                    <a:pt x="3878" y="20389"/>
                  </a:lnTo>
                  <a:lnTo>
                    <a:pt x="4199" y="20550"/>
                  </a:lnTo>
                  <a:lnTo>
                    <a:pt x="4541" y="20670"/>
                  </a:lnTo>
                  <a:lnTo>
                    <a:pt x="4882" y="20751"/>
                  </a:lnTo>
                  <a:lnTo>
                    <a:pt x="5244" y="20831"/>
                  </a:lnTo>
                  <a:lnTo>
                    <a:pt x="5967" y="20952"/>
                  </a:lnTo>
                  <a:lnTo>
                    <a:pt x="6328" y="21032"/>
                  </a:lnTo>
                  <a:lnTo>
                    <a:pt x="6690" y="21092"/>
                  </a:lnTo>
                  <a:lnTo>
                    <a:pt x="7011" y="21193"/>
                  </a:lnTo>
                  <a:lnTo>
                    <a:pt x="7333" y="21313"/>
                  </a:lnTo>
                  <a:lnTo>
                    <a:pt x="7634" y="21454"/>
                  </a:lnTo>
                  <a:lnTo>
                    <a:pt x="7754" y="21554"/>
                  </a:lnTo>
                  <a:lnTo>
                    <a:pt x="7875" y="21635"/>
                  </a:lnTo>
                  <a:lnTo>
                    <a:pt x="7996" y="21755"/>
                  </a:lnTo>
                  <a:lnTo>
                    <a:pt x="8096" y="21876"/>
                  </a:lnTo>
                  <a:lnTo>
                    <a:pt x="8196" y="22016"/>
                  </a:lnTo>
                  <a:lnTo>
                    <a:pt x="8277" y="22157"/>
                  </a:lnTo>
                  <a:lnTo>
                    <a:pt x="8337" y="22297"/>
                  </a:lnTo>
                  <a:lnTo>
                    <a:pt x="8397" y="22438"/>
                  </a:lnTo>
                  <a:lnTo>
                    <a:pt x="8437" y="22579"/>
                  </a:lnTo>
                  <a:lnTo>
                    <a:pt x="8458" y="22699"/>
                  </a:lnTo>
                  <a:lnTo>
                    <a:pt x="8478" y="22980"/>
                  </a:lnTo>
                  <a:lnTo>
                    <a:pt x="8437" y="23282"/>
                  </a:lnTo>
                  <a:lnTo>
                    <a:pt x="8397" y="23563"/>
                  </a:lnTo>
                  <a:lnTo>
                    <a:pt x="8317" y="23844"/>
                  </a:lnTo>
                  <a:lnTo>
                    <a:pt x="8196" y="24145"/>
                  </a:lnTo>
                  <a:lnTo>
                    <a:pt x="8096" y="24427"/>
                  </a:lnTo>
                  <a:lnTo>
                    <a:pt x="7855" y="25029"/>
                  </a:lnTo>
                  <a:lnTo>
                    <a:pt x="7734" y="25331"/>
                  </a:lnTo>
                  <a:lnTo>
                    <a:pt x="7614" y="25632"/>
                  </a:lnTo>
                  <a:lnTo>
                    <a:pt x="7534" y="25933"/>
                  </a:lnTo>
                  <a:lnTo>
                    <a:pt x="7473" y="26235"/>
                  </a:lnTo>
                  <a:lnTo>
                    <a:pt x="7433" y="26536"/>
                  </a:lnTo>
                  <a:lnTo>
                    <a:pt x="7433" y="26837"/>
                  </a:lnTo>
                  <a:lnTo>
                    <a:pt x="7473" y="27118"/>
                  </a:lnTo>
                  <a:lnTo>
                    <a:pt x="7554" y="27379"/>
                  </a:lnTo>
                  <a:lnTo>
                    <a:pt x="7654" y="27641"/>
                  </a:lnTo>
                  <a:lnTo>
                    <a:pt x="7795" y="27882"/>
                  </a:lnTo>
                  <a:lnTo>
                    <a:pt x="7955" y="28103"/>
                  </a:lnTo>
                  <a:lnTo>
                    <a:pt x="8136" y="28303"/>
                  </a:lnTo>
                  <a:lnTo>
                    <a:pt x="8337" y="28504"/>
                  </a:lnTo>
                  <a:lnTo>
                    <a:pt x="8558" y="28705"/>
                  </a:lnTo>
                  <a:lnTo>
                    <a:pt x="8779" y="28886"/>
                  </a:lnTo>
                  <a:lnTo>
                    <a:pt x="9040" y="29047"/>
                  </a:lnTo>
                  <a:lnTo>
                    <a:pt x="9281" y="29207"/>
                  </a:lnTo>
                  <a:lnTo>
                    <a:pt x="9562" y="29348"/>
                  </a:lnTo>
                  <a:lnTo>
                    <a:pt x="10105" y="29609"/>
                  </a:lnTo>
                  <a:lnTo>
                    <a:pt x="10647" y="29830"/>
                  </a:lnTo>
                  <a:lnTo>
                    <a:pt x="11189" y="30071"/>
                  </a:lnTo>
                  <a:lnTo>
                    <a:pt x="11752" y="30312"/>
                  </a:lnTo>
                  <a:lnTo>
                    <a:pt x="12274" y="30614"/>
                  </a:lnTo>
                  <a:lnTo>
                    <a:pt x="12535" y="30754"/>
                  </a:lnTo>
                  <a:lnTo>
                    <a:pt x="12776" y="30935"/>
                  </a:lnTo>
                  <a:lnTo>
                    <a:pt x="12997" y="31116"/>
                  </a:lnTo>
                  <a:lnTo>
                    <a:pt x="13198" y="31296"/>
                  </a:lnTo>
                  <a:lnTo>
                    <a:pt x="13399" y="31517"/>
                  </a:lnTo>
                  <a:lnTo>
                    <a:pt x="13560" y="31718"/>
                  </a:lnTo>
                  <a:lnTo>
                    <a:pt x="13700" y="31959"/>
                  </a:lnTo>
                  <a:lnTo>
                    <a:pt x="13821" y="32200"/>
                  </a:lnTo>
                  <a:lnTo>
                    <a:pt x="13921" y="32462"/>
                  </a:lnTo>
                  <a:lnTo>
                    <a:pt x="13982" y="32743"/>
                  </a:lnTo>
                  <a:lnTo>
                    <a:pt x="14002" y="33024"/>
                  </a:lnTo>
                  <a:lnTo>
                    <a:pt x="14002" y="33325"/>
                  </a:lnTo>
                  <a:lnTo>
                    <a:pt x="13961" y="33607"/>
                  </a:lnTo>
                  <a:lnTo>
                    <a:pt x="13921" y="33888"/>
                  </a:lnTo>
                  <a:lnTo>
                    <a:pt x="13841" y="34470"/>
                  </a:lnTo>
                  <a:lnTo>
                    <a:pt x="13801" y="34751"/>
                  </a:lnTo>
                  <a:lnTo>
                    <a:pt x="13801" y="35053"/>
                  </a:lnTo>
                  <a:lnTo>
                    <a:pt x="13801" y="35254"/>
                  </a:lnTo>
                  <a:lnTo>
                    <a:pt x="13821" y="35434"/>
                  </a:lnTo>
                  <a:lnTo>
                    <a:pt x="13861" y="35635"/>
                  </a:lnTo>
                  <a:lnTo>
                    <a:pt x="13901" y="35816"/>
                  </a:lnTo>
                  <a:lnTo>
                    <a:pt x="13961" y="35997"/>
                  </a:lnTo>
                  <a:lnTo>
                    <a:pt x="14022" y="36178"/>
                  </a:lnTo>
                  <a:lnTo>
                    <a:pt x="14202" y="36519"/>
                  </a:lnTo>
                  <a:lnTo>
                    <a:pt x="14403" y="36841"/>
                  </a:lnTo>
                  <a:lnTo>
                    <a:pt x="14644" y="37142"/>
                  </a:lnTo>
                  <a:lnTo>
                    <a:pt x="14926" y="37423"/>
                  </a:lnTo>
                  <a:lnTo>
                    <a:pt x="15227" y="37684"/>
                  </a:lnTo>
                  <a:lnTo>
                    <a:pt x="15568" y="37925"/>
                  </a:lnTo>
                  <a:lnTo>
                    <a:pt x="15910" y="38126"/>
                  </a:lnTo>
                  <a:lnTo>
                    <a:pt x="16292" y="38327"/>
                  </a:lnTo>
                  <a:lnTo>
                    <a:pt x="16673" y="38488"/>
                  </a:lnTo>
                  <a:lnTo>
                    <a:pt x="17075" y="38608"/>
                  </a:lnTo>
                  <a:lnTo>
                    <a:pt x="17477" y="38709"/>
                  </a:lnTo>
                  <a:lnTo>
                    <a:pt x="17878" y="38789"/>
                  </a:lnTo>
                  <a:lnTo>
                    <a:pt x="18280" y="38829"/>
                  </a:lnTo>
                  <a:lnTo>
                    <a:pt x="18682" y="38849"/>
                  </a:lnTo>
                  <a:lnTo>
                    <a:pt x="19084" y="38849"/>
                  </a:lnTo>
                  <a:lnTo>
                    <a:pt x="19485" y="38829"/>
                  </a:lnTo>
                  <a:lnTo>
                    <a:pt x="19887" y="38789"/>
                  </a:lnTo>
                  <a:lnTo>
                    <a:pt x="20691" y="38709"/>
                  </a:lnTo>
                  <a:lnTo>
                    <a:pt x="21494" y="38568"/>
                  </a:lnTo>
                  <a:lnTo>
                    <a:pt x="23081" y="38287"/>
                  </a:lnTo>
                  <a:lnTo>
                    <a:pt x="23884" y="38166"/>
                  </a:lnTo>
                  <a:lnTo>
                    <a:pt x="24688" y="38066"/>
                  </a:lnTo>
                  <a:lnTo>
                    <a:pt x="25090" y="38046"/>
                  </a:lnTo>
                  <a:lnTo>
                    <a:pt x="25512" y="38046"/>
                  </a:lnTo>
                  <a:lnTo>
                    <a:pt x="25913" y="38066"/>
                  </a:lnTo>
                  <a:lnTo>
                    <a:pt x="26335" y="38106"/>
                  </a:lnTo>
                  <a:lnTo>
                    <a:pt x="26757" y="38166"/>
                  </a:lnTo>
                  <a:lnTo>
                    <a:pt x="27159" y="38247"/>
                  </a:lnTo>
                  <a:lnTo>
                    <a:pt x="27540" y="38367"/>
                  </a:lnTo>
                  <a:lnTo>
                    <a:pt x="27942" y="38488"/>
                  </a:lnTo>
                  <a:lnTo>
                    <a:pt x="28304" y="38648"/>
                  </a:lnTo>
                  <a:lnTo>
                    <a:pt x="28665" y="38829"/>
                  </a:lnTo>
                  <a:lnTo>
                    <a:pt x="28987" y="39050"/>
                  </a:lnTo>
                  <a:lnTo>
                    <a:pt x="29308" y="39271"/>
                  </a:lnTo>
                  <a:lnTo>
                    <a:pt x="29589" y="39532"/>
                  </a:lnTo>
                  <a:lnTo>
                    <a:pt x="29850" y="39834"/>
                  </a:lnTo>
                  <a:lnTo>
                    <a:pt x="30071" y="40155"/>
                  </a:lnTo>
                  <a:lnTo>
                    <a:pt x="30252" y="40496"/>
                  </a:lnTo>
                  <a:lnTo>
                    <a:pt x="30152" y="39813"/>
                  </a:lnTo>
                  <a:lnTo>
                    <a:pt x="30071" y="39110"/>
                  </a:lnTo>
                  <a:lnTo>
                    <a:pt x="30011" y="38407"/>
                  </a:lnTo>
                  <a:lnTo>
                    <a:pt x="29971" y="37724"/>
                  </a:lnTo>
                  <a:lnTo>
                    <a:pt x="29971" y="37021"/>
                  </a:lnTo>
                  <a:lnTo>
                    <a:pt x="29991" y="36318"/>
                  </a:lnTo>
                  <a:lnTo>
                    <a:pt x="30051" y="35615"/>
                  </a:lnTo>
                  <a:lnTo>
                    <a:pt x="30112" y="34932"/>
                  </a:lnTo>
                  <a:lnTo>
                    <a:pt x="30212" y="34229"/>
                  </a:lnTo>
                  <a:lnTo>
                    <a:pt x="30332" y="33546"/>
                  </a:lnTo>
                  <a:lnTo>
                    <a:pt x="30473" y="32863"/>
                  </a:lnTo>
                  <a:lnTo>
                    <a:pt x="30654" y="32180"/>
                  </a:lnTo>
                  <a:lnTo>
                    <a:pt x="30855" y="31497"/>
                  </a:lnTo>
                  <a:lnTo>
                    <a:pt x="31076" y="30834"/>
                  </a:lnTo>
                  <a:lnTo>
                    <a:pt x="31317" y="30192"/>
                  </a:lnTo>
                  <a:lnTo>
                    <a:pt x="31598" y="29549"/>
                  </a:lnTo>
                  <a:lnTo>
                    <a:pt x="31839" y="28986"/>
                  </a:lnTo>
                  <a:lnTo>
                    <a:pt x="32060" y="28424"/>
                  </a:lnTo>
                  <a:lnTo>
                    <a:pt x="32281" y="27841"/>
                  </a:lnTo>
                  <a:lnTo>
                    <a:pt x="32361" y="27540"/>
                  </a:lnTo>
                  <a:lnTo>
                    <a:pt x="32442" y="27259"/>
                  </a:lnTo>
                  <a:lnTo>
                    <a:pt x="32502" y="26958"/>
                  </a:lnTo>
                  <a:lnTo>
                    <a:pt x="32542" y="26676"/>
                  </a:lnTo>
                  <a:lnTo>
                    <a:pt x="32542" y="26395"/>
                  </a:lnTo>
                  <a:lnTo>
                    <a:pt x="32542" y="26114"/>
                  </a:lnTo>
                  <a:lnTo>
                    <a:pt x="32482" y="25833"/>
                  </a:lnTo>
                  <a:lnTo>
                    <a:pt x="32422" y="25572"/>
                  </a:lnTo>
                  <a:lnTo>
                    <a:pt x="32321" y="25310"/>
                  </a:lnTo>
                  <a:lnTo>
                    <a:pt x="32160" y="25069"/>
                  </a:lnTo>
                  <a:lnTo>
                    <a:pt x="32080" y="24929"/>
                  </a:lnTo>
                  <a:lnTo>
                    <a:pt x="31980" y="24808"/>
                  </a:lnTo>
                  <a:lnTo>
                    <a:pt x="31739" y="24567"/>
                  </a:lnTo>
                  <a:lnTo>
                    <a:pt x="31498" y="24386"/>
                  </a:lnTo>
                  <a:lnTo>
                    <a:pt x="31216" y="24206"/>
                  </a:lnTo>
                  <a:lnTo>
                    <a:pt x="30915" y="24065"/>
                  </a:lnTo>
                  <a:lnTo>
                    <a:pt x="30614" y="23924"/>
                  </a:lnTo>
                  <a:lnTo>
                    <a:pt x="29971" y="23683"/>
                  </a:lnTo>
                  <a:lnTo>
                    <a:pt x="29328" y="23442"/>
                  </a:lnTo>
                  <a:lnTo>
                    <a:pt x="29007" y="23322"/>
                  </a:lnTo>
                  <a:lnTo>
                    <a:pt x="28705" y="23181"/>
                  </a:lnTo>
                  <a:lnTo>
                    <a:pt x="28404" y="23021"/>
                  </a:lnTo>
                  <a:lnTo>
                    <a:pt x="28143" y="22840"/>
                  </a:lnTo>
                  <a:lnTo>
                    <a:pt x="27882" y="22619"/>
                  </a:lnTo>
                  <a:lnTo>
                    <a:pt x="27661" y="22378"/>
                  </a:lnTo>
                  <a:lnTo>
                    <a:pt x="27520" y="22197"/>
                  </a:lnTo>
                  <a:lnTo>
                    <a:pt x="27420" y="21996"/>
                  </a:lnTo>
                  <a:lnTo>
                    <a:pt x="27319" y="21795"/>
                  </a:lnTo>
                  <a:lnTo>
                    <a:pt x="27219" y="21594"/>
                  </a:lnTo>
                  <a:lnTo>
                    <a:pt x="27159" y="21373"/>
                  </a:lnTo>
                  <a:lnTo>
                    <a:pt x="27119" y="21152"/>
                  </a:lnTo>
                  <a:lnTo>
                    <a:pt x="27078" y="20911"/>
                  </a:lnTo>
                  <a:lnTo>
                    <a:pt x="27038" y="20690"/>
                  </a:lnTo>
                  <a:lnTo>
                    <a:pt x="27018" y="20208"/>
                  </a:lnTo>
                  <a:lnTo>
                    <a:pt x="27018" y="19706"/>
                  </a:lnTo>
                  <a:lnTo>
                    <a:pt x="27058" y="18702"/>
                  </a:lnTo>
                  <a:lnTo>
                    <a:pt x="27098" y="18220"/>
                  </a:lnTo>
                  <a:lnTo>
                    <a:pt x="27098" y="17718"/>
                  </a:lnTo>
                  <a:lnTo>
                    <a:pt x="27078" y="17256"/>
                  </a:lnTo>
                  <a:lnTo>
                    <a:pt x="27018" y="16794"/>
                  </a:lnTo>
                  <a:lnTo>
                    <a:pt x="26978" y="16593"/>
                  </a:lnTo>
                  <a:lnTo>
                    <a:pt x="26918" y="16372"/>
                  </a:lnTo>
                  <a:lnTo>
                    <a:pt x="26837" y="16171"/>
                  </a:lnTo>
                  <a:lnTo>
                    <a:pt x="26757" y="15970"/>
                  </a:lnTo>
                  <a:lnTo>
                    <a:pt x="26657" y="15789"/>
                  </a:lnTo>
                  <a:lnTo>
                    <a:pt x="26516" y="15608"/>
                  </a:lnTo>
                  <a:lnTo>
                    <a:pt x="26375" y="15448"/>
                  </a:lnTo>
                  <a:lnTo>
                    <a:pt x="26215" y="15287"/>
                  </a:lnTo>
                  <a:lnTo>
                    <a:pt x="26054" y="15187"/>
                  </a:lnTo>
                  <a:lnTo>
                    <a:pt x="25913" y="15086"/>
                  </a:lnTo>
                  <a:lnTo>
                    <a:pt x="25753" y="15006"/>
                  </a:lnTo>
                  <a:lnTo>
                    <a:pt x="25592" y="14925"/>
                  </a:lnTo>
                  <a:lnTo>
                    <a:pt x="25250" y="14805"/>
                  </a:lnTo>
                  <a:lnTo>
                    <a:pt x="24889" y="14725"/>
                  </a:lnTo>
                  <a:lnTo>
                    <a:pt x="24507" y="14664"/>
                  </a:lnTo>
                  <a:lnTo>
                    <a:pt x="24126" y="14624"/>
                  </a:lnTo>
                  <a:lnTo>
                    <a:pt x="23342" y="14544"/>
                  </a:lnTo>
                  <a:lnTo>
                    <a:pt x="22960" y="14524"/>
                  </a:lnTo>
                  <a:lnTo>
                    <a:pt x="22599" y="14463"/>
                  </a:lnTo>
                  <a:lnTo>
                    <a:pt x="22237" y="14403"/>
                  </a:lnTo>
                  <a:lnTo>
                    <a:pt x="21896" y="14303"/>
                  </a:lnTo>
                  <a:lnTo>
                    <a:pt x="21595" y="14182"/>
                  </a:lnTo>
                  <a:lnTo>
                    <a:pt x="21434" y="14102"/>
                  </a:lnTo>
                  <a:lnTo>
                    <a:pt x="21293" y="14001"/>
                  </a:lnTo>
                  <a:lnTo>
                    <a:pt x="21173" y="13901"/>
                  </a:lnTo>
                  <a:lnTo>
                    <a:pt x="21052" y="13780"/>
                  </a:lnTo>
                  <a:lnTo>
                    <a:pt x="20932" y="13660"/>
                  </a:lnTo>
                  <a:lnTo>
                    <a:pt x="20831" y="13519"/>
                  </a:lnTo>
                  <a:lnTo>
                    <a:pt x="20751" y="13379"/>
                  </a:lnTo>
                  <a:lnTo>
                    <a:pt x="20691" y="13258"/>
                  </a:lnTo>
                  <a:lnTo>
                    <a:pt x="20610" y="12977"/>
                  </a:lnTo>
                  <a:lnTo>
                    <a:pt x="20550" y="12696"/>
                  </a:lnTo>
                  <a:lnTo>
                    <a:pt x="20530" y="12394"/>
                  </a:lnTo>
                  <a:lnTo>
                    <a:pt x="20550" y="12093"/>
                  </a:lnTo>
                  <a:lnTo>
                    <a:pt x="20570" y="11792"/>
                  </a:lnTo>
                  <a:lnTo>
                    <a:pt x="20671" y="11169"/>
                  </a:lnTo>
                  <a:lnTo>
                    <a:pt x="20771" y="10546"/>
                  </a:lnTo>
                  <a:lnTo>
                    <a:pt x="20811" y="10245"/>
                  </a:lnTo>
                  <a:lnTo>
                    <a:pt x="20851" y="9924"/>
                  </a:lnTo>
                  <a:lnTo>
                    <a:pt x="20851" y="9622"/>
                  </a:lnTo>
                  <a:lnTo>
                    <a:pt x="20811" y="9321"/>
                  </a:lnTo>
                  <a:lnTo>
                    <a:pt x="20751" y="9040"/>
                  </a:lnTo>
                  <a:lnTo>
                    <a:pt x="20650" y="8759"/>
                  </a:lnTo>
                  <a:lnTo>
                    <a:pt x="20550" y="8558"/>
                  </a:lnTo>
                  <a:lnTo>
                    <a:pt x="20429" y="8377"/>
                  </a:lnTo>
                  <a:lnTo>
                    <a:pt x="20269" y="8196"/>
                  </a:lnTo>
                  <a:lnTo>
                    <a:pt x="20108" y="8056"/>
                  </a:lnTo>
                  <a:lnTo>
                    <a:pt x="19947" y="7915"/>
                  </a:lnTo>
                  <a:lnTo>
                    <a:pt x="19747" y="7794"/>
                  </a:lnTo>
                  <a:lnTo>
                    <a:pt x="19546" y="7694"/>
                  </a:lnTo>
                  <a:lnTo>
                    <a:pt x="19345" y="7594"/>
                  </a:lnTo>
                  <a:lnTo>
                    <a:pt x="19124" y="7513"/>
                  </a:lnTo>
                  <a:lnTo>
                    <a:pt x="18903" y="7453"/>
                  </a:lnTo>
                  <a:lnTo>
                    <a:pt x="18441" y="7332"/>
                  </a:lnTo>
                  <a:lnTo>
                    <a:pt x="17959" y="7272"/>
                  </a:lnTo>
                  <a:lnTo>
                    <a:pt x="17497" y="7232"/>
                  </a:lnTo>
                  <a:lnTo>
                    <a:pt x="16553" y="7172"/>
                  </a:lnTo>
                  <a:lnTo>
                    <a:pt x="16091" y="7111"/>
                  </a:lnTo>
                  <a:lnTo>
                    <a:pt x="15629" y="7051"/>
                  </a:lnTo>
                  <a:lnTo>
                    <a:pt x="15167" y="6931"/>
                  </a:lnTo>
                  <a:lnTo>
                    <a:pt x="14966" y="6870"/>
                  </a:lnTo>
                  <a:lnTo>
                    <a:pt x="14745" y="6770"/>
                  </a:lnTo>
                  <a:lnTo>
                    <a:pt x="14544" y="6670"/>
                  </a:lnTo>
                  <a:lnTo>
                    <a:pt x="14363" y="6569"/>
                  </a:lnTo>
                  <a:lnTo>
                    <a:pt x="14182" y="6428"/>
                  </a:lnTo>
                  <a:lnTo>
                    <a:pt x="14002" y="6268"/>
                  </a:lnTo>
                  <a:lnTo>
                    <a:pt x="13781" y="6027"/>
                  </a:lnTo>
                  <a:lnTo>
                    <a:pt x="13600" y="5746"/>
                  </a:lnTo>
                  <a:lnTo>
                    <a:pt x="13459" y="5464"/>
                  </a:lnTo>
                  <a:lnTo>
                    <a:pt x="13319" y="5143"/>
                  </a:lnTo>
                  <a:lnTo>
                    <a:pt x="13218" y="4822"/>
                  </a:lnTo>
                  <a:lnTo>
                    <a:pt x="13118" y="4500"/>
                  </a:lnTo>
                  <a:lnTo>
                    <a:pt x="12957" y="3817"/>
                  </a:lnTo>
                  <a:lnTo>
                    <a:pt x="12796" y="3154"/>
                  </a:lnTo>
                  <a:lnTo>
                    <a:pt x="12696" y="2813"/>
                  </a:lnTo>
                  <a:lnTo>
                    <a:pt x="12575" y="2511"/>
                  </a:lnTo>
                  <a:lnTo>
                    <a:pt x="12435" y="2210"/>
                  </a:lnTo>
                  <a:lnTo>
                    <a:pt x="12274" y="1929"/>
                  </a:lnTo>
                  <a:lnTo>
                    <a:pt x="12073" y="1668"/>
                  </a:lnTo>
                  <a:lnTo>
                    <a:pt x="11852" y="1427"/>
                  </a:lnTo>
                  <a:lnTo>
                    <a:pt x="11631" y="1266"/>
                  </a:lnTo>
                  <a:lnTo>
                    <a:pt x="11410" y="1125"/>
                  </a:lnTo>
                  <a:lnTo>
                    <a:pt x="11169" y="1005"/>
                  </a:lnTo>
                  <a:lnTo>
                    <a:pt x="10928" y="925"/>
                  </a:lnTo>
                  <a:lnTo>
                    <a:pt x="10667" y="864"/>
                  </a:lnTo>
                  <a:lnTo>
                    <a:pt x="10406" y="824"/>
                  </a:lnTo>
                  <a:lnTo>
                    <a:pt x="10145" y="784"/>
                  </a:lnTo>
                  <a:lnTo>
                    <a:pt x="9582" y="784"/>
                  </a:lnTo>
                  <a:lnTo>
                    <a:pt x="9301" y="804"/>
                  </a:lnTo>
                  <a:lnTo>
                    <a:pt x="8739" y="884"/>
                  </a:lnTo>
                  <a:lnTo>
                    <a:pt x="8176" y="985"/>
                  </a:lnTo>
                  <a:lnTo>
                    <a:pt x="7634" y="1105"/>
                  </a:lnTo>
                  <a:lnTo>
                    <a:pt x="7353" y="1166"/>
                  </a:lnTo>
                  <a:lnTo>
                    <a:pt x="7031" y="1186"/>
                  </a:lnTo>
                  <a:lnTo>
                    <a:pt x="6670" y="1226"/>
                  </a:lnTo>
                  <a:lnTo>
                    <a:pt x="5906" y="1226"/>
                  </a:lnTo>
                  <a:lnTo>
                    <a:pt x="5505" y="1206"/>
                  </a:lnTo>
                  <a:lnTo>
                    <a:pt x="5103" y="1166"/>
                  </a:lnTo>
                  <a:lnTo>
                    <a:pt x="4701" y="1125"/>
                  </a:lnTo>
                  <a:lnTo>
                    <a:pt x="4320" y="1045"/>
                  </a:lnTo>
                  <a:lnTo>
                    <a:pt x="3938" y="965"/>
                  </a:lnTo>
                  <a:lnTo>
                    <a:pt x="3576" y="864"/>
                  </a:lnTo>
                  <a:lnTo>
                    <a:pt x="3235" y="724"/>
                  </a:lnTo>
                  <a:lnTo>
                    <a:pt x="2934" y="583"/>
                  </a:lnTo>
                  <a:lnTo>
                    <a:pt x="2652" y="402"/>
                  </a:lnTo>
                  <a:lnTo>
                    <a:pt x="2431" y="201"/>
                  </a:lnTo>
                  <a:lnTo>
                    <a:pt x="2331" y="101"/>
                  </a:lnTo>
                  <a:lnTo>
                    <a:pt x="225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2" name="Google Shape;922;p20"/>
            <p:cNvSpPr/>
            <p:nvPr/>
          </p:nvSpPr>
          <p:spPr>
            <a:xfrm>
              <a:off x="8508325" y="3788575"/>
              <a:ext cx="676450" cy="932050"/>
            </a:xfrm>
            <a:custGeom>
              <a:avLst/>
              <a:gdLst/>
              <a:ahLst/>
              <a:cxnLst/>
              <a:rect l="l" t="t" r="r" b="b"/>
              <a:pathLst>
                <a:path w="27058" h="37282" extrusionOk="0">
                  <a:moveTo>
                    <a:pt x="201" y="0"/>
                  </a:moveTo>
                  <a:lnTo>
                    <a:pt x="121" y="20"/>
                  </a:lnTo>
                  <a:lnTo>
                    <a:pt x="60" y="60"/>
                  </a:lnTo>
                  <a:lnTo>
                    <a:pt x="20" y="141"/>
                  </a:lnTo>
                  <a:lnTo>
                    <a:pt x="0" y="201"/>
                  </a:lnTo>
                  <a:lnTo>
                    <a:pt x="20" y="281"/>
                  </a:lnTo>
                  <a:lnTo>
                    <a:pt x="60" y="342"/>
                  </a:lnTo>
                  <a:lnTo>
                    <a:pt x="141" y="382"/>
                  </a:lnTo>
                  <a:lnTo>
                    <a:pt x="342" y="462"/>
                  </a:lnTo>
                  <a:lnTo>
                    <a:pt x="522" y="583"/>
                  </a:lnTo>
                  <a:lnTo>
                    <a:pt x="723" y="703"/>
                  </a:lnTo>
                  <a:lnTo>
                    <a:pt x="884" y="844"/>
                  </a:lnTo>
                  <a:lnTo>
                    <a:pt x="1045" y="1004"/>
                  </a:lnTo>
                  <a:lnTo>
                    <a:pt x="1205" y="1185"/>
                  </a:lnTo>
                  <a:lnTo>
                    <a:pt x="1346" y="1386"/>
                  </a:lnTo>
                  <a:lnTo>
                    <a:pt x="1487" y="1607"/>
                  </a:lnTo>
                  <a:lnTo>
                    <a:pt x="1607" y="1848"/>
                  </a:lnTo>
                  <a:lnTo>
                    <a:pt x="1728" y="2129"/>
                  </a:lnTo>
                  <a:lnTo>
                    <a:pt x="1828" y="2411"/>
                  </a:lnTo>
                  <a:lnTo>
                    <a:pt x="1928" y="2712"/>
                  </a:lnTo>
                  <a:lnTo>
                    <a:pt x="2009" y="3033"/>
                  </a:lnTo>
                  <a:lnTo>
                    <a:pt x="2089" y="3395"/>
                  </a:lnTo>
                  <a:lnTo>
                    <a:pt x="2170" y="3756"/>
                  </a:lnTo>
                  <a:lnTo>
                    <a:pt x="2230" y="4158"/>
                  </a:lnTo>
                  <a:lnTo>
                    <a:pt x="2310" y="4721"/>
                  </a:lnTo>
                  <a:lnTo>
                    <a:pt x="2411" y="5323"/>
                  </a:lnTo>
                  <a:lnTo>
                    <a:pt x="2551" y="5926"/>
                  </a:lnTo>
                  <a:lnTo>
                    <a:pt x="2632" y="6227"/>
                  </a:lnTo>
                  <a:lnTo>
                    <a:pt x="2732" y="6528"/>
                  </a:lnTo>
                  <a:lnTo>
                    <a:pt x="2832" y="6830"/>
                  </a:lnTo>
                  <a:lnTo>
                    <a:pt x="2973" y="7111"/>
                  </a:lnTo>
                  <a:lnTo>
                    <a:pt x="3114" y="7372"/>
                  </a:lnTo>
                  <a:lnTo>
                    <a:pt x="3294" y="7633"/>
                  </a:lnTo>
                  <a:lnTo>
                    <a:pt x="3475" y="7874"/>
                  </a:lnTo>
                  <a:lnTo>
                    <a:pt x="3696" y="8095"/>
                  </a:lnTo>
                  <a:lnTo>
                    <a:pt x="3917" y="8296"/>
                  </a:lnTo>
                  <a:lnTo>
                    <a:pt x="4198" y="8477"/>
                  </a:lnTo>
                  <a:lnTo>
                    <a:pt x="4439" y="8617"/>
                  </a:lnTo>
                  <a:lnTo>
                    <a:pt x="4700" y="8718"/>
                  </a:lnTo>
                  <a:lnTo>
                    <a:pt x="4982" y="8798"/>
                  </a:lnTo>
                  <a:lnTo>
                    <a:pt x="5243" y="8879"/>
                  </a:lnTo>
                  <a:lnTo>
                    <a:pt x="5524" y="8939"/>
                  </a:lnTo>
                  <a:lnTo>
                    <a:pt x="5805" y="8979"/>
                  </a:lnTo>
                  <a:lnTo>
                    <a:pt x="6368" y="9039"/>
                  </a:lnTo>
                  <a:lnTo>
                    <a:pt x="7011" y="9120"/>
                  </a:lnTo>
                  <a:lnTo>
                    <a:pt x="7312" y="9180"/>
                  </a:lnTo>
                  <a:lnTo>
                    <a:pt x="7613" y="9240"/>
                  </a:lnTo>
                  <a:lnTo>
                    <a:pt x="7894" y="9321"/>
                  </a:lnTo>
                  <a:lnTo>
                    <a:pt x="8176" y="9441"/>
                  </a:lnTo>
                  <a:lnTo>
                    <a:pt x="8417" y="9582"/>
                  </a:lnTo>
                  <a:lnTo>
                    <a:pt x="8658" y="9762"/>
                  </a:lnTo>
                  <a:lnTo>
                    <a:pt x="8818" y="9923"/>
                  </a:lnTo>
                  <a:lnTo>
                    <a:pt x="8939" y="10084"/>
                  </a:lnTo>
                  <a:lnTo>
                    <a:pt x="9059" y="10265"/>
                  </a:lnTo>
                  <a:lnTo>
                    <a:pt x="9160" y="10465"/>
                  </a:lnTo>
                  <a:lnTo>
                    <a:pt x="9260" y="10666"/>
                  </a:lnTo>
                  <a:lnTo>
                    <a:pt x="9321" y="10887"/>
                  </a:lnTo>
                  <a:lnTo>
                    <a:pt x="9381" y="11108"/>
                  </a:lnTo>
                  <a:lnTo>
                    <a:pt x="9421" y="11329"/>
                  </a:lnTo>
                  <a:lnTo>
                    <a:pt x="9461" y="11791"/>
                  </a:lnTo>
                  <a:lnTo>
                    <a:pt x="9461" y="12253"/>
                  </a:lnTo>
                  <a:lnTo>
                    <a:pt x="9441" y="12735"/>
                  </a:lnTo>
                  <a:lnTo>
                    <a:pt x="9401" y="13197"/>
                  </a:lnTo>
                  <a:lnTo>
                    <a:pt x="9341" y="13679"/>
                  </a:lnTo>
                  <a:lnTo>
                    <a:pt x="9300" y="14182"/>
                  </a:lnTo>
                  <a:lnTo>
                    <a:pt x="9280" y="14664"/>
                  </a:lnTo>
                  <a:lnTo>
                    <a:pt x="9300" y="15166"/>
                  </a:lnTo>
                  <a:lnTo>
                    <a:pt x="9321" y="15407"/>
                  </a:lnTo>
                  <a:lnTo>
                    <a:pt x="9361" y="15648"/>
                  </a:lnTo>
                  <a:lnTo>
                    <a:pt x="9401" y="15889"/>
                  </a:lnTo>
                  <a:lnTo>
                    <a:pt x="9461" y="16110"/>
                  </a:lnTo>
                  <a:lnTo>
                    <a:pt x="9541" y="16351"/>
                  </a:lnTo>
                  <a:lnTo>
                    <a:pt x="9642" y="16572"/>
                  </a:lnTo>
                  <a:lnTo>
                    <a:pt x="9762" y="16773"/>
                  </a:lnTo>
                  <a:lnTo>
                    <a:pt x="9903" y="16974"/>
                  </a:lnTo>
                  <a:lnTo>
                    <a:pt x="10044" y="17155"/>
                  </a:lnTo>
                  <a:lnTo>
                    <a:pt x="10204" y="17315"/>
                  </a:lnTo>
                  <a:lnTo>
                    <a:pt x="10365" y="17456"/>
                  </a:lnTo>
                  <a:lnTo>
                    <a:pt x="10546" y="17576"/>
                  </a:lnTo>
                  <a:lnTo>
                    <a:pt x="10727" y="17697"/>
                  </a:lnTo>
                  <a:lnTo>
                    <a:pt x="10907" y="17797"/>
                  </a:lnTo>
                  <a:lnTo>
                    <a:pt x="11309" y="17978"/>
                  </a:lnTo>
                  <a:lnTo>
                    <a:pt x="11731" y="18119"/>
                  </a:lnTo>
                  <a:lnTo>
                    <a:pt x="12173" y="18239"/>
                  </a:lnTo>
                  <a:lnTo>
                    <a:pt x="12615" y="18340"/>
                  </a:lnTo>
                  <a:lnTo>
                    <a:pt x="13057" y="18440"/>
                  </a:lnTo>
                  <a:lnTo>
                    <a:pt x="13860" y="18601"/>
                  </a:lnTo>
                  <a:lnTo>
                    <a:pt x="14242" y="18701"/>
                  </a:lnTo>
                  <a:lnTo>
                    <a:pt x="14624" y="18822"/>
                  </a:lnTo>
                  <a:lnTo>
                    <a:pt x="14965" y="18962"/>
                  </a:lnTo>
                  <a:lnTo>
                    <a:pt x="15307" y="19143"/>
                  </a:lnTo>
                  <a:lnTo>
                    <a:pt x="15447" y="19244"/>
                  </a:lnTo>
                  <a:lnTo>
                    <a:pt x="15608" y="19344"/>
                  </a:lnTo>
                  <a:lnTo>
                    <a:pt x="15748" y="19465"/>
                  </a:lnTo>
                  <a:lnTo>
                    <a:pt x="15869" y="19605"/>
                  </a:lnTo>
                  <a:lnTo>
                    <a:pt x="16030" y="19786"/>
                  </a:lnTo>
                  <a:lnTo>
                    <a:pt x="16150" y="19967"/>
                  </a:lnTo>
                  <a:lnTo>
                    <a:pt x="16271" y="20168"/>
                  </a:lnTo>
                  <a:lnTo>
                    <a:pt x="16371" y="20369"/>
                  </a:lnTo>
                  <a:lnTo>
                    <a:pt x="16451" y="20569"/>
                  </a:lnTo>
                  <a:lnTo>
                    <a:pt x="16512" y="20790"/>
                  </a:lnTo>
                  <a:lnTo>
                    <a:pt x="16572" y="21011"/>
                  </a:lnTo>
                  <a:lnTo>
                    <a:pt x="16632" y="21252"/>
                  </a:lnTo>
                  <a:lnTo>
                    <a:pt x="16693" y="21714"/>
                  </a:lnTo>
                  <a:lnTo>
                    <a:pt x="16713" y="22217"/>
                  </a:lnTo>
                  <a:lnTo>
                    <a:pt x="16733" y="22719"/>
                  </a:lnTo>
                  <a:lnTo>
                    <a:pt x="16733" y="23201"/>
                  </a:lnTo>
                  <a:lnTo>
                    <a:pt x="16733" y="23623"/>
                  </a:lnTo>
                  <a:lnTo>
                    <a:pt x="16753" y="24044"/>
                  </a:lnTo>
                  <a:lnTo>
                    <a:pt x="16813" y="24567"/>
                  </a:lnTo>
                  <a:lnTo>
                    <a:pt x="16853" y="24828"/>
                  </a:lnTo>
                  <a:lnTo>
                    <a:pt x="16913" y="25109"/>
                  </a:lnTo>
                  <a:lnTo>
                    <a:pt x="16974" y="25410"/>
                  </a:lnTo>
                  <a:lnTo>
                    <a:pt x="17074" y="25692"/>
                  </a:lnTo>
                  <a:lnTo>
                    <a:pt x="17175" y="25993"/>
                  </a:lnTo>
                  <a:lnTo>
                    <a:pt x="17315" y="26254"/>
                  </a:lnTo>
                  <a:lnTo>
                    <a:pt x="17476" y="26515"/>
                  </a:lnTo>
                  <a:lnTo>
                    <a:pt x="17657" y="26776"/>
                  </a:lnTo>
                  <a:lnTo>
                    <a:pt x="17858" y="26997"/>
                  </a:lnTo>
                  <a:lnTo>
                    <a:pt x="18099" y="27198"/>
                  </a:lnTo>
                  <a:lnTo>
                    <a:pt x="18380" y="27359"/>
                  </a:lnTo>
                  <a:lnTo>
                    <a:pt x="18520" y="27419"/>
                  </a:lnTo>
                  <a:lnTo>
                    <a:pt x="18681" y="27479"/>
                  </a:lnTo>
                  <a:lnTo>
                    <a:pt x="18862" y="27540"/>
                  </a:lnTo>
                  <a:lnTo>
                    <a:pt x="19043" y="27580"/>
                  </a:lnTo>
                  <a:lnTo>
                    <a:pt x="19404" y="27620"/>
                  </a:lnTo>
                  <a:lnTo>
                    <a:pt x="19766" y="27640"/>
                  </a:lnTo>
                  <a:lnTo>
                    <a:pt x="20107" y="27620"/>
                  </a:lnTo>
                  <a:lnTo>
                    <a:pt x="20710" y="27620"/>
                  </a:lnTo>
                  <a:lnTo>
                    <a:pt x="20991" y="27660"/>
                  </a:lnTo>
                  <a:lnTo>
                    <a:pt x="21272" y="27700"/>
                  </a:lnTo>
                  <a:lnTo>
                    <a:pt x="21453" y="27761"/>
                  </a:lnTo>
                  <a:lnTo>
                    <a:pt x="21634" y="27841"/>
                  </a:lnTo>
                  <a:lnTo>
                    <a:pt x="21795" y="27921"/>
                  </a:lnTo>
                  <a:lnTo>
                    <a:pt x="21955" y="28022"/>
                  </a:lnTo>
                  <a:lnTo>
                    <a:pt x="22116" y="28122"/>
                  </a:lnTo>
                  <a:lnTo>
                    <a:pt x="22257" y="28243"/>
                  </a:lnTo>
                  <a:lnTo>
                    <a:pt x="22538" y="28524"/>
                  </a:lnTo>
                  <a:lnTo>
                    <a:pt x="22799" y="28825"/>
                  </a:lnTo>
                  <a:lnTo>
                    <a:pt x="23040" y="29147"/>
                  </a:lnTo>
                  <a:lnTo>
                    <a:pt x="23261" y="29468"/>
                  </a:lnTo>
                  <a:lnTo>
                    <a:pt x="23462" y="29810"/>
                  </a:lnTo>
                  <a:lnTo>
                    <a:pt x="23964" y="30673"/>
                  </a:lnTo>
                  <a:lnTo>
                    <a:pt x="24446" y="31557"/>
                  </a:lnTo>
                  <a:lnTo>
                    <a:pt x="24888" y="32461"/>
                  </a:lnTo>
                  <a:lnTo>
                    <a:pt x="25290" y="33385"/>
                  </a:lnTo>
                  <a:lnTo>
                    <a:pt x="25672" y="34309"/>
                  </a:lnTo>
                  <a:lnTo>
                    <a:pt x="26033" y="35233"/>
                  </a:lnTo>
                  <a:lnTo>
                    <a:pt x="26354" y="36177"/>
                  </a:lnTo>
                  <a:lnTo>
                    <a:pt x="26656" y="37141"/>
                  </a:lnTo>
                  <a:lnTo>
                    <a:pt x="26696" y="37202"/>
                  </a:lnTo>
                  <a:lnTo>
                    <a:pt x="26736" y="37242"/>
                  </a:lnTo>
                  <a:lnTo>
                    <a:pt x="26796" y="37282"/>
                  </a:lnTo>
                  <a:lnTo>
                    <a:pt x="26897" y="37282"/>
                  </a:lnTo>
                  <a:lnTo>
                    <a:pt x="26977" y="37242"/>
                  </a:lnTo>
                  <a:lnTo>
                    <a:pt x="27017" y="37182"/>
                  </a:lnTo>
                  <a:lnTo>
                    <a:pt x="27058" y="37101"/>
                  </a:lnTo>
                  <a:lnTo>
                    <a:pt x="27037" y="37021"/>
                  </a:lnTo>
                  <a:lnTo>
                    <a:pt x="26736" y="36057"/>
                  </a:lnTo>
                  <a:lnTo>
                    <a:pt x="26415" y="35092"/>
                  </a:lnTo>
                  <a:lnTo>
                    <a:pt x="26053" y="34148"/>
                  </a:lnTo>
                  <a:lnTo>
                    <a:pt x="25651" y="33224"/>
                  </a:lnTo>
                  <a:lnTo>
                    <a:pt x="25250" y="32300"/>
                  </a:lnTo>
                  <a:lnTo>
                    <a:pt x="24788" y="31376"/>
                  </a:lnTo>
                  <a:lnTo>
                    <a:pt x="24326" y="30492"/>
                  </a:lnTo>
                  <a:lnTo>
                    <a:pt x="23803" y="29609"/>
                  </a:lnTo>
                  <a:lnTo>
                    <a:pt x="23582" y="29247"/>
                  </a:lnTo>
                  <a:lnTo>
                    <a:pt x="23341" y="28885"/>
                  </a:lnTo>
                  <a:lnTo>
                    <a:pt x="23080" y="28544"/>
                  </a:lnTo>
                  <a:lnTo>
                    <a:pt x="22799" y="28203"/>
                  </a:lnTo>
                  <a:lnTo>
                    <a:pt x="22498" y="27921"/>
                  </a:lnTo>
                  <a:lnTo>
                    <a:pt x="22317" y="27781"/>
                  </a:lnTo>
                  <a:lnTo>
                    <a:pt x="22156" y="27660"/>
                  </a:lnTo>
                  <a:lnTo>
                    <a:pt x="21975" y="27560"/>
                  </a:lnTo>
                  <a:lnTo>
                    <a:pt x="21775" y="27459"/>
                  </a:lnTo>
                  <a:lnTo>
                    <a:pt x="21574" y="27379"/>
                  </a:lnTo>
                  <a:lnTo>
                    <a:pt x="21373" y="27319"/>
                  </a:lnTo>
                  <a:lnTo>
                    <a:pt x="21051" y="27258"/>
                  </a:lnTo>
                  <a:lnTo>
                    <a:pt x="20750" y="27238"/>
                  </a:lnTo>
                  <a:lnTo>
                    <a:pt x="20429" y="27218"/>
                  </a:lnTo>
                  <a:lnTo>
                    <a:pt x="20107" y="27238"/>
                  </a:lnTo>
                  <a:lnTo>
                    <a:pt x="19766" y="27238"/>
                  </a:lnTo>
                  <a:lnTo>
                    <a:pt x="19444" y="27218"/>
                  </a:lnTo>
                  <a:lnTo>
                    <a:pt x="19123" y="27178"/>
                  </a:lnTo>
                  <a:lnTo>
                    <a:pt x="18962" y="27158"/>
                  </a:lnTo>
                  <a:lnTo>
                    <a:pt x="18822" y="27098"/>
                  </a:lnTo>
                  <a:lnTo>
                    <a:pt x="18541" y="26997"/>
                  </a:lnTo>
                  <a:lnTo>
                    <a:pt x="18320" y="26857"/>
                  </a:lnTo>
                  <a:lnTo>
                    <a:pt x="18119" y="26676"/>
                  </a:lnTo>
                  <a:lnTo>
                    <a:pt x="17938" y="26475"/>
                  </a:lnTo>
                  <a:lnTo>
                    <a:pt x="17777" y="26254"/>
                  </a:lnTo>
                  <a:lnTo>
                    <a:pt x="17637" y="26013"/>
                  </a:lnTo>
                  <a:lnTo>
                    <a:pt x="17516" y="25772"/>
                  </a:lnTo>
                  <a:lnTo>
                    <a:pt x="17416" y="25511"/>
                  </a:lnTo>
                  <a:lnTo>
                    <a:pt x="17355" y="25250"/>
                  </a:lnTo>
                  <a:lnTo>
                    <a:pt x="17275" y="24989"/>
                  </a:lnTo>
                  <a:lnTo>
                    <a:pt x="17195" y="24466"/>
                  </a:lnTo>
                  <a:lnTo>
                    <a:pt x="17155" y="24004"/>
                  </a:lnTo>
                  <a:lnTo>
                    <a:pt x="17134" y="23623"/>
                  </a:lnTo>
                  <a:lnTo>
                    <a:pt x="17134" y="23201"/>
                  </a:lnTo>
                  <a:lnTo>
                    <a:pt x="17134" y="22699"/>
                  </a:lnTo>
                  <a:lnTo>
                    <a:pt x="17114" y="22176"/>
                  </a:lnTo>
                  <a:lnTo>
                    <a:pt x="17074" y="21654"/>
                  </a:lnTo>
                  <a:lnTo>
                    <a:pt x="17014" y="21152"/>
                  </a:lnTo>
                  <a:lnTo>
                    <a:pt x="16954" y="20891"/>
                  </a:lnTo>
                  <a:lnTo>
                    <a:pt x="16893" y="20650"/>
                  </a:lnTo>
                  <a:lnTo>
                    <a:pt x="16813" y="20409"/>
                  </a:lnTo>
                  <a:lnTo>
                    <a:pt x="16713" y="20188"/>
                  </a:lnTo>
                  <a:lnTo>
                    <a:pt x="16612" y="19947"/>
                  </a:lnTo>
                  <a:lnTo>
                    <a:pt x="16492" y="19746"/>
                  </a:lnTo>
                  <a:lnTo>
                    <a:pt x="16331" y="19525"/>
                  </a:lnTo>
                  <a:lnTo>
                    <a:pt x="16170" y="19324"/>
                  </a:lnTo>
                  <a:lnTo>
                    <a:pt x="16030" y="19183"/>
                  </a:lnTo>
                  <a:lnTo>
                    <a:pt x="15869" y="19043"/>
                  </a:lnTo>
                  <a:lnTo>
                    <a:pt x="15688" y="18922"/>
                  </a:lnTo>
                  <a:lnTo>
                    <a:pt x="15527" y="18822"/>
                  </a:lnTo>
                  <a:lnTo>
                    <a:pt x="15166" y="18621"/>
                  </a:lnTo>
                  <a:lnTo>
                    <a:pt x="14784" y="18460"/>
                  </a:lnTo>
                  <a:lnTo>
                    <a:pt x="14383" y="18340"/>
                  </a:lnTo>
                  <a:lnTo>
                    <a:pt x="13961" y="18219"/>
                  </a:lnTo>
                  <a:lnTo>
                    <a:pt x="13137" y="18038"/>
                  </a:lnTo>
                  <a:lnTo>
                    <a:pt x="12273" y="17858"/>
                  </a:lnTo>
                  <a:lnTo>
                    <a:pt x="11872" y="17757"/>
                  </a:lnTo>
                  <a:lnTo>
                    <a:pt x="11490" y="17617"/>
                  </a:lnTo>
                  <a:lnTo>
                    <a:pt x="11128" y="17456"/>
                  </a:lnTo>
                  <a:lnTo>
                    <a:pt x="10948" y="17376"/>
                  </a:lnTo>
                  <a:lnTo>
                    <a:pt x="10787" y="17275"/>
                  </a:lnTo>
                  <a:lnTo>
                    <a:pt x="10626" y="17155"/>
                  </a:lnTo>
                  <a:lnTo>
                    <a:pt x="10486" y="17034"/>
                  </a:lnTo>
                  <a:lnTo>
                    <a:pt x="10345" y="16893"/>
                  </a:lnTo>
                  <a:lnTo>
                    <a:pt x="10224" y="16733"/>
                  </a:lnTo>
                  <a:lnTo>
                    <a:pt x="10104" y="16552"/>
                  </a:lnTo>
                  <a:lnTo>
                    <a:pt x="10004" y="16371"/>
                  </a:lnTo>
                  <a:lnTo>
                    <a:pt x="9903" y="16170"/>
                  </a:lnTo>
                  <a:lnTo>
                    <a:pt x="9843" y="15969"/>
                  </a:lnTo>
                  <a:lnTo>
                    <a:pt x="9783" y="15748"/>
                  </a:lnTo>
                  <a:lnTo>
                    <a:pt x="9742" y="15527"/>
                  </a:lnTo>
                  <a:lnTo>
                    <a:pt x="9702" y="15307"/>
                  </a:lnTo>
                  <a:lnTo>
                    <a:pt x="9682" y="15086"/>
                  </a:lnTo>
                  <a:lnTo>
                    <a:pt x="9682" y="14624"/>
                  </a:lnTo>
                  <a:lnTo>
                    <a:pt x="9702" y="14141"/>
                  </a:lnTo>
                  <a:lnTo>
                    <a:pt x="9742" y="13659"/>
                  </a:lnTo>
                  <a:lnTo>
                    <a:pt x="9803" y="13197"/>
                  </a:lnTo>
                  <a:lnTo>
                    <a:pt x="9843" y="12715"/>
                  </a:lnTo>
                  <a:lnTo>
                    <a:pt x="9863" y="12213"/>
                  </a:lnTo>
                  <a:lnTo>
                    <a:pt x="9843" y="11711"/>
                  </a:lnTo>
                  <a:lnTo>
                    <a:pt x="9823" y="11450"/>
                  </a:lnTo>
                  <a:lnTo>
                    <a:pt x="9803" y="11209"/>
                  </a:lnTo>
                  <a:lnTo>
                    <a:pt x="9742" y="10948"/>
                  </a:lnTo>
                  <a:lnTo>
                    <a:pt x="9682" y="10707"/>
                  </a:lnTo>
                  <a:lnTo>
                    <a:pt x="9602" y="10486"/>
                  </a:lnTo>
                  <a:lnTo>
                    <a:pt x="9521" y="10265"/>
                  </a:lnTo>
                  <a:lnTo>
                    <a:pt x="9401" y="10044"/>
                  </a:lnTo>
                  <a:lnTo>
                    <a:pt x="9260" y="9843"/>
                  </a:lnTo>
                  <a:lnTo>
                    <a:pt x="9100" y="9642"/>
                  </a:lnTo>
                  <a:lnTo>
                    <a:pt x="8919" y="9461"/>
                  </a:lnTo>
                  <a:lnTo>
                    <a:pt x="8638" y="9260"/>
                  </a:lnTo>
                  <a:lnTo>
                    <a:pt x="8356" y="9100"/>
                  </a:lnTo>
                  <a:lnTo>
                    <a:pt x="8055" y="8959"/>
                  </a:lnTo>
                  <a:lnTo>
                    <a:pt x="7734" y="8859"/>
                  </a:lnTo>
                  <a:lnTo>
                    <a:pt x="7412" y="8798"/>
                  </a:lnTo>
                  <a:lnTo>
                    <a:pt x="7091" y="8738"/>
                  </a:lnTo>
                  <a:lnTo>
                    <a:pt x="6428" y="8638"/>
                  </a:lnTo>
                  <a:lnTo>
                    <a:pt x="5886" y="8577"/>
                  </a:lnTo>
                  <a:lnTo>
                    <a:pt x="5363" y="8497"/>
                  </a:lnTo>
                  <a:lnTo>
                    <a:pt x="5102" y="8437"/>
                  </a:lnTo>
                  <a:lnTo>
                    <a:pt x="4861" y="8356"/>
                  </a:lnTo>
                  <a:lnTo>
                    <a:pt x="4620" y="8256"/>
                  </a:lnTo>
                  <a:lnTo>
                    <a:pt x="4399" y="8135"/>
                  </a:lnTo>
                  <a:lnTo>
                    <a:pt x="4158" y="7975"/>
                  </a:lnTo>
                  <a:lnTo>
                    <a:pt x="3957" y="7794"/>
                  </a:lnTo>
                  <a:lnTo>
                    <a:pt x="3756" y="7593"/>
                  </a:lnTo>
                  <a:lnTo>
                    <a:pt x="3596" y="7372"/>
                  </a:lnTo>
                  <a:lnTo>
                    <a:pt x="3435" y="7151"/>
                  </a:lnTo>
                  <a:lnTo>
                    <a:pt x="3314" y="6890"/>
                  </a:lnTo>
                  <a:lnTo>
                    <a:pt x="3194" y="6629"/>
                  </a:lnTo>
                  <a:lnTo>
                    <a:pt x="3094" y="6368"/>
                  </a:lnTo>
                  <a:lnTo>
                    <a:pt x="2993" y="6086"/>
                  </a:lnTo>
                  <a:lnTo>
                    <a:pt x="2933" y="5805"/>
                  </a:lnTo>
                  <a:lnTo>
                    <a:pt x="2792" y="5223"/>
                  </a:lnTo>
                  <a:lnTo>
                    <a:pt x="2712" y="4660"/>
                  </a:lnTo>
                  <a:lnTo>
                    <a:pt x="2632" y="4098"/>
                  </a:lnTo>
                  <a:lnTo>
                    <a:pt x="2551" y="3676"/>
                  </a:lnTo>
                  <a:lnTo>
                    <a:pt x="2471" y="3274"/>
                  </a:lnTo>
                  <a:lnTo>
                    <a:pt x="2390" y="2893"/>
                  </a:lnTo>
                  <a:lnTo>
                    <a:pt x="2290" y="2551"/>
                  </a:lnTo>
                  <a:lnTo>
                    <a:pt x="2190" y="2210"/>
                  </a:lnTo>
                  <a:lnTo>
                    <a:pt x="2069" y="1908"/>
                  </a:lnTo>
                  <a:lnTo>
                    <a:pt x="1949" y="1627"/>
                  </a:lnTo>
                  <a:lnTo>
                    <a:pt x="1808" y="1366"/>
                  </a:lnTo>
                  <a:lnTo>
                    <a:pt x="1647" y="1105"/>
                  </a:lnTo>
                  <a:lnTo>
                    <a:pt x="1487" y="884"/>
                  </a:lnTo>
                  <a:lnTo>
                    <a:pt x="1306" y="683"/>
                  </a:lnTo>
                  <a:lnTo>
                    <a:pt x="1125" y="522"/>
                  </a:lnTo>
                  <a:lnTo>
                    <a:pt x="924" y="362"/>
                  </a:lnTo>
                  <a:lnTo>
                    <a:pt x="723" y="221"/>
                  </a:lnTo>
                  <a:lnTo>
                    <a:pt x="502" y="100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3" name="Google Shape;923;p20"/>
            <p:cNvSpPr/>
            <p:nvPr/>
          </p:nvSpPr>
          <p:spPr>
            <a:xfrm>
              <a:off x="8269775" y="4266150"/>
              <a:ext cx="1102825" cy="921525"/>
            </a:xfrm>
            <a:custGeom>
              <a:avLst/>
              <a:gdLst/>
              <a:ahLst/>
              <a:cxnLst/>
              <a:rect l="l" t="t" r="r" b="b"/>
              <a:pathLst>
                <a:path w="44113" h="36861" extrusionOk="0">
                  <a:moveTo>
                    <a:pt x="4842" y="0"/>
                  </a:moveTo>
                  <a:lnTo>
                    <a:pt x="4500" y="40"/>
                  </a:lnTo>
                  <a:lnTo>
                    <a:pt x="4159" y="80"/>
                  </a:lnTo>
                  <a:lnTo>
                    <a:pt x="3817" y="161"/>
                  </a:lnTo>
                  <a:lnTo>
                    <a:pt x="3476" y="241"/>
                  </a:lnTo>
                  <a:lnTo>
                    <a:pt x="3154" y="341"/>
                  </a:lnTo>
                  <a:lnTo>
                    <a:pt x="2833" y="462"/>
                  </a:lnTo>
                  <a:lnTo>
                    <a:pt x="2512" y="603"/>
                  </a:lnTo>
                  <a:lnTo>
                    <a:pt x="2210" y="763"/>
                  </a:lnTo>
                  <a:lnTo>
                    <a:pt x="1929" y="944"/>
                  </a:lnTo>
                  <a:lnTo>
                    <a:pt x="1648" y="1145"/>
                  </a:lnTo>
                  <a:lnTo>
                    <a:pt x="1387" y="1346"/>
                  </a:lnTo>
                  <a:lnTo>
                    <a:pt x="1146" y="1587"/>
                  </a:lnTo>
                  <a:lnTo>
                    <a:pt x="925" y="1828"/>
                  </a:lnTo>
                  <a:lnTo>
                    <a:pt x="724" y="2109"/>
                  </a:lnTo>
                  <a:lnTo>
                    <a:pt x="543" y="2390"/>
                  </a:lnTo>
                  <a:lnTo>
                    <a:pt x="382" y="2692"/>
                  </a:lnTo>
                  <a:lnTo>
                    <a:pt x="262" y="2973"/>
                  </a:lnTo>
                  <a:lnTo>
                    <a:pt x="161" y="3294"/>
                  </a:lnTo>
                  <a:lnTo>
                    <a:pt x="101" y="3596"/>
                  </a:lnTo>
                  <a:lnTo>
                    <a:pt x="41" y="3917"/>
                  </a:lnTo>
                  <a:lnTo>
                    <a:pt x="1" y="4238"/>
                  </a:lnTo>
                  <a:lnTo>
                    <a:pt x="1" y="4560"/>
                  </a:lnTo>
                  <a:lnTo>
                    <a:pt x="1" y="4881"/>
                  </a:lnTo>
                  <a:lnTo>
                    <a:pt x="41" y="5203"/>
                  </a:lnTo>
                  <a:lnTo>
                    <a:pt x="81" y="5544"/>
                  </a:lnTo>
                  <a:lnTo>
                    <a:pt x="141" y="5865"/>
                  </a:lnTo>
                  <a:lnTo>
                    <a:pt x="222" y="6187"/>
                  </a:lnTo>
                  <a:lnTo>
                    <a:pt x="302" y="6488"/>
                  </a:lnTo>
                  <a:lnTo>
                    <a:pt x="423" y="6810"/>
                  </a:lnTo>
                  <a:lnTo>
                    <a:pt x="543" y="7111"/>
                  </a:lnTo>
                  <a:lnTo>
                    <a:pt x="664" y="7412"/>
                  </a:lnTo>
                  <a:lnTo>
                    <a:pt x="965" y="7995"/>
                  </a:lnTo>
                  <a:lnTo>
                    <a:pt x="1306" y="8557"/>
                  </a:lnTo>
                  <a:lnTo>
                    <a:pt x="1668" y="9100"/>
                  </a:lnTo>
                  <a:lnTo>
                    <a:pt x="2050" y="9622"/>
                  </a:lnTo>
                  <a:lnTo>
                    <a:pt x="2451" y="10144"/>
                  </a:lnTo>
                  <a:lnTo>
                    <a:pt x="2853" y="10666"/>
                  </a:lnTo>
                  <a:lnTo>
                    <a:pt x="3657" y="11691"/>
                  </a:lnTo>
                  <a:lnTo>
                    <a:pt x="4078" y="12233"/>
                  </a:lnTo>
                  <a:lnTo>
                    <a:pt x="4480" y="12796"/>
                  </a:lnTo>
                  <a:lnTo>
                    <a:pt x="5264" y="13941"/>
                  </a:lnTo>
                  <a:lnTo>
                    <a:pt x="6007" y="15106"/>
                  </a:lnTo>
                  <a:lnTo>
                    <a:pt x="6730" y="16271"/>
                  </a:lnTo>
                  <a:lnTo>
                    <a:pt x="7433" y="17476"/>
                  </a:lnTo>
                  <a:lnTo>
                    <a:pt x="8116" y="18681"/>
                  </a:lnTo>
                  <a:lnTo>
                    <a:pt x="9482" y="21092"/>
                  </a:lnTo>
                  <a:lnTo>
                    <a:pt x="10185" y="22277"/>
                  </a:lnTo>
                  <a:lnTo>
                    <a:pt x="10888" y="23462"/>
                  </a:lnTo>
                  <a:lnTo>
                    <a:pt x="11611" y="24627"/>
                  </a:lnTo>
                  <a:lnTo>
                    <a:pt x="12374" y="25772"/>
                  </a:lnTo>
                  <a:lnTo>
                    <a:pt x="12776" y="26334"/>
                  </a:lnTo>
                  <a:lnTo>
                    <a:pt x="13178" y="26897"/>
                  </a:lnTo>
                  <a:lnTo>
                    <a:pt x="13580" y="27439"/>
                  </a:lnTo>
                  <a:lnTo>
                    <a:pt x="14001" y="27982"/>
                  </a:lnTo>
                  <a:lnTo>
                    <a:pt x="14443" y="28524"/>
                  </a:lnTo>
                  <a:lnTo>
                    <a:pt x="14885" y="29046"/>
                  </a:lnTo>
                  <a:lnTo>
                    <a:pt x="15347" y="29548"/>
                  </a:lnTo>
                  <a:lnTo>
                    <a:pt x="15829" y="30051"/>
                  </a:lnTo>
                  <a:lnTo>
                    <a:pt x="16432" y="30633"/>
                  </a:lnTo>
                  <a:lnTo>
                    <a:pt x="17095" y="31216"/>
                  </a:lnTo>
                  <a:lnTo>
                    <a:pt x="17778" y="31738"/>
                  </a:lnTo>
                  <a:lnTo>
                    <a:pt x="18501" y="32260"/>
                  </a:lnTo>
                  <a:lnTo>
                    <a:pt x="19264" y="32742"/>
                  </a:lnTo>
                  <a:lnTo>
                    <a:pt x="20048" y="33204"/>
                  </a:lnTo>
                  <a:lnTo>
                    <a:pt x="20851" y="33646"/>
                  </a:lnTo>
                  <a:lnTo>
                    <a:pt x="21695" y="34048"/>
                  </a:lnTo>
                  <a:lnTo>
                    <a:pt x="22559" y="34430"/>
                  </a:lnTo>
                  <a:lnTo>
                    <a:pt x="23442" y="34771"/>
                  </a:lnTo>
                  <a:lnTo>
                    <a:pt x="24346" y="35092"/>
                  </a:lnTo>
                  <a:lnTo>
                    <a:pt x="25270" y="35394"/>
                  </a:lnTo>
                  <a:lnTo>
                    <a:pt x="26194" y="35655"/>
                  </a:lnTo>
                  <a:lnTo>
                    <a:pt x="27159" y="35896"/>
                  </a:lnTo>
                  <a:lnTo>
                    <a:pt x="28103" y="36117"/>
                  </a:lnTo>
                  <a:lnTo>
                    <a:pt x="29087" y="36298"/>
                  </a:lnTo>
                  <a:lnTo>
                    <a:pt x="30051" y="36458"/>
                  </a:lnTo>
                  <a:lnTo>
                    <a:pt x="31035" y="36599"/>
                  </a:lnTo>
                  <a:lnTo>
                    <a:pt x="32020" y="36699"/>
                  </a:lnTo>
                  <a:lnTo>
                    <a:pt x="33004" y="36780"/>
                  </a:lnTo>
                  <a:lnTo>
                    <a:pt x="33968" y="36840"/>
                  </a:lnTo>
                  <a:lnTo>
                    <a:pt x="34952" y="36860"/>
                  </a:lnTo>
                  <a:lnTo>
                    <a:pt x="35917" y="36860"/>
                  </a:lnTo>
                  <a:lnTo>
                    <a:pt x="36881" y="36820"/>
                  </a:lnTo>
                  <a:lnTo>
                    <a:pt x="37845" y="36760"/>
                  </a:lnTo>
                  <a:lnTo>
                    <a:pt x="38769" y="36679"/>
                  </a:lnTo>
                  <a:lnTo>
                    <a:pt x="39693" y="36559"/>
                  </a:lnTo>
                  <a:lnTo>
                    <a:pt x="40617" y="36418"/>
                  </a:lnTo>
                  <a:lnTo>
                    <a:pt x="41501" y="36257"/>
                  </a:lnTo>
                  <a:lnTo>
                    <a:pt x="42365" y="36057"/>
                  </a:lnTo>
                  <a:lnTo>
                    <a:pt x="43208" y="35836"/>
                  </a:lnTo>
                  <a:lnTo>
                    <a:pt x="44032" y="35574"/>
                  </a:lnTo>
                  <a:lnTo>
                    <a:pt x="44092" y="34791"/>
                  </a:lnTo>
                  <a:lnTo>
                    <a:pt x="44112" y="33988"/>
                  </a:lnTo>
                  <a:lnTo>
                    <a:pt x="44092" y="33164"/>
                  </a:lnTo>
                  <a:lnTo>
                    <a:pt x="44052" y="32361"/>
                  </a:lnTo>
                  <a:lnTo>
                    <a:pt x="43972" y="31537"/>
                  </a:lnTo>
                  <a:lnTo>
                    <a:pt x="43871" y="30713"/>
                  </a:lnTo>
                  <a:lnTo>
                    <a:pt x="43751" y="29890"/>
                  </a:lnTo>
                  <a:lnTo>
                    <a:pt x="43590" y="29066"/>
                  </a:lnTo>
                  <a:lnTo>
                    <a:pt x="43409" y="28263"/>
                  </a:lnTo>
                  <a:lnTo>
                    <a:pt x="43188" y="27439"/>
                  </a:lnTo>
                  <a:lnTo>
                    <a:pt x="42967" y="26616"/>
                  </a:lnTo>
                  <a:lnTo>
                    <a:pt x="42706" y="25792"/>
                  </a:lnTo>
                  <a:lnTo>
                    <a:pt x="42425" y="24989"/>
                  </a:lnTo>
                  <a:lnTo>
                    <a:pt x="42103" y="24185"/>
                  </a:lnTo>
                  <a:lnTo>
                    <a:pt x="41782" y="23382"/>
                  </a:lnTo>
                  <a:lnTo>
                    <a:pt x="41420" y="22598"/>
                  </a:lnTo>
                  <a:lnTo>
                    <a:pt x="41059" y="21815"/>
                  </a:lnTo>
                  <a:lnTo>
                    <a:pt x="40657" y="21051"/>
                  </a:lnTo>
                  <a:lnTo>
                    <a:pt x="40235" y="20288"/>
                  </a:lnTo>
                  <a:lnTo>
                    <a:pt x="39813" y="19545"/>
                  </a:lnTo>
                  <a:lnTo>
                    <a:pt x="39351" y="18822"/>
                  </a:lnTo>
                  <a:lnTo>
                    <a:pt x="38889" y="18099"/>
                  </a:lnTo>
                  <a:lnTo>
                    <a:pt x="38387" y="17416"/>
                  </a:lnTo>
                  <a:lnTo>
                    <a:pt x="37885" y="16733"/>
                  </a:lnTo>
                  <a:lnTo>
                    <a:pt x="37363" y="16070"/>
                  </a:lnTo>
                  <a:lnTo>
                    <a:pt x="36820" y="15427"/>
                  </a:lnTo>
                  <a:lnTo>
                    <a:pt x="36278" y="14804"/>
                  </a:lnTo>
                  <a:lnTo>
                    <a:pt x="35716" y="14202"/>
                  </a:lnTo>
                  <a:lnTo>
                    <a:pt x="35133" y="13619"/>
                  </a:lnTo>
                  <a:lnTo>
                    <a:pt x="34531" y="13057"/>
                  </a:lnTo>
                  <a:lnTo>
                    <a:pt x="33928" y="12534"/>
                  </a:lnTo>
                  <a:lnTo>
                    <a:pt x="33305" y="12032"/>
                  </a:lnTo>
                  <a:lnTo>
                    <a:pt x="32683" y="11550"/>
                  </a:lnTo>
                  <a:lnTo>
                    <a:pt x="32040" y="11088"/>
                  </a:lnTo>
                  <a:lnTo>
                    <a:pt x="31397" y="10626"/>
                  </a:lnTo>
                  <a:lnTo>
                    <a:pt x="30754" y="10184"/>
                  </a:lnTo>
                  <a:lnTo>
                    <a:pt x="30091" y="9762"/>
                  </a:lnTo>
                  <a:lnTo>
                    <a:pt x="29408" y="9341"/>
                  </a:lnTo>
                  <a:lnTo>
                    <a:pt x="28745" y="8919"/>
                  </a:lnTo>
                  <a:lnTo>
                    <a:pt x="28062" y="8537"/>
                  </a:lnTo>
                  <a:lnTo>
                    <a:pt x="26676" y="7774"/>
                  </a:lnTo>
                  <a:lnTo>
                    <a:pt x="25270" y="7051"/>
                  </a:lnTo>
                  <a:lnTo>
                    <a:pt x="23844" y="6348"/>
                  </a:lnTo>
                  <a:lnTo>
                    <a:pt x="22418" y="5705"/>
                  </a:lnTo>
                  <a:lnTo>
                    <a:pt x="20952" y="5062"/>
                  </a:lnTo>
                  <a:lnTo>
                    <a:pt x="19485" y="4459"/>
                  </a:lnTo>
                  <a:lnTo>
                    <a:pt x="17999" y="3877"/>
                  </a:lnTo>
                  <a:lnTo>
                    <a:pt x="16512" y="3314"/>
                  </a:lnTo>
                  <a:lnTo>
                    <a:pt x="15026" y="2772"/>
                  </a:lnTo>
                  <a:lnTo>
                    <a:pt x="13519" y="2230"/>
                  </a:lnTo>
                  <a:lnTo>
                    <a:pt x="10526" y="1185"/>
                  </a:lnTo>
                  <a:lnTo>
                    <a:pt x="9221" y="743"/>
                  </a:lnTo>
                  <a:lnTo>
                    <a:pt x="8558" y="542"/>
                  </a:lnTo>
                  <a:lnTo>
                    <a:pt x="7895" y="341"/>
                  </a:lnTo>
                  <a:lnTo>
                    <a:pt x="7232" y="201"/>
                  </a:lnTo>
                  <a:lnTo>
                    <a:pt x="6549" y="80"/>
                  </a:lnTo>
                  <a:lnTo>
                    <a:pt x="6208" y="40"/>
                  </a:lnTo>
                  <a:lnTo>
                    <a:pt x="5886" y="20"/>
                  </a:lnTo>
                  <a:lnTo>
                    <a:pt x="554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4" name="Google Shape;924;p20"/>
            <p:cNvSpPr/>
            <p:nvPr/>
          </p:nvSpPr>
          <p:spPr>
            <a:xfrm>
              <a:off x="8356650" y="4365575"/>
              <a:ext cx="1005400" cy="778400"/>
            </a:xfrm>
            <a:custGeom>
              <a:avLst/>
              <a:gdLst/>
              <a:ahLst/>
              <a:cxnLst/>
              <a:rect l="l" t="t" r="r" b="b"/>
              <a:pathLst>
                <a:path w="40216" h="31136" extrusionOk="0">
                  <a:moveTo>
                    <a:pt x="141" y="0"/>
                  </a:moveTo>
                  <a:lnTo>
                    <a:pt x="61" y="40"/>
                  </a:lnTo>
                  <a:lnTo>
                    <a:pt x="21" y="101"/>
                  </a:lnTo>
                  <a:lnTo>
                    <a:pt x="1" y="181"/>
                  </a:lnTo>
                  <a:lnTo>
                    <a:pt x="1" y="261"/>
                  </a:lnTo>
                  <a:lnTo>
                    <a:pt x="41" y="322"/>
                  </a:lnTo>
                  <a:lnTo>
                    <a:pt x="101" y="382"/>
                  </a:lnTo>
                  <a:lnTo>
                    <a:pt x="1065" y="864"/>
                  </a:lnTo>
                  <a:lnTo>
                    <a:pt x="1989" y="1366"/>
                  </a:lnTo>
                  <a:lnTo>
                    <a:pt x="2913" y="1909"/>
                  </a:lnTo>
                  <a:lnTo>
                    <a:pt x="3837" y="2451"/>
                  </a:lnTo>
                  <a:lnTo>
                    <a:pt x="4741" y="3013"/>
                  </a:lnTo>
                  <a:lnTo>
                    <a:pt x="5625" y="3616"/>
                  </a:lnTo>
                  <a:lnTo>
                    <a:pt x="6509" y="4199"/>
                  </a:lnTo>
                  <a:lnTo>
                    <a:pt x="7393" y="4821"/>
                  </a:lnTo>
                  <a:lnTo>
                    <a:pt x="8257" y="5444"/>
                  </a:lnTo>
                  <a:lnTo>
                    <a:pt x="9100" y="6067"/>
                  </a:lnTo>
                  <a:lnTo>
                    <a:pt x="10808" y="7352"/>
                  </a:lnTo>
                  <a:lnTo>
                    <a:pt x="12475" y="8658"/>
                  </a:lnTo>
                  <a:lnTo>
                    <a:pt x="14142" y="9964"/>
                  </a:lnTo>
                  <a:lnTo>
                    <a:pt x="15870" y="11329"/>
                  </a:lnTo>
                  <a:lnTo>
                    <a:pt x="17758" y="12836"/>
                  </a:lnTo>
                  <a:lnTo>
                    <a:pt x="21836" y="16150"/>
                  </a:lnTo>
                  <a:lnTo>
                    <a:pt x="26094" y="19646"/>
                  </a:lnTo>
                  <a:lnTo>
                    <a:pt x="30232" y="23060"/>
                  </a:lnTo>
                  <a:lnTo>
                    <a:pt x="37021" y="28705"/>
                  </a:lnTo>
                  <a:lnTo>
                    <a:pt x="39874" y="31095"/>
                  </a:lnTo>
                  <a:lnTo>
                    <a:pt x="39934" y="31135"/>
                  </a:lnTo>
                  <a:lnTo>
                    <a:pt x="40014" y="31135"/>
                  </a:lnTo>
                  <a:lnTo>
                    <a:pt x="40095" y="31115"/>
                  </a:lnTo>
                  <a:lnTo>
                    <a:pt x="40155" y="31075"/>
                  </a:lnTo>
                  <a:lnTo>
                    <a:pt x="40195" y="30995"/>
                  </a:lnTo>
                  <a:lnTo>
                    <a:pt x="40215" y="30915"/>
                  </a:lnTo>
                  <a:lnTo>
                    <a:pt x="40175" y="30854"/>
                  </a:lnTo>
                  <a:lnTo>
                    <a:pt x="40135" y="30794"/>
                  </a:lnTo>
                  <a:lnTo>
                    <a:pt x="37262" y="28404"/>
                  </a:lnTo>
                  <a:lnTo>
                    <a:pt x="30473" y="22759"/>
                  </a:lnTo>
                  <a:lnTo>
                    <a:pt x="26335" y="19324"/>
                  </a:lnTo>
                  <a:lnTo>
                    <a:pt x="22077" y="15849"/>
                  </a:lnTo>
                  <a:lnTo>
                    <a:pt x="17999" y="12535"/>
                  </a:lnTo>
                  <a:lnTo>
                    <a:pt x="16111" y="11008"/>
                  </a:lnTo>
                  <a:lnTo>
                    <a:pt x="14383" y="9642"/>
                  </a:lnTo>
                  <a:lnTo>
                    <a:pt x="12716" y="8336"/>
                  </a:lnTo>
                  <a:lnTo>
                    <a:pt x="11049" y="7031"/>
                  </a:lnTo>
                  <a:lnTo>
                    <a:pt x="9341" y="5745"/>
                  </a:lnTo>
                  <a:lnTo>
                    <a:pt x="8478" y="5102"/>
                  </a:lnTo>
                  <a:lnTo>
                    <a:pt x="7614" y="4480"/>
                  </a:lnTo>
                  <a:lnTo>
                    <a:pt x="6730" y="3877"/>
                  </a:lnTo>
                  <a:lnTo>
                    <a:pt x="5846" y="3274"/>
                  </a:lnTo>
                  <a:lnTo>
                    <a:pt x="4942" y="2672"/>
                  </a:lnTo>
                  <a:lnTo>
                    <a:pt x="4038" y="2109"/>
                  </a:lnTo>
                  <a:lnTo>
                    <a:pt x="3114" y="1547"/>
                  </a:lnTo>
                  <a:lnTo>
                    <a:pt x="2190" y="1025"/>
                  </a:lnTo>
                  <a:lnTo>
                    <a:pt x="1246" y="502"/>
                  </a:lnTo>
                  <a:lnTo>
                    <a:pt x="282" y="20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5" name="Google Shape;925;p20"/>
            <p:cNvSpPr/>
            <p:nvPr/>
          </p:nvSpPr>
          <p:spPr>
            <a:xfrm>
              <a:off x="8383275" y="4350000"/>
              <a:ext cx="84400" cy="98950"/>
            </a:xfrm>
            <a:custGeom>
              <a:avLst/>
              <a:gdLst/>
              <a:ahLst/>
              <a:cxnLst/>
              <a:rect l="l" t="t" r="r" b="b"/>
              <a:pathLst>
                <a:path w="3376" h="3958" extrusionOk="0">
                  <a:moveTo>
                    <a:pt x="2491" y="1"/>
                  </a:moveTo>
                  <a:lnTo>
                    <a:pt x="2411" y="41"/>
                  </a:lnTo>
                  <a:lnTo>
                    <a:pt x="2351" y="101"/>
                  </a:lnTo>
                  <a:lnTo>
                    <a:pt x="2330" y="161"/>
                  </a:lnTo>
                  <a:lnTo>
                    <a:pt x="2330" y="242"/>
                  </a:lnTo>
                  <a:lnTo>
                    <a:pt x="2933" y="2953"/>
                  </a:lnTo>
                  <a:lnTo>
                    <a:pt x="141" y="3576"/>
                  </a:lnTo>
                  <a:lnTo>
                    <a:pt x="81" y="3596"/>
                  </a:lnTo>
                  <a:lnTo>
                    <a:pt x="20" y="3656"/>
                  </a:lnTo>
                  <a:lnTo>
                    <a:pt x="0" y="3737"/>
                  </a:lnTo>
                  <a:lnTo>
                    <a:pt x="0" y="3817"/>
                  </a:lnTo>
                  <a:lnTo>
                    <a:pt x="20" y="3877"/>
                  </a:lnTo>
                  <a:lnTo>
                    <a:pt x="61" y="3918"/>
                  </a:lnTo>
                  <a:lnTo>
                    <a:pt x="121" y="3958"/>
                  </a:lnTo>
                  <a:lnTo>
                    <a:pt x="241" y="3958"/>
                  </a:lnTo>
                  <a:lnTo>
                    <a:pt x="3214" y="3295"/>
                  </a:lnTo>
                  <a:lnTo>
                    <a:pt x="3295" y="3255"/>
                  </a:lnTo>
                  <a:lnTo>
                    <a:pt x="3335" y="3194"/>
                  </a:lnTo>
                  <a:lnTo>
                    <a:pt x="3375" y="3134"/>
                  </a:lnTo>
                  <a:lnTo>
                    <a:pt x="3375" y="3054"/>
                  </a:lnTo>
                  <a:lnTo>
                    <a:pt x="2712" y="161"/>
                  </a:lnTo>
                  <a:lnTo>
                    <a:pt x="2692" y="81"/>
                  </a:lnTo>
                  <a:lnTo>
                    <a:pt x="2632" y="41"/>
                  </a:lnTo>
                  <a:lnTo>
                    <a:pt x="2572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6" name="Google Shape;926;p20"/>
            <p:cNvSpPr/>
            <p:nvPr/>
          </p:nvSpPr>
          <p:spPr>
            <a:xfrm>
              <a:off x="8473675" y="4370600"/>
              <a:ext cx="194350" cy="247100"/>
            </a:xfrm>
            <a:custGeom>
              <a:avLst/>
              <a:gdLst/>
              <a:ahLst/>
              <a:cxnLst/>
              <a:rect l="l" t="t" r="r" b="b"/>
              <a:pathLst>
                <a:path w="7774" h="9884" extrusionOk="0">
                  <a:moveTo>
                    <a:pt x="5765" y="0"/>
                  </a:moveTo>
                  <a:lnTo>
                    <a:pt x="5705" y="20"/>
                  </a:lnTo>
                  <a:lnTo>
                    <a:pt x="5645" y="81"/>
                  </a:lnTo>
                  <a:lnTo>
                    <a:pt x="5624" y="161"/>
                  </a:lnTo>
                  <a:lnTo>
                    <a:pt x="5624" y="241"/>
                  </a:lnTo>
                  <a:lnTo>
                    <a:pt x="7332" y="7874"/>
                  </a:lnTo>
                  <a:lnTo>
                    <a:pt x="161" y="9481"/>
                  </a:lnTo>
                  <a:lnTo>
                    <a:pt x="80" y="9521"/>
                  </a:lnTo>
                  <a:lnTo>
                    <a:pt x="20" y="9582"/>
                  </a:lnTo>
                  <a:lnTo>
                    <a:pt x="0" y="9642"/>
                  </a:lnTo>
                  <a:lnTo>
                    <a:pt x="0" y="9722"/>
                  </a:lnTo>
                  <a:lnTo>
                    <a:pt x="20" y="9783"/>
                  </a:lnTo>
                  <a:lnTo>
                    <a:pt x="80" y="9843"/>
                  </a:lnTo>
                  <a:lnTo>
                    <a:pt x="121" y="9863"/>
                  </a:lnTo>
                  <a:lnTo>
                    <a:pt x="201" y="9883"/>
                  </a:lnTo>
                  <a:lnTo>
                    <a:pt x="241" y="9883"/>
                  </a:lnTo>
                  <a:lnTo>
                    <a:pt x="7613" y="8216"/>
                  </a:lnTo>
                  <a:lnTo>
                    <a:pt x="7693" y="8196"/>
                  </a:lnTo>
                  <a:lnTo>
                    <a:pt x="7754" y="8135"/>
                  </a:lnTo>
                  <a:lnTo>
                    <a:pt x="7774" y="8055"/>
                  </a:lnTo>
                  <a:lnTo>
                    <a:pt x="7774" y="7975"/>
                  </a:lnTo>
                  <a:lnTo>
                    <a:pt x="6006" y="141"/>
                  </a:lnTo>
                  <a:lnTo>
                    <a:pt x="5986" y="81"/>
                  </a:lnTo>
                  <a:lnTo>
                    <a:pt x="5926" y="20"/>
                  </a:lnTo>
                  <a:lnTo>
                    <a:pt x="584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7" name="Google Shape;927;p20"/>
            <p:cNvSpPr/>
            <p:nvPr/>
          </p:nvSpPr>
          <p:spPr>
            <a:xfrm>
              <a:off x="8655450" y="4474050"/>
              <a:ext cx="247100" cy="368125"/>
            </a:xfrm>
            <a:custGeom>
              <a:avLst/>
              <a:gdLst/>
              <a:ahLst/>
              <a:cxnLst/>
              <a:rect l="l" t="t" r="r" b="b"/>
              <a:pathLst>
                <a:path w="9884" h="14725" extrusionOk="0">
                  <a:moveTo>
                    <a:pt x="9622" y="0"/>
                  </a:moveTo>
                  <a:lnTo>
                    <a:pt x="9542" y="20"/>
                  </a:lnTo>
                  <a:lnTo>
                    <a:pt x="9482" y="60"/>
                  </a:lnTo>
                  <a:lnTo>
                    <a:pt x="9442" y="121"/>
                  </a:lnTo>
                  <a:lnTo>
                    <a:pt x="9422" y="201"/>
                  </a:lnTo>
                  <a:lnTo>
                    <a:pt x="9502" y="11149"/>
                  </a:lnTo>
                  <a:lnTo>
                    <a:pt x="141" y="14322"/>
                  </a:lnTo>
                  <a:lnTo>
                    <a:pt x="61" y="14362"/>
                  </a:lnTo>
                  <a:lnTo>
                    <a:pt x="21" y="14423"/>
                  </a:lnTo>
                  <a:lnTo>
                    <a:pt x="1" y="14503"/>
                  </a:lnTo>
                  <a:lnTo>
                    <a:pt x="21" y="14583"/>
                  </a:lnTo>
                  <a:lnTo>
                    <a:pt x="41" y="14644"/>
                  </a:lnTo>
                  <a:lnTo>
                    <a:pt x="81" y="14684"/>
                  </a:lnTo>
                  <a:lnTo>
                    <a:pt x="141" y="14704"/>
                  </a:lnTo>
                  <a:lnTo>
                    <a:pt x="202" y="14724"/>
                  </a:lnTo>
                  <a:lnTo>
                    <a:pt x="262" y="14704"/>
                  </a:lnTo>
                  <a:lnTo>
                    <a:pt x="9763" y="11470"/>
                  </a:lnTo>
                  <a:lnTo>
                    <a:pt x="9803" y="11450"/>
                  </a:lnTo>
                  <a:lnTo>
                    <a:pt x="9863" y="11410"/>
                  </a:lnTo>
                  <a:lnTo>
                    <a:pt x="9884" y="11349"/>
                  </a:lnTo>
                  <a:lnTo>
                    <a:pt x="9884" y="11289"/>
                  </a:lnTo>
                  <a:lnTo>
                    <a:pt x="9823" y="201"/>
                  </a:lnTo>
                  <a:lnTo>
                    <a:pt x="9803" y="121"/>
                  </a:lnTo>
                  <a:lnTo>
                    <a:pt x="9763" y="60"/>
                  </a:lnTo>
                  <a:lnTo>
                    <a:pt x="9703" y="20"/>
                  </a:lnTo>
                  <a:lnTo>
                    <a:pt x="962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928" name="Google Shape;928;p20"/>
            <p:cNvSpPr/>
            <p:nvPr/>
          </p:nvSpPr>
          <p:spPr>
            <a:xfrm>
              <a:off x="8875900" y="4683450"/>
              <a:ext cx="282750" cy="361100"/>
            </a:xfrm>
            <a:custGeom>
              <a:avLst/>
              <a:gdLst/>
              <a:ahLst/>
              <a:cxnLst/>
              <a:rect l="l" t="t" r="r" b="b"/>
              <a:pathLst>
                <a:path w="11310" h="14444" extrusionOk="0">
                  <a:moveTo>
                    <a:pt x="11129" y="0"/>
                  </a:moveTo>
                  <a:lnTo>
                    <a:pt x="11049" y="21"/>
                  </a:lnTo>
                  <a:lnTo>
                    <a:pt x="10989" y="61"/>
                  </a:lnTo>
                  <a:lnTo>
                    <a:pt x="10928" y="121"/>
                  </a:lnTo>
                  <a:lnTo>
                    <a:pt x="10908" y="201"/>
                  </a:lnTo>
                  <a:lnTo>
                    <a:pt x="10647" y="10968"/>
                  </a:lnTo>
                  <a:lnTo>
                    <a:pt x="142" y="14062"/>
                  </a:lnTo>
                  <a:lnTo>
                    <a:pt x="61" y="14082"/>
                  </a:lnTo>
                  <a:lnTo>
                    <a:pt x="21" y="14142"/>
                  </a:lnTo>
                  <a:lnTo>
                    <a:pt x="1" y="14222"/>
                  </a:lnTo>
                  <a:lnTo>
                    <a:pt x="1" y="14303"/>
                  </a:lnTo>
                  <a:lnTo>
                    <a:pt x="21" y="14363"/>
                  </a:lnTo>
                  <a:lnTo>
                    <a:pt x="81" y="14403"/>
                  </a:lnTo>
                  <a:lnTo>
                    <a:pt x="121" y="14443"/>
                  </a:lnTo>
                  <a:lnTo>
                    <a:pt x="242" y="14443"/>
                  </a:lnTo>
                  <a:lnTo>
                    <a:pt x="10888" y="11310"/>
                  </a:lnTo>
                  <a:lnTo>
                    <a:pt x="10948" y="11269"/>
                  </a:lnTo>
                  <a:lnTo>
                    <a:pt x="10989" y="11229"/>
                  </a:lnTo>
                  <a:lnTo>
                    <a:pt x="11029" y="11189"/>
                  </a:lnTo>
                  <a:lnTo>
                    <a:pt x="11029" y="11109"/>
                  </a:lnTo>
                  <a:lnTo>
                    <a:pt x="11310" y="221"/>
                  </a:lnTo>
                  <a:lnTo>
                    <a:pt x="11310" y="141"/>
                  </a:lnTo>
                  <a:lnTo>
                    <a:pt x="11250" y="81"/>
                  </a:lnTo>
                  <a:lnTo>
                    <a:pt x="11189" y="21"/>
                  </a:lnTo>
                  <a:lnTo>
                    <a:pt x="11129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929" name="Google Shape;929;p20"/>
          <p:cNvGrpSpPr/>
          <p:nvPr/>
        </p:nvGrpSpPr>
        <p:grpSpPr>
          <a:xfrm>
            <a:off x="43050" y="378150"/>
            <a:ext cx="9057900" cy="4584350"/>
            <a:chOff x="43050" y="378150"/>
            <a:chExt cx="9057900" cy="4584350"/>
          </a:xfrm>
        </p:grpSpPr>
        <p:grpSp>
          <p:nvGrpSpPr>
            <p:cNvPr id="930" name="Google Shape;930;p20"/>
            <p:cNvGrpSpPr/>
            <p:nvPr/>
          </p:nvGrpSpPr>
          <p:grpSpPr>
            <a:xfrm>
              <a:off x="125517" y="1054571"/>
              <a:ext cx="8878403" cy="3722222"/>
              <a:chOff x="125517" y="1054571"/>
              <a:chExt cx="8878403" cy="3722222"/>
            </a:xfrm>
          </p:grpSpPr>
          <p:sp>
            <p:nvSpPr>
              <p:cNvPr id="931" name="Google Shape;931;p20"/>
              <p:cNvSpPr/>
              <p:nvPr/>
            </p:nvSpPr>
            <p:spPr>
              <a:xfrm>
                <a:off x="276025" y="36824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2" name="Google Shape;932;p20"/>
              <p:cNvSpPr/>
              <p:nvPr/>
            </p:nvSpPr>
            <p:spPr>
              <a:xfrm>
                <a:off x="276025" y="1853625"/>
                <a:ext cx="8615100" cy="33300"/>
              </a:xfrm>
              <a:prstGeom prst="roundRect">
                <a:avLst>
                  <a:gd name="adj" fmla="val 16667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933" name="Google Shape;933;p20"/>
              <p:cNvGrpSpPr/>
              <p:nvPr/>
            </p:nvGrpSpPr>
            <p:grpSpPr>
              <a:xfrm>
                <a:off x="8710521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934" name="Google Shape;934;p20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35" name="Google Shape;935;p20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936" name="Google Shape;936;p20"/>
              <p:cNvGrpSpPr/>
              <p:nvPr/>
            </p:nvGrpSpPr>
            <p:grpSpPr>
              <a:xfrm>
                <a:off x="125517" y="1054571"/>
                <a:ext cx="293400" cy="3722222"/>
                <a:chOff x="8710521" y="1196850"/>
                <a:chExt cx="293400" cy="3722222"/>
              </a:xfrm>
            </p:grpSpPr>
            <p:sp>
              <p:nvSpPr>
                <p:cNvPr id="937" name="Google Shape;937;p20"/>
                <p:cNvSpPr/>
                <p:nvPr/>
              </p:nvSpPr>
              <p:spPr>
                <a:xfrm>
                  <a:off x="8838600" y="1196850"/>
                  <a:ext cx="77400" cy="35955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938" name="Google Shape;938;p20"/>
                <p:cNvSpPr/>
                <p:nvPr/>
              </p:nvSpPr>
              <p:spPr>
                <a:xfrm>
                  <a:off x="8710521" y="4746872"/>
                  <a:ext cx="293400" cy="172200"/>
                </a:xfrm>
                <a:prstGeom prst="roundRect">
                  <a:avLst>
                    <a:gd name="adj" fmla="val 16667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grpSp>
          <p:nvGrpSpPr>
            <p:cNvPr id="939" name="Google Shape;939;p20"/>
            <p:cNvGrpSpPr/>
            <p:nvPr/>
          </p:nvGrpSpPr>
          <p:grpSpPr>
            <a:xfrm>
              <a:off x="43050" y="378150"/>
              <a:ext cx="9057900" cy="4584350"/>
              <a:chOff x="35650" y="378150"/>
              <a:chExt cx="9057900" cy="4584350"/>
            </a:xfrm>
          </p:grpSpPr>
          <p:sp>
            <p:nvSpPr>
              <p:cNvPr id="940" name="Google Shape;940;p20"/>
              <p:cNvSpPr/>
              <p:nvPr/>
            </p:nvSpPr>
            <p:spPr>
              <a:xfrm>
                <a:off x="35650" y="4587200"/>
                <a:ext cx="9057900" cy="375300"/>
              </a:xfrm>
              <a:prstGeom prst="ellipse">
                <a:avLst/>
              </a:prstGeom>
              <a:solidFill>
                <a:srgbClr val="2C3045">
                  <a:alpha val="1556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1" name="Google Shape;941;p20"/>
              <p:cNvSpPr/>
              <p:nvPr/>
            </p:nvSpPr>
            <p:spPr>
              <a:xfrm>
                <a:off x="499650" y="378150"/>
                <a:ext cx="8144700" cy="4387200"/>
              </a:xfrm>
              <a:prstGeom prst="roundRect">
                <a:avLst>
                  <a:gd name="adj" fmla="val 5321"/>
                </a:avLst>
              </a:prstGeom>
              <a:solidFill>
                <a:schemeClr val="lt1"/>
              </a:solidFill>
              <a:ln w="38100" cap="flat" cmpd="sng">
                <a:solidFill>
                  <a:schemeClr val="dk1"/>
                </a:solidFill>
                <a:prstDash val="solid"/>
                <a:round/>
                <a:headEnd type="none" w="sm" len="sm"/>
                <a:tailEnd type="none" w="sm" len="sm"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942" name="Google Shape;942;p20"/>
          <p:cNvSpPr txBox="1">
            <a:spLocks noGrp="1"/>
          </p:cNvSpPr>
          <p:nvPr>
            <p:ph type="title"/>
          </p:nvPr>
        </p:nvSpPr>
        <p:spPr>
          <a:xfrm>
            <a:off x="2100891" y="1641469"/>
            <a:ext cx="19782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943" name="Google Shape;943;p20"/>
          <p:cNvSpPr txBox="1">
            <a:spLocks noGrp="1"/>
          </p:cNvSpPr>
          <p:nvPr>
            <p:ph type="subTitle" idx="1"/>
          </p:nvPr>
        </p:nvSpPr>
        <p:spPr>
          <a:xfrm>
            <a:off x="2100891" y="2000402"/>
            <a:ext cx="1978200" cy="5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944" name="Google Shape;944;p20"/>
          <p:cNvSpPr txBox="1">
            <a:spLocks noGrp="1"/>
          </p:cNvSpPr>
          <p:nvPr>
            <p:ph type="title" idx="2"/>
          </p:nvPr>
        </p:nvSpPr>
        <p:spPr>
          <a:xfrm>
            <a:off x="6059381" y="1641469"/>
            <a:ext cx="19782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945" name="Google Shape;945;p20"/>
          <p:cNvSpPr txBox="1">
            <a:spLocks noGrp="1"/>
          </p:cNvSpPr>
          <p:nvPr>
            <p:ph type="subTitle" idx="3"/>
          </p:nvPr>
        </p:nvSpPr>
        <p:spPr>
          <a:xfrm>
            <a:off x="6059381" y="2000402"/>
            <a:ext cx="1978200" cy="5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946" name="Google Shape;946;p20"/>
          <p:cNvSpPr txBox="1">
            <a:spLocks noGrp="1"/>
          </p:cNvSpPr>
          <p:nvPr>
            <p:ph type="title" idx="4"/>
          </p:nvPr>
        </p:nvSpPr>
        <p:spPr>
          <a:xfrm>
            <a:off x="2100894" y="3175647"/>
            <a:ext cx="19782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947" name="Google Shape;947;p20"/>
          <p:cNvSpPr txBox="1">
            <a:spLocks noGrp="1"/>
          </p:cNvSpPr>
          <p:nvPr>
            <p:ph type="subTitle" idx="5"/>
          </p:nvPr>
        </p:nvSpPr>
        <p:spPr>
          <a:xfrm>
            <a:off x="2100894" y="3534579"/>
            <a:ext cx="1978200" cy="5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948" name="Google Shape;948;p20"/>
          <p:cNvSpPr txBox="1">
            <a:spLocks noGrp="1"/>
          </p:cNvSpPr>
          <p:nvPr>
            <p:ph type="title" idx="6"/>
          </p:nvPr>
        </p:nvSpPr>
        <p:spPr>
          <a:xfrm>
            <a:off x="6059381" y="3175647"/>
            <a:ext cx="1978200" cy="365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2500"/>
              <a:buNone/>
              <a:defRPr sz="2700">
                <a:solidFill>
                  <a:schemeClr val="dk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500"/>
              <a:buNone/>
              <a:defRPr sz="2500"/>
            </a:lvl9pPr>
          </a:lstStyle>
          <a:p>
            <a:endParaRPr/>
          </a:p>
        </p:txBody>
      </p:sp>
      <p:sp>
        <p:nvSpPr>
          <p:cNvPr id="949" name="Google Shape;949;p20"/>
          <p:cNvSpPr txBox="1">
            <a:spLocks noGrp="1"/>
          </p:cNvSpPr>
          <p:nvPr>
            <p:ph type="subTitle" idx="7"/>
          </p:nvPr>
        </p:nvSpPr>
        <p:spPr>
          <a:xfrm>
            <a:off x="6059381" y="3534579"/>
            <a:ext cx="1978200" cy="5487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950" name="Google Shape;950;p20"/>
          <p:cNvSpPr txBox="1">
            <a:spLocks noGrp="1"/>
          </p:cNvSpPr>
          <p:nvPr>
            <p:ph type="title" idx="8"/>
          </p:nvPr>
        </p:nvSpPr>
        <p:spPr>
          <a:xfrm>
            <a:off x="720000" y="612648"/>
            <a:ext cx="7704000" cy="457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highlight>
                  <a:schemeClr val="accent1"/>
                </a:highlight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CUSTOM_3">
    <p:spTree>
      <p:nvGrpSpPr>
        <p:cNvPr id="1" name="Shape 1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34" name="Google Shape;1134;p24"/>
          <p:cNvGrpSpPr/>
          <p:nvPr/>
        </p:nvGrpSpPr>
        <p:grpSpPr>
          <a:xfrm>
            <a:off x="10025" y="-12300"/>
            <a:ext cx="9123927" cy="5187493"/>
            <a:chOff x="33197" y="-12175"/>
            <a:chExt cx="9123927" cy="5118900"/>
          </a:xfrm>
        </p:grpSpPr>
        <p:grpSp>
          <p:nvGrpSpPr>
            <p:cNvPr id="1135" name="Google Shape;1135;p24"/>
            <p:cNvGrpSpPr/>
            <p:nvPr/>
          </p:nvGrpSpPr>
          <p:grpSpPr>
            <a:xfrm>
              <a:off x="577902" y="-12175"/>
              <a:ext cx="7986672" cy="5118900"/>
              <a:chOff x="577902" y="-12175"/>
              <a:chExt cx="7986672" cy="5118900"/>
            </a:xfrm>
          </p:grpSpPr>
          <p:cxnSp>
            <p:nvCxnSpPr>
              <p:cNvPr id="1136" name="Google Shape;1136;p24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37" name="Google Shape;1137;p24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38" name="Google Shape;1138;p24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39" name="Google Shape;1139;p24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40" name="Google Shape;1140;p24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41" name="Google Shape;1141;p24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42" name="Google Shape;1142;p24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43" name="Google Shape;1143;p24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44" name="Google Shape;1144;p24"/>
              <p:cNvCxnSpPr/>
              <p:nvPr/>
            </p:nvCxnSpPr>
            <p:spPr>
              <a:xfrm>
                <a:off x="514171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45" name="Google Shape;1145;p24"/>
              <p:cNvCxnSpPr/>
              <p:nvPr/>
            </p:nvCxnSpPr>
            <p:spPr>
              <a:xfrm>
                <a:off x="571219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46" name="Google Shape;1146;p24"/>
              <p:cNvCxnSpPr/>
              <p:nvPr/>
            </p:nvCxnSpPr>
            <p:spPr>
              <a:xfrm>
                <a:off x="628266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47" name="Google Shape;1147;p24"/>
              <p:cNvCxnSpPr/>
              <p:nvPr/>
            </p:nvCxnSpPr>
            <p:spPr>
              <a:xfrm>
                <a:off x="685314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48" name="Google Shape;1148;p24"/>
              <p:cNvCxnSpPr/>
              <p:nvPr/>
            </p:nvCxnSpPr>
            <p:spPr>
              <a:xfrm>
                <a:off x="7423620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49" name="Google Shape;1149;p24"/>
              <p:cNvCxnSpPr/>
              <p:nvPr/>
            </p:nvCxnSpPr>
            <p:spPr>
              <a:xfrm>
                <a:off x="7994097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50" name="Google Shape;1150;p24"/>
              <p:cNvCxnSpPr/>
              <p:nvPr/>
            </p:nvCxnSpPr>
            <p:spPr>
              <a:xfrm>
                <a:off x="8564573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  <p:grpSp>
          <p:nvGrpSpPr>
            <p:cNvPr id="1151" name="Google Shape;1151;p24"/>
            <p:cNvGrpSpPr/>
            <p:nvPr/>
          </p:nvGrpSpPr>
          <p:grpSpPr>
            <a:xfrm rot="5400000">
              <a:off x="2598493" y="-2006994"/>
              <a:ext cx="3993336" cy="9123927"/>
              <a:chOff x="577902" y="-12175"/>
              <a:chExt cx="3993336" cy="5118900"/>
            </a:xfrm>
          </p:grpSpPr>
          <p:cxnSp>
            <p:nvCxnSpPr>
              <p:cNvPr id="1152" name="Google Shape;1152;p24"/>
              <p:cNvCxnSpPr/>
              <p:nvPr/>
            </p:nvCxnSpPr>
            <p:spPr>
              <a:xfrm>
                <a:off x="577902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53" name="Google Shape;1153;p24"/>
              <p:cNvCxnSpPr/>
              <p:nvPr/>
            </p:nvCxnSpPr>
            <p:spPr>
              <a:xfrm>
                <a:off x="114837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54" name="Google Shape;1154;p24"/>
              <p:cNvCxnSpPr/>
              <p:nvPr/>
            </p:nvCxnSpPr>
            <p:spPr>
              <a:xfrm>
                <a:off x="1718855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55" name="Google Shape;1155;p24"/>
              <p:cNvCxnSpPr/>
              <p:nvPr/>
            </p:nvCxnSpPr>
            <p:spPr>
              <a:xfrm>
                <a:off x="228933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56" name="Google Shape;1156;p24"/>
              <p:cNvCxnSpPr/>
              <p:nvPr/>
            </p:nvCxnSpPr>
            <p:spPr>
              <a:xfrm>
                <a:off x="285980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57" name="Google Shape;1157;p24"/>
              <p:cNvCxnSpPr/>
              <p:nvPr/>
            </p:nvCxnSpPr>
            <p:spPr>
              <a:xfrm>
                <a:off x="3430284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58" name="Google Shape;1158;p24"/>
              <p:cNvCxnSpPr/>
              <p:nvPr/>
            </p:nvCxnSpPr>
            <p:spPr>
              <a:xfrm>
                <a:off x="4000761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  <p:cxnSp>
            <p:nvCxnSpPr>
              <p:cNvPr id="1159" name="Google Shape;1159;p24"/>
              <p:cNvCxnSpPr/>
              <p:nvPr/>
            </p:nvCxnSpPr>
            <p:spPr>
              <a:xfrm>
                <a:off x="4571238" y="-12175"/>
                <a:ext cx="0" cy="5118900"/>
              </a:xfrm>
              <a:prstGeom prst="straightConnector1">
                <a:avLst/>
              </a:prstGeom>
              <a:noFill/>
              <a:ln w="9525" cap="flat" cmpd="sng">
                <a:solidFill>
                  <a:schemeClr val="accent6"/>
                </a:solidFill>
                <a:prstDash val="solid"/>
                <a:round/>
                <a:headEnd type="none" w="med" len="med"/>
                <a:tailEnd type="none" w="med" len="med"/>
              </a:ln>
            </p:spPr>
          </p:cxnSp>
        </p:grpSp>
      </p:grpSp>
      <p:grpSp>
        <p:nvGrpSpPr>
          <p:cNvPr id="1160" name="Google Shape;1160;p24"/>
          <p:cNvGrpSpPr/>
          <p:nvPr/>
        </p:nvGrpSpPr>
        <p:grpSpPr>
          <a:xfrm flipH="1">
            <a:off x="7148667" y="2474906"/>
            <a:ext cx="799791" cy="1768646"/>
            <a:chOff x="10554050" y="3035751"/>
            <a:chExt cx="778688" cy="1721980"/>
          </a:xfrm>
        </p:grpSpPr>
        <p:sp>
          <p:nvSpPr>
            <p:cNvPr id="1161" name="Google Shape;1161;p24"/>
            <p:cNvSpPr/>
            <p:nvPr/>
          </p:nvSpPr>
          <p:spPr>
            <a:xfrm>
              <a:off x="10780631" y="3035751"/>
              <a:ext cx="445853" cy="879082"/>
            </a:xfrm>
            <a:custGeom>
              <a:avLst/>
              <a:gdLst/>
              <a:ahLst/>
              <a:cxnLst/>
              <a:rect l="l" t="t" r="r" b="b"/>
              <a:pathLst>
                <a:path w="11196" h="22075" extrusionOk="0">
                  <a:moveTo>
                    <a:pt x="2521" y="0"/>
                  </a:moveTo>
                  <a:lnTo>
                    <a:pt x="2280" y="19"/>
                  </a:lnTo>
                  <a:lnTo>
                    <a:pt x="2039" y="56"/>
                  </a:lnTo>
                  <a:lnTo>
                    <a:pt x="1891" y="93"/>
                  </a:lnTo>
                  <a:lnTo>
                    <a:pt x="1743" y="149"/>
                  </a:lnTo>
                  <a:lnTo>
                    <a:pt x="1594" y="204"/>
                  </a:lnTo>
                  <a:lnTo>
                    <a:pt x="1465" y="278"/>
                  </a:lnTo>
                  <a:lnTo>
                    <a:pt x="1205" y="445"/>
                  </a:lnTo>
                  <a:lnTo>
                    <a:pt x="964" y="649"/>
                  </a:lnTo>
                  <a:lnTo>
                    <a:pt x="760" y="890"/>
                  </a:lnTo>
                  <a:lnTo>
                    <a:pt x="575" y="1150"/>
                  </a:lnTo>
                  <a:lnTo>
                    <a:pt x="408" y="1428"/>
                  </a:lnTo>
                  <a:lnTo>
                    <a:pt x="297" y="1706"/>
                  </a:lnTo>
                  <a:lnTo>
                    <a:pt x="186" y="2002"/>
                  </a:lnTo>
                  <a:lnTo>
                    <a:pt x="112" y="2317"/>
                  </a:lnTo>
                  <a:lnTo>
                    <a:pt x="56" y="2614"/>
                  </a:lnTo>
                  <a:lnTo>
                    <a:pt x="19" y="2929"/>
                  </a:lnTo>
                  <a:lnTo>
                    <a:pt x="0" y="3244"/>
                  </a:lnTo>
                  <a:lnTo>
                    <a:pt x="0" y="3559"/>
                  </a:lnTo>
                  <a:lnTo>
                    <a:pt x="19" y="4189"/>
                  </a:lnTo>
                  <a:lnTo>
                    <a:pt x="93" y="4986"/>
                  </a:lnTo>
                  <a:lnTo>
                    <a:pt x="204" y="5783"/>
                  </a:lnTo>
                  <a:lnTo>
                    <a:pt x="371" y="6580"/>
                  </a:lnTo>
                  <a:lnTo>
                    <a:pt x="538" y="7359"/>
                  </a:lnTo>
                  <a:lnTo>
                    <a:pt x="760" y="8137"/>
                  </a:lnTo>
                  <a:lnTo>
                    <a:pt x="1001" y="8915"/>
                  </a:lnTo>
                  <a:lnTo>
                    <a:pt x="1279" y="9675"/>
                  </a:lnTo>
                  <a:lnTo>
                    <a:pt x="1576" y="10417"/>
                  </a:lnTo>
                  <a:lnTo>
                    <a:pt x="1965" y="11306"/>
                  </a:lnTo>
                  <a:lnTo>
                    <a:pt x="2391" y="12159"/>
                  </a:lnTo>
                  <a:lnTo>
                    <a:pt x="2836" y="13012"/>
                  </a:lnTo>
                  <a:lnTo>
                    <a:pt x="3318" y="13827"/>
                  </a:lnTo>
                  <a:lnTo>
                    <a:pt x="3837" y="14643"/>
                  </a:lnTo>
                  <a:lnTo>
                    <a:pt x="4374" y="15421"/>
                  </a:lnTo>
                  <a:lnTo>
                    <a:pt x="4930" y="16200"/>
                  </a:lnTo>
                  <a:lnTo>
                    <a:pt x="5524" y="16941"/>
                  </a:lnTo>
                  <a:lnTo>
                    <a:pt x="6154" y="17682"/>
                  </a:lnTo>
                  <a:lnTo>
                    <a:pt x="6802" y="18387"/>
                  </a:lnTo>
                  <a:lnTo>
                    <a:pt x="7470" y="19054"/>
                  </a:lnTo>
                  <a:lnTo>
                    <a:pt x="8174" y="19721"/>
                  </a:lnTo>
                  <a:lnTo>
                    <a:pt x="8897" y="20351"/>
                  </a:lnTo>
                  <a:lnTo>
                    <a:pt x="9638" y="20944"/>
                  </a:lnTo>
                  <a:lnTo>
                    <a:pt x="10398" y="21519"/>
                  </a:lnTo>
                  <a:lnTo>
                    <a:pt x="11195" y="22075"/>
                  </a:lnTo>
                  <a:lnTo>
                    <a:pt x="10806" y="20370"/>
                  </a:lnTo>
                  <a:lnTo>
                    <a:pt x="10454" y="18702"/>
                  </a:lnTo>
                  <a:lnTo>
                    <a:pt x="9786" y="15403"/>
                  </a:lnTo>
                  <a:lnTo>
                    <a:pt x="9453" y="13772"/>
                  </a:lnTo>
                  <a:lnTo>
                    <a:pt x="9101" y="12159"/>
                  </a:lnTo>
                  <a:lnTo>
                    <a:pt x="8711" y="10565"/>
                  </a:lnTo>
                  <a:lnTo>
                    <a:pt x="8508" y="9768"/>
                  </a:lnTo>
                  <a:lnTo>
                    <a:pt x="8285" y="8990"/>
                  </a:lnTo>
                  <a:lnTo>
                    <a:pt x="8026" y="8044"/>
                  </a:lnTo>
                  <a:lnTo>
                    <a:pt x="7729" y="7099"/>
                  </a:lnTo>
                  <a:lnTo>
                    <a:pt x="7433" y="6172"/>
                  </a:lnTo>
                  <a:lnTo>
                    <a:pt x="7099" y="5246"/>
                  </a:lnTo>
                  <a:lnTo>
                    <a:pt x="6914" y="4782"/>
                  </a:lnTo>
                  <a:lnTo>
                    <a:pt x="6728" y="4337"/>
                  </a:lnTo>
                  <a:lnTo>
                    <a:pt x="6524" y="3893"/>
                  </a:lnTo>
                  <a:lnTo>
                    <a:pt x="6302" y="3466"/>
                  </a:lnTo>
                  <a:lnTo>
                    <a:pt x="6080" y="3040"/>
                  </a:lnTo>
                  <a:lnTo>
                    <a:pt x="5839" y="2614"/>
                  </a:lnTo>
                  <a:lnTo>
                    <a:pt x="5561" y="2206"/>
                  </a:lnTo>
                  <a:lnTo>
                    <a:pt x="5283" y="1798"/>
                  </a:lnTo>
                  <a:lnTo>
                    <a:pt x="4986" y="1409"/>
                  </a:lnTo>
                  <a:lnTo>
                    <a:pt x="4634" y="1057"/>
                  </a:lnTo>
                  <a:lnTo>
                    <a:pt x="4449" y="872"/>
                  </a:lnTo>
                  <a:lnTo>
                    <a:pt x="4263" y="723"/>
                  </a:lnTo>
                  <a:lnTo>
                    <a:pt x="4059" y="556"/>
                  </a:lnTo>
                  <a:lnTo>
                    <a:pt x="3855" y="427"/>
                  </a:lnTo>
                  <a:lnTo>
                    <a:pt x="3633" y="316"/>
                  </a:lnTo>
                  <a:lnTo>
                    <a:pt x="3429" y="204"/>
                  </a:lnTo>
                  <a:lnTo>
                    <a:pt x="3207" y="130"/>
                  </a:lnTo>
                  <a:lnTo>
                    <a:pt x="2984" y="56"/>
                  </a:lnTo>
                  <a:lnTo>
                    <a:pt x="2743" y="19"/>
                  </a:lnTo>
                  <a:lnTo>
                    <a:pt x="25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2" name="Google Shape;1162;p24"/>
            <p:cNvSpPr/>
            <p:nvPr/>
          </p:nvSpPr>
          <p:spPr>
            <a:xfrm>
              <a:off x="10856648" y="3107350"/>
              <a:ext cx="358004" cy="791990"/>
            </a:xfrm>
            <a:custGeom>
              <a:avLst/>
              <a:gdLst/>
              <a:ahLst/>
              <a:cxnLst/>
              <a:rect l="l" t="t" r="r" b="b"/>
              <a:pathLst>
                <a:path w="8990" h="19888" extrusionOk="0">
                  <a:moveTo>
                    <a:pt x="75" y="0"/>
                  </a:moveTo>
                  <a:lnTo>
                    <a:pt x="37" y="19"/>
                  </a:lnTo>
                  <a:lnTo>
                    <a:pt x="19" y="37"/>
                  </a:lnTo>
                  <a:lnTo>
                    <a:pt x="0" y="74"/>
                  </a:lnTo>
                  <a:lnTo>
                    <a:pt x="0" y="111"/>
                  </a:lnTo>
                  <a:lnTo>
                    <a:pt x="167" y="705"/>
                  </a:lnTo>
                  <a:lnTo>
                    <a:pt x="649" y="2224"/>
                  </a:lnTo>
                  <a:lnTo>
                    <a:pt x="983" y="3281"/>
                  </a:lnTo>
                  <a:lnTo>
                    <a:pt x="1409" y="4486"/>
                  </a:lnTo>
                  <a:lnTo>
                    <a:pt x="1872" y="5839"/>
                  </a:lnTo>
                  <a:lnTo>
                    <a:pt x="2428" y="7303"/>
                  </a:lnTo>
                  <a:lnTo>
                    <a:pt x="3021" y="8841"/>
                  </a:lnTo>
                  <a:lnTo>
                    <a:pt x="3689" y="10435"/>
                  </a:lnTo>
                  <a:lnTo>
                    <a:pt x="4041" y="11251"/>
                  </a:lnTo>
                  <a:lnTo>
                    <a:pt x="4412" y="12066"/>
                  </a:lnTo>
                  <a:lnTo>
                    <a:pt x="4801" y="12900"/>
                  </a:lnTo>
                  <a:lnTo>
                    <a:pt x="5190" y="13716"/>
                  </a:lnTo>
                  <a:lnTo>
                    <a:pt x="5616" y="14531"/>
                  </a:lnTo>
                  <a:lnTo>
                    <a:pt x="6024" y="15328"/>
                  </a:lnTo>
                  <a:lnTo>
                    <a:pt x="6469" y="16125"/>
                  </a:lnTo>
                  <a:lnTo>
                    <a:pt x="6914" y="16922"/>
                  </a:lnTo>
                  <a:lnTo>
                    <a:pt x="7377" y="17682"/>
                  </a:lnTo>
                  <a:lnTo>
                    <a:pt x="7840" y="18423"/>
                  </a:lnTo>
                  <a:lnTo>
                    <a:pt x="8341" y="19146"/>
                  </a:lnTo>
                  <a:lnTo>
                    <a:pt x="8823" y="19851"/>
                  </a:lnTo>
                  <a:lnTo>
                    <a:pt x="8860" y="19869"/>
                  </a:lnTo>
                  <a:lnTo>
                    <a:pt x="8897" y="19888"/>
                  </a:lnTo>
                  <a:lnTo>
                    <a:pt x="8952" y="19869"/>
                  </a:lnTo>
                  <a:lnTo>
                    <a:pt x="8971" y="19832"/>
                  </a:lnTo>
                  <a:lnTo>
                    <a:pt x="8990" y="19814"/>
                  </a:lnTo>
                  <a:lnTo>
                    <a:pt x="8990" y="19776"/>
                  </a:lnTo>
                  <a:lnTo>
                    <a:pt x="8971" y="19739"/>
                  </a:lnTo>
                  <a:lnTo>
                    <a:pt x="8471" y="19054"/>
                  </a:lnTo>
                  <a:lnTo>
                    <a:pt x="7989" y="18331"/>
                  </a:lnTo>
                  <a:lnTo>
                    <a:pt x="7525" y="17589"/>
                  </a:lnTo>
                  <a:lnTo>
                    <a:pt x="7062" y="16830"/>
                  </a:lnTo>
                  <a:lnTo>
                    <a:pt x="6617" y="16051"/>
                  </a:lnTo>
                  <a:lnTo>
                    <a:pt x="6172" y="15254"/>
                  </a:lnTo>
                  <a:lnTo>
                    <a:pt x="5765" y="14439"/>
                  </a:lnTo>
                  <a:lnTo>
                    <a:pt x="5357" y="13623"/>
                  </a:lnTo>
                  <a:lnTo>
                    <a:pt x="4949" y="12808"/>
                  </a:lnTo>
                  <a:lnTo>
                    <a:pt x="4578" y="11992"/>
                  </a:lnTo>
                  <a:lnTo>
                    <a:pt x="4208" y="11177"/>
                  </a:lnTo>
                  <a:lnTo>
                    <a:pt x="3856" y="10361"/>
                  </a:lnTo>
                  <a:lnTo>
                    <a:pt x="3188" y="8767"/>
                  </a:lnTo>
                  <a:lnTo>
                    <a:pt x="2577" y="7229"/>
                  </a:lnTo>
                  <a:lnTo>
                    <a:pt x="2039" y="5783"/>
                  </a:lnTo>
                  <a:lnTo>
                    <a:pt x="1557" y="4430"/>
                  </a:lnTo>
                  <a:lnTo>
                    <a:pt x="1149" y="3225"/>
                  </a:lnTo>
                  <a:lnTo>
                    <a:pt x="816" y="2169"/>
                  </a:lnTo>
                  <a:lnTo>
                    <a:pt x="334" y="649"/>
                  </a:lnTo>
                  <a:lnTo>
                    <a:pt x="167" y="56"/>
                  </a:lnTo>
                  <a:lnTo>
                    <a:pt x="149" y="37"/>
                  </a:lnTo>
                  <a:lnTo>
                    <a:pt x="130" y="19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3" name="Google Shape;1163;p24"/>
            <p:cNvSpPr/>
            <p:nvPr/>
          </p:nvSpPr>
          <p:spPr>
            <a:xfrm>
              <a:off x="10885439" y="3136141"/>
              <a:ext cx="50216" cy="72357"/>
            </a:xfrm>
            <a:custGeom>
              <a:avLst/>
              <a:gdLst/>
              <a:ahLst/>
              <a:cxnLst/>
              <a:rect l="l" t="t" r="r" b="b"/>
              <a:pathLst>
                <a:path w="1261" h="1817" extrusionOk="0">
                  <a:moveTo>
                    <a:pt x="1149" y="0"/>
                  </a:moveTo>
                  <a:lnTo>
                    <a:pt x="1131" y="19"/>
                  </a:lnTo>
                  <a:lnTo>
                    <a:pt x="1094" y="37"/>
                  </a:lnTo>
                  <a:lnTo>
                    <a:pt x="19" y="1687"/>
                  </a:lnTo>
                  <a:lnTo>
                    <a:pt x="0" y="1724"/>
                  </a:lnTo>
                  <a:lnTo>
                    <a:pt x="0" y="1742"/>
                  </a:lnTo>
                  <a:lnTo>
                    <a:pt x="19" y="1779"/>
                  </a:lnTo>
                  <a:lnTo>
                    <a:pt x="37" y="1798"/>
                  </a:lnTo>
                  <a:lnTo>
                    <a:pt x="93" y="1816"/>
                  </a:lnTo>
                  <a:lnTo>
                    <a:pt x="130" y="1816"/>
                  </a:lnTo>
                  <a:lnTo>
                    <a:pt x="148" y="1779"/>
                  </a:lnTo>
                  <a:lnTo>
                    <a:pt x="1242" y="130"/>
                  </a:lnTo>
                  <a:lnTo>
                    <a:pt x="1261" y="93"/>
                  </a:lnTo>
                  <a:lnTo>
                    <a:pt x="1261" y="74"/>
                  </a:lnTo>
                  <a:lnTo>
                    <a:pt x="1242" y="37"/>
                  </a:lnTo>
                  <a:lnTo>
                    <a:pt x="1223" y="19"/>
                  </a:lnTo>
                  <a:lnTo>
                    <a:pt x="1186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4" name="Google Shape;1164;p24"/>
            <p:cNvSpPr/>
            <p:nvPr/>
          </p:nvSpPr>
          <p:spPr>
            <a:xfrm>
              <a:off x="10937843" y="3264565"/>
              <a:ext cx="59057" cy="95972"/>
            </a:xfrm>
            <a:custGeom>
              <a:avLst/>
              <a:gdLst/>
              <a:ahLst/>
              <a:cxnLst/>
              <a:rect l="l" t="t" r="r" b="b"/>
              <a:pathLst>
                <a:path w="1483" h="2410" extrusionOk="0">
                  <a:moveTo>
                    <a:pt x="1372" y="0"/>
                  </a:moveTo>
                  <a:lnTo>
                    <a:pt x="1353" y="19"/>
                  </a:lnTo>
                  <a:lnTo>
                    <a:pt x="1316" y="37"/>
                  </a:lnTo>
                  <a:lnTo>
                    <a:pt x="19" y="2280"/>
                  </a:lnTo>
                  <a:lnTo>
                    <a:pt x="0" y="2317"/>
                  </a:lnTo>
                  <a:lnTo>
                    <a:pt x="0" y="2354"/>
                  </a:lnTo>
                  <a:lnTo>
                    <a:pt x="19" y="2373"/>
                  </a:lnTo>
                  <a:lnTo>
                    <a:pt x="37" y="2410"/>
                  </a:lnTo>
                  <a:lnTo>
                    <a:pt x="130" y="2410"/>
                  </a:lnTo>
                  <a:lnTo>
                    <a:pt x="167" y="2373"/>
                  </a:lnTo>
                  <a:lnTo>
                    <a:pt x="1464" y="130"/>
                  </a:lnTo>
                  <a:lnTo>
                    <a:pt x="1483" y="93"/>
                  </a:lnTo>
                  <a:lnTo>
                    <a:pt x="1483" y="56"/>
                  </a:lnTo>
                  <a:lnTo>
                    <a:pt x="1464" y="37"/>
                  </a:lnTo>
                  <a:lnTo>
                    <a:pt x="1446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5" name="Google Shape;1165;p24"/>
            <p:cNvSpPr/>
            <p:nvPr/>
          </p:nvSpPr>
          <p:spPr>
            <a:xfrm>
              <a:off x="10837455" y="3267512"/>
              <a:ext cx="84902" cy="31022"/>
            </a:xfrm>
            <a:custGeom>
              <a:avLst/>
              <a:gdLst/>
              <a:ahLst/>
              <a:cxnLst/>
              <a:rect l="l" t="t" r="r" b="b"/>
              <a:pathLst>
                <a:path w="2132" h="779" extrusionOk="0">
                  <a:moveTo>
                    <a:pt x="38" y="0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93"/>
                  </a:lnTo>
                  <a:lnTo>
                    <a:pt x="0" y="130"/>
                  </a:lnTo>
                  <a:lnTo>
                    <a:pt x="19" y="149"/>
                  </a:lnTo>
                  <a:lnTo>
                    <a:pt x="56" y="167"/>
                  </a:lnTo>
                  <a:lnTo>
                    <a:pt x="2021" y="779"/>
                  </a:lnTo>
                  <a:lnTo>
                    <a:pt x="2058" y="779"/>
                  </a:lnTo>
                  <a:lnTo>
                    <a:pt x="2095" y="760"/>
                  </a:lnTo>
                  <a:lnTo>
                    <a:pt x="2132" y="723"/>
                  </a:lnTo>
                  <a:lnTo>
                    <a:pt x="2132" y="686"/>
                  </a:lnTo>
                  <a:lnTo>
                    <a:pt x="2132" y="667"/>
                  </a:lnTo>
                  <a:lnTo>
                    <a:pt x="2113" y="630"/>
                  </a:lnTo>
                  <a:lnTo>
                    <a:pt x="2076" y="612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6" name="Google Shape;1166;p24"/>
            <p:cNvSpPr/>
            <p:nvPr/>
          </p:nvSpPr>
          <p:spPr>
            <a:xfrm>
              <a:off x="10882492" y="3437988"/>
              <a:ext cx="105569" cy="35482"/>
            </a:xfrm>
            <a:custGeom>
              <a:avLst/>
              <a:gdLst/>
              <a:ahLst/>
              <a:cxnLst/>
              <a:rect l="l" t="t" r="r" b="b"/>
              <a:pathLst>
                <a:path w="2651" h="891" extrusionOk="0">
                  <a:moveTo>
                    <a:pt x="56" y="1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93"/>
                  </a:lnTo>
                  <a:lnTo>
                    <a:pt x="19" y="130"/>
                  </a:lnTo>
                  <a:lnTo>
                    <a:pt x="37" y="149"/>
                  </a:lnTo>
                  <a:lnTo>
                    <a:pt x="74" y="168"/>
                  </a:lnTo>
                  <a:lnTo>
                    <a:pt x="2558" y="890"/>
                  </a:lnTo>
                  <a:lnTo>
                    <a:pt x="2576" y="890"/>
                  </a:lnTo>
                  <a:lnTo>
                    <a:pt x="2632" y="872"/>
                  </a:lnTo>
                  <a:lnTo>
                    <a:pt x="2650" y="816"/>
                  </a:lnTo>
                  <a:lnTo>
                    <a:pt x="2650" y="798"/>
                  </a:lnTo>
                  <a:lnTo>
                    <a:pt x="2650" y="761"/>
                  </a:lnTo>
                  <a:lnTo>
                    <a:pt x="2632" y="724"/>
                  </a:lnTo>
                  <a:lnTo>
                    <a:pt x="2595" y="724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7" name="Google Shape;1167;p24"/>
            <p:cNvSpPr/>
            <p:nvPr/>
          </p:nvSpPr>
          <p:spPr>
            <a:xfrm>
              <a:off x="11027121" y="3481553"/>
              <a:ext cx="58340" cy="98202"/>
            </a:xfrm>
            <a:custGeom>
              <a:avLst/>
              <a:gdLst/>
              <a:ahLst/>
              <a:cxnLst/>
              <a:rect l="l" t="t" r="r" b="b"/>
              <a:pathLst>
                <a:path w="1465" h="2466" extrusionOk="0">
                  <a:moveTo>
                    <a:pt x="1354" y="0"/>
                  </a:moveTo>
                  <a:lnTo>
                    <a:pt x="1335" y="19"/>
                  </a:lnTo>
                  <a:lnTo>
                    <a:pt x="1317" y="37"/>
                  </a:lnTo>
                  <a:lnTo>
                    <a:pt x="19" y="2336"/>
                  </a:lnTo>
                  <a:lnTo>
                    <a:pt x="1" y="2373"/>
                  </a:lnTo>
                  <a:lnTo>
                    <a:pt x="1" y="2391"/>
                  </a:lnTo>
                  <a:lnTo>
                    <a:pt x="19" y="2428"/>
                  </a:lnTo>
                  <a:lnTo>
                    <a:pt x="38" y="2447"/>
                  </a:lnTo>
                  <a:lnTo>
                    <a:pt x="93" y="2465"/>
                  </a:lnTo>
                  <a:lnTo>
                    <a:pt x="131" y="2447"/>
                  </a:lnTo>
                  <a:lnTo>
                    <a:pt x="168" y="2428"/>
                  </a:lnTo>
                  <a:lnTo>
                    <a:pt x="1465" y="130"/>
                  </a:lnTo>
                  <a:lnTo>
                    <a:pt x="1465" y="93"/>
                  </a:lnTo>
                  <a:lnTo>
                    <a:pt x="1465" y="74"/>
                  </a:lnTo>
                  <a:lnTo>
                    <a:pt x="1446" y="37"/>
                  </a:lnTo>
                  <a:lnTo>
                    <a:pt x="1428" y="19"/>
                  </a:lnTo>
                  <a:lnTo>
                    <a:pt x="1391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8" name="Google Shape;1168;p24"/>
            <p:cNvSpPr/>
            <p:nvPr/>
          </p:nvSpPr>
          <p:spPr>
            <a:xfrm>
              <a:off x="10997614" y="3657922"/>
              <a:ext cx="93782" cy="39902"/>
            </a:xfrm>
            <a:custGeom>
              <a:avLst/>
              <a:gdLst/>
              <a:ahLst/>
              <a:cxnLst/>
              <a:rect l="l" t="t" r="r" b="b"/>
              <a:pathLst>
                <a:path w="2355" h="1002" extrusionOk="0">
                  <a:moveTo>
                    <a:pt x="93" y="1"/>
                  </a:moveTo>
                  <a:lnTo>
                    <a:pt x="56" y="19"/>
                  </a:lnTo>
                  <a:lnTo>
                    <a:pt x="19" y="38"/>
                  </a:lnTo>
                  <a:lnTo>
                    <a:pt x="0" y="75"/>
                  </a:lnTo>
                  <a:lnTo>
                    <a:pt x="0" y="94"/>
                  </a:lnTo>
                  <a:lnTo>
                    <a:pt x="0" y="131"/>
                  </a:lnTo>
                  <a:lnTo>
                    <a:pt x="37" y="168"/>
                  </a:lnTo>
                  <a:lnTo>
                    <a:pt x="56" y="186"/>
                  </a:lnTo>
                  <a:lnTo>
                    <a:pt x="2243" y="1002"/>
                  </a:lnTo>
                  <a:lnTo>
                    <a:pt x="2317" y="1002"/>
                  </a:lnTo>
                  <a:lnTo>
                    <a:pt x="2354" y="946"/>
                  </a:lnTo>
                  <a:lnTo>
                    <a:pt x="2354" y="928"/>
                  </a:lnTo>
                  <a:lnTo>
                    <a:pt x="2354" y="891"/>
                  </a:lnTo>
                  <a:lnTo>
                    <a:pt x="2336" y="854"/>
                  </a:lnTo>
                  <a:lnTo>
                    <a:pt x="2299" y="835"/>
                  </a:lnTo>
                  <a:lnTo>
                    <a:pt x="112" y="19"/>
                  </a:lnTo>
                  <a:lnTo>
                    <a:pt x="93" y="1"/>
                  </a:lnTo>
                  <a:close/>
                </a:path>
              </a:pathLst>
            </a:custGeom>
            <a:solidFill>
              <a:srgbClr val="61BC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9" name="Google Shape;1169;p24"/>
            <p:cNvSpPr/>
            <p:nvPr/>
          </p:nvSpPr>
          <p:spPr>
            <a:xfrm>
              <a:off x="10575434" y="3333178"/>
              <a:ext cx="757304" cy="973580"/>
            </a:xfrm>
            <a:custGeom>
              <a:avLst/>
              <a:gdLst/>
              <a:ahLst/>
              <a:cxnLst/>
              <a:rect l="l" t="t" r="r" b="b"/>
              <a:pathLst>
                <a:path w="19017" h="24448" extrusionOk="0">
                  <a:moveTo>
                    <a:pt x="1" y="1"/>
                  </a:moveTo>
                  <a:lnTo>
                    <a:pt x="168" y="131"/>
                  </a:lnTo>
                  <a:lnTo>
                    <a:pt x="316" y="260"/>
                  </a:lnTo>
                  <a:lnTo>
                    <a:pt x="446" y="390"/>
                  </a:lnTo>
                  <a:lnTo>
                    <a:pt x="557" y="557"/>
                  </a:lnTo>
                  <a:lnTo>
                    <a:pt x="668" y="724"/>
                  </a:lnTo>
                  <a:lnTo>
                    <a:pt x="761" y="890"/>
                  </a:lnTo>
                  <a:lnTo>
                    <a:pt x="835" y="1076"/>
                  </a:lnTo>
                  <a:lnTo>
                    <a:pt x="890" y="1280"/>
                  </a:lnTo>
                  <a:lnTo>
                    <a:pt x="946" y="1465"/>
                  </a:lnTo>
                  <a:lnTo>
                    <a:pt x="983" y="1669"/>
                  </a:lnTo>
                  <a:lnTo>
                    <a:pt x="1039" y="2095"/>
                  </a:lnTo>
                  <a:lnTo>
                    <a:pt x="1039" y="2521"/>
                  </a:lnTo>
                  <a:lnTo>
                    <a:pt x="1020" y="2929"/>
                  </a:lnTo>
                  <a:lnTo>
                    <a:pt x="928" y="3745"/>
                  </a:lnTo>
                  <a:lnTo>
                    <a:pt x="890" y="4171"/>
                  </a:lnTo>
                  <a:lnTo>
                    <a:pt x="853" y="4579"/>
                  </a:lnTo>
                  <a:lnTo>
                    <a:pt x="853" y="4987"/>
                  </a:lnTo>
                  <a:lnTo>
                    <a:pt x="872" y="5394"/>
                  </a:lnTo>
                  <a:lnTo>
                    <a:pt x="890" y="5580"/>
                  </a:lnTo>
                  <a:lnTo>
                    <a:pt x="928" y="5784"/>
                  </a:lnTo>
                  <a:lnTo>
                    <a:pt x="983" y="5969"/>
                  </a:lnTo>
                  <a:lnTo>
                    <a:pt x="1057" y="6173"/>
                  </a:lnTo>
                  <a:lnTo>
                    <a:pt x="1168" y="6432"/>
                  </a:lnTo>
                  <a:lnTo>
                    <a:pt x="1317" y="6692"/>
                  </a:lnTo>
                  <a:lnTo>
                    <a:pt x="1613" y="7192"/>
                  </a:lnTo>
                  <a:lnTo>
                    <a:pt x="1780" y="7433"/>
                  </a:lnTo>
                  <a:lnTo>
                    <a:pt x="1928" y="7674"/>
                  </a:lnTo>
                  <a:lnTo>
                    <a:pt x="2058" y="7934"/>
                  </a:lnTo>
                  <a:lnTo>
                    <a:pt x="2169" y="8212"/>
                  </a:lnTo>
                  <a:lnTo>
                    <a:pt x="2243" y="8471"/>
                  </a:lnTo>
                  <a:lnTo>
                    <a:pt x="2281" y="8731"/>
                  </a:lnTo>
                  <a:lnTo>
                    <a:pt x="2299" y="8990"/>
                  </a:lnTo>
                  <a:lnTo>
                    <a:pt x="2318" y="9249"/>
                  </a:lnTo>
                  <a:lnTo>
                    <a:pt x="2299" y="9509"/>
                  </a:lnTo>
                  <a:lnTo>
                    <a:pt x="2281" y="9787"/>
                  </a:lnTo>
                  <a:lnTo>
                    <a:pt x="2225" y="10324"/>
                  </a:lnTo>
                  <a:lnTo>
                    <a:pt x="2169" y="10862"/>
                  </a:lnTo>
                  <a:lnTo>
                    <a:pt x="2151" y="11121"/>
                  </a:lnTo>
                  <a:lnTo>
                    <a:pt x="2151" y="11381"/>
                  </a:lnTo>
                  <a:lnTo>
                    <a:pt x="2169" y="11640"/>
                  </a:lnTo>
                  <a:lnTo>
                    <a:pt x="2188" y="11900"/>
                  </a:lnTo>
                  <a:lnTo>
                    <a:pt x="2243" y="12159"/>
                  </a:lnTo>
                  <a:lnTo>
                    <a:pt x="2318" y="12419"/>
                  </a:lnTo>
                  <a:lnTo>
                    <a:pt x="2392" y="12604"/>
                  </a:lnTo>
                  <a:lnTo>
                    <a:pt x="2484" y="12808"/>
                  </a:lnTo>
                  <a:lnTo>
                    <a:pt x="2596" y="12975"/>
                  </a:lnTo>
                  <a:lnTo>
                    <a:pt x="2725" y="13160"/>
                  </a:lnTo>
                  <a:lnTo>
                    <a:pt x="2985" y="13494"/>
                  </a:lnTo>
                  <a:lnTo>
                    <a:pt x="3263" y="13827"/>
                  </a:lnTo>
                  <a:lnTo>
                    <a:pt x="3541" y="14161"/>
                  </a:lnTo>
                  <a:lnTo>
                    <a:pt x="3800" y="14513"/>
                  </a:lnTo>
                  <a:lnTo>
                    <a:pt x="3912" y="14680"/>
                  </a:lnTo>
                  <a:lnTo>
                    <a:pt x="4023" y="14865"/>
                  </a:lnTo>
                  <a:lnTo>
                    <a:pt x="4115" y="15051"/>
                  </a:lnTo>
                  <a:lnTo>
                    <a:pt x="4208" y="15255"/>
                  </a:lnTo>
                  <a:lnTo>
                    <a:pt x="4282" y="15533"/>
                  </a:lnTo>
                  <a:lnTo>
                    <a:pt x="4319" y="15811"/>
                  </a:lnTo>
                  <a:lnTo>
                    <a:pt x="4356" y="16107"/>
                  </a:lnTo>
                  <a:lnTo>
                    <a:pt x="4356" y="16404"/>
                  </a:lnTo>
                  <a:lnTo>
                    <a:pt x="4356" y="16700"/>
                  </a:lnTo>
                  <a:lnTo>
                    <a:pt x="4338" y="16997"/>
                  </a:lnTo>
                  <a:lnTo>
                    <a:pt x="4282" y="17590"/>
                  </a:lnTo>
                  <a:lnTo>
                    <a:pt x="4264" y="17887"/>
                  </a:lnTo>
                  <a:lnTo>
                    <a:pt x="4245" y="18183"/>
                  </a:lnTo>
                  <a:lnTo>
                    <a:pt x="4264" y="18461"/>
                  </a:lnTo>
                  <a:lnTo>
                    <a:pt x="4282" y="18739"/>
                  </a:lnTo>
                  <a:lnTo>
                    <a:pt x="4338" y="19017"/>
                  </a:lnTo>
                  <a:lnTo>
                    <a:pt x="4412" y="19277"/>
                  </a:lnTo>
                  <a:lnTo>
                    <a:pt x="4523" y="19518"/>
                  </a:lnTo>
                  <a:lnTo>
                    <a:pt x="4671" y="19758"/>
                  </a:lnTo>
                  <a:lnTo>
                    <a:pt x="4820" y="19925"/>
                  </a:lnTo>
                  <a:lnTo>
                    <a:pt x="4987" y="20074"/>
                  </a:lnTo>
                  <a:lnTo>
                    <a:pt x="5153" y="20203"/>
                  </a:lnTo>
                  <a:lnTo>
                    <a:pt x="5339" y="20333"/>
                  </a:lnTo>
                  <a:lnTo>
                    <a:pt x="5728" y="20555"/>
                  </a:lnTo>
                  <a:lnTo>
                    <a:pt x="6136" y="20741"/>
                  </a:lnTo>
                  <a:lnTo>
                    <a:pt x="6543" y="20945"/>
                  </a:lnTo>
                  <a:lnTo>
                    <a:pt x="6747" y="21056"/>
                  </a:lnTo>
                  <a:lnTo>
                    <a:pt x="6933" y="21186"/>
                  </a:lnTo>
                  <a:lnTo>
                    <a:pt x="7099" y="21315"/>
                  </a:lnTo>
                  <a:lnTo>
                    <a:pt x="7266" y="21445"/>
                  </a:lnTo>
                  <a:lnTo>
                    <a:pt x="7415" y="21612"/>
                  </a:lnTo>
                  <a:lnTo>
                    <a:pt x="7526" y="21797"/>
                  </a:lnTo>
                  <a:lnTo>
                    <a:pt x="7600" y="21927"/>
                  </a:lnTo>
                  <a:lnTo>
                    <a:pt x="7674" y="22057"/>
                  </a:lnTo>
                  <a:lnTo>
                    <a:pt x="7767" y="22353"/>
                  </a:lnTo>
                  <a:lnTo>
                    <a:pt x="7878" y="22631"/>
                  </a:lnTo>
                  <a:lnTo>
                    <a:pt x="7989" y="22909"/>
                  </a:lnTo>
                  <a:lnTo>
                    <a:pt x="8119" y="23132"/>
                  </a:lnTo>
                  <a:lnTo>
                    <a:pt x="8267" y="23336"/>
                  </a:lnTo>
                  <a:lnTo>
                    <a:pt x="8434" y="23521"/>
                  </a:lnTo>
                  <a:lnTo>
                    <a:pt x="8619" y="23688"/>
                  </a:lnTo>
                  <a:lnTo>
                    <a:pt x="8823" y="23836"/>
                  </a:lnTo>
                  <a:lnTo>
                    <a:pt x="9046" y="23966"/>
                  </a:lnTo>
                  <a:lnTo>
                    <a:pt x="9268" y="24077"/>
                  </a:lnTo>
                  <a:lnTo>
                    <a:pt x="9509" y="24170"/>
                  </a:lnTo>
                  <a:lnTo>
                    <a:pt x="9768" y="24244"/>
                  </a:lnTo>
                  <a:lnTo>
                    <a:pt x="10028" y="24299"/>
                  </a:lnTo>
                  <a:lnTo>
                    <a:pt x="10287" y="24355"/>
                  </a:lnTo>
                  <a:lnTo>
                    <a:pt x="10565" y="24392"/>
                  </a:lnTo>
                  <a:lnTo>
                    <a:pt x="10825" y="24429"/>
                  </a:lnTo>
                  <a:lnTo>
                    <a:pt x="11103" y="24448"/>
                  </a:lnTo>
                  <a:lnTo>
                    <a:pt x="11622" y="24429"/>
                  </a:lnTo>
                  <a:lnTo>
                    <a:pt x="11992" y="24411"/>
                  </a:lnTo>
                  <a:lnTo>
                    <a:pt x="12363" y="24374"/>
                  </a:lnTo>
                  <a:lnTo>
                    <a:pt x="12734" y="24318"/>
                  </a:lnTo>
                  <a:lnTo>
                    <a:pt x="13123" y="24244"/>
                  </a:lnTo>
                  <a:lnTo>
                    <a:pt x="13512" y="24170"/>
                  </a:lnTo>
                  <a:lnTo>
                    <a:pt x="13902" y="24058"/>
                  </a:lnTo>
                  <a:lnTo>
                    <a:pt x="14699" y="23836"/>
                  </a:lnTo>
                  <a:lnTo>
                    <a:pt x="15477" y="23577"/>
                  </a:lnTo>
                  <a:lnTo>
                    <a:pt x="16237" y="23280"/>
                  </a:lnTo>
                  <a:lnTo>
                    <a:pt x="16960" y="22965"/>
                  </a:lnTo>
                  <a:lnTo>
                    <a:pt x="17627" y="22650"/>
                  </a:lnTo>
                  <a:lnTo>
                    <a:pt x="17849" y="22075"/>
                  </a:lnTo>
                  <a:lnTo>
                    <a:pt x="18072" y="21371"/>
                  </a:lnTo>
                  <a:lnTo>
                    <a:pt x="18294" y="20611"/>
                  </a:lnTo>
                  <a:lnTo>
                    <a:pt x="18498" y="19814"/>
                  </a:lnTo>
                  <a:lnTo>
                    <a:pt x="18683" y="18999"/>
                  </a:lnTo>
                  <a:lnTo>
                    <a:pt x="18832" y="18220"/>
                  </a:lnTo>
                  <a:lnTo>
                    <a:pt x="18943" y="17516"/>
                  </a:lnTo>
                  <a:lnTo>
                    <a:pt x="18980" y="17182"/>
                  </a:lnTo>
                  <a:lnTo>
                    <a:pt x="18998" y="16886"/>
                  </a:lnTo>
                  <a:lnTo>
                    <a:pt x="19017" y="16608"/>
                  </a:lnTo>
                  <a:lnTo>
                    <a:pt x="19017" y="16330"/>
                  </a:lnTo>
                  <a:lnTo>
                    <a:pt x="18980" y="16052"/>
                  </a:lnTo>
                  <a:lnTo>
                    <a:pt x="18961" y="15774"/>
                  </a:lnTo>
                  <a:lnTo>
                    <a:pt x="18906" y="15496"/>
                  </a:lnTo>
                  <a:lnTo>
                    <a:pt x="18832" y="15218"/>
                  </a:lnTo>
                  <a:lnTo>
                    <a:pt x="18758" y="14958"/>
                  </a:lnTo>
                  <a:lnTo>
                    <a:pt x="18665" y="14699"/>
                  </a:lnTo>
                  <a:lnTo>
                    <a:pt x="18554" y="14439"/>
                  </a:lnTo>
                  <a:lnTo>
                    <a:pt x="18424" y="14198"/>
                  </a:lnTo>
                  <a:lnTo>
                    <a:pt x="18276" y="13957"/>
                  </a:lnTo>
                  <a:lnTo>
                    <a:pt x="18127" y="13735"/>
                  </a:lnTo>
                  <a:lnTo>
                    <a:pt x="17961" y="13531"/>
                  </a:lnTo>
                  <a:lnTo>
                    <a:pt x="17757" y="13327"/>
                  </a:lnTo>
                  <a:lnTo>
                    <a:pt x="17553" y="13160"/>
                  </a:lnTo>
                  <a:lnTo>
                    <a:pt x="17330" y="12993"/>
                  </a:lnTo>
                  <a:lnTo>
                    <a:pt x="17034" y="12808"/>
                  </a:lnTo>
                  <a:lnTo>
                    <a:pt x="16719" y="12641"/>
                  </a:lnTo>
                  <a:lnTo>
                    <a:pt x="16070" y="12345"/>
                  </a:lnTo>
                  <a:lnTo>
                    <a:pt x="15755" y="12178"/>
                  </a:lnTo>
                  <a:lnTo>
                    <a:pt x="15458" y="11993"/>
                  </a:lnTo>
                  <a:lnTo>
                    <a:pt x="15329" y="11881"/>
                  </a:lnTo>
                  <a:lnTo>
                    <a:pt x="15199" y="11770"/>
                  </a:lnTo>
                  <a:lnTo>
                    <a:pt x="15069" y="11640"/>
                  </a:lnTo>
                  <a:lnTo>
                    <a:pt x="14958" y="11511"/>
                  </a:lnTo>
                  <a:lnTo>
                    <a:pt x="14847" y="11344"/>
                  </a:lnTo>
                  <a:lnTo>
                    <a:pt x="14754" y="11159"/>
                  </a:lnTo>
                  <a:lnTo>
                    <a:pt x="14680" y="10973"/>
                  </a:lnTo>
                  <a:lnTo>
                    <a:pt x="14606" y="10788"/>
                  </a:lnTo>
                  <a:lnTo>
                    <a:pt x="14495" y="10399"/>
                  </a:lnTo>
                  <a:lnTo>
                    <a:pt x="14402" y="9991"/>
                  </a:lnTo>
                  <a:lnTo>
                    <a:pt x="14291" y="9583"/>
                  </a:lnTo>
                  <a:lnTo>
                    <a:pt x="14235" y="9398"/>
                  </a:lnTo>
                  <a:lnTo>
                    <a:pt x="14161" y="9212"/>
                  </a:lnTo>
                  <a:lnTo>
                    <a:pt x="14068" y="9046"/>
                  </a:lnTo>
                  <a:lnTo>
                    <a:pt x="13976" y="8879"/>
                  </a:lnTo>
                  <a:lnTo>
                    <a:pt x="13846" y="8712"/>
                  </a:lnTo>
                  <a:lnTo>
                    <a:pt x="13716" y="8582"/>
                  </a:lnTo>
                  <a:lnTo>
                    <a:pt x="13549" y="8452"/>
                  </a:lnTo>
                  <a:lnTo>
                    <a:pt x="13383" y="8360"/>
                  </a:lnTo>
                  <a:lnTo>
                    <a:pt x="13216" y="8267"/>
                  </a:lnTo>
                  <a:lnTo>
                    <a:pt x="13030" y="8212"/>
                  </a:lnTo>
                  <a:lnTo>
                    <a:pt x="12827" y="8156"/>
                  </a:lnTo>
                  <a:lnTo>
                    <a:pt x="12641" y="8119"/>
                  </a:lnTo>
                  <a:lnTo>
                    <a:pt x="12233" y="8045"/>
                  </a:lnTo>
                  <a:lnTo>
                    <a:pt x="11826" y="7989"/>
                  </a:lnTo>
                  <a:lnTo>
                    <a:pt x="11418" y="7934"/>
                  </a:lnTo>
                  <a:lnTo>
                    <a:pt x="11214" y="7878"/>
                  </a:lnTo>
                  <a:lnTo>
                    <a:pt x="11029" y="7822"/>
                  </a:lnTo>
                  <a:lnTo>
                    <a:pt x="10843" y="7748"/>
                  </a:lnTo>
                  <a:lnTo>
                    <a:pt x="10658" y="7656"/>
                  </a:lnTo>
                  <a:lnTo>
                    <a:pt x="10547" y="7563"/>
                  </a:lnTo>
                  <a:lnTo>
                    <a:pt x="10417" y="7489"/>
                  </a:lnTo>
                  <a:lnTo>
                    <a:pt x="10213" y="7285"/>
                  </a:lnTo>
                  <a:lnTo>
                    <a:pt x="10046" y="7062"/>
                  </a:lnTo>
                  <a:lnTo>
                    <a:pt x="9880" y="6821"/>
                  </a:lnTo>
                  <a:lnTo>
                    <a:pt x="9731" y="6562"/>
                  </a:lnTo>
                  <a:lnTo>
                    <a:pt x="9602" y="6303"/>
                  </a:lnTo>
                  <a:lnTo>
                    <a:pt x="9342" y="5746"/>
                  </a:lnTo>
                  <a:lnTo>
                    <a:pt x="9083" y="5209"/>
                  </a:lnTo>
                  <a:lnTo>
                    <a:pt x="8953" y="4949"/>
                  </a:lnTo>
                  <a:lnTo>
                    <a:pt x="8786" y="4709"/>
                  </a:lnTo>
                  <a:lnTo>
                    <a:pt x="8619" y="4505"/>
                  </a:lnTo>
                  <a:lnTo>
                    <a:pt x="8415" y="4301"/>
                  </a:lnTo>
                  <a:lnTo>
                    <a:pt x="8193" y="4134"/>
                  </a:lnTo>
                  <a:lnTo>
                    <a:pt x="8082" y="4078"/>
                  </a:lnTo>
                  <a:lnTo>
                    <a:pt x="7952" y="4004"/>
                  </a:lnTo>
                  <a:lnTo>
                    <a:pt x="7804" y="3967"/>
                  </a:lnTo>
                  <a:lnTo>
                    <a:pt x="7655" y="3912"/>
                  </a:lnTo>
                  <a:lnTo>
                    <a:pt x="7340" y="3874"/>
                  </a:lnTo>
                  <a:lnTo>
                    <a:pt x="7025" y="3837"/>
                  </a:lnTo>
                  <a:lnTo>
                    <a:pt x="6710" y="3837"/>
                  </a:lnTo>
                  <a:lnTo>
                    <a:pt x="6395" y="3819"/>
                  </a:lnTo>
                  <a:lnTo>
                    <a:pt x="6080" y="3763"/>
                  </a:lnTo>
                  <a:lnTo>
                    <a:pt x="5932" y="3745"/>
                  </a:lnTo>
                  <a:lnTo>
                    <a:pt x="5802" y="3689"/>
                  </a:lnTo>
                  <a:lnTo>
                    <a:pt x="5654" y="3634"/>
                  </a:lnTo>
                  <a:lnTo>
                    <a:pt x="5524" y="3559"/>
                  </a:lnTo>
                  <a:lnTo>
                    <a:pt x="5394" y="3467"/>
                  </a:lnTo>
                  <a:lnTo>
                    <a:pt x="5265" y="3356"/>
                  </a:lnTo>
                  <a:lnTo>
                    <a:pt x="5153" y="3226"/>
                  </a:lnTo>
                  <a:lnTo>
                    <a:pt x="5061" y="3096"/>
                  </a:lnTo>
                  <a:lnTo>
                    <a:pt x="4875" y="2837"/>
                  </a:lnTo>
                  <a:lnTo>
                    <a:pt x="4690" y="2559"/>
                  </a:lnTo>
                  <a:lnTo>
                    <a:pt x="4486" y="2281"/>
                  </a:lnTo>
                  <a:lnTo>
                    <a:pt x="4264" y="2021"/>
                  </a:lnTo>
                  <a:lnTo>
                    <a:pt x="4023" y="1762"/>
                  </a:lnTo>
                  <a:lnTo>
                    <a:pt x="3763" y="1521"/>
                  </a:lnTo>
                  <a:lnTo>
                    <a:pt x="3504" y="1298"/>
                  </a:lnTo>
                  <a:lnTo>
                    <a:pt x="3226" y="1094"/>
                  </a:lnTo>
                  <a:lnTo>
                    <a:pt x="2929" y="909"/>
                  </a:lnTo>
                  <a:lnTo>
                    <a:pt x="2633" y="742"/>
                  </a:lnTo>
                  <a:lnTo>
                    <a:pt x="2336" y="575"/>
                  </a:lnTo>
                  <a:lnTo>
                    <a:pt x="2021" y="446"/>
                  </a:lnTo>
                  <a:lnTo>
                    <a:pt x="1687" y="316"/>
                  </a:lnTo>
                  <a:lnTo>
                    <a:pt x="1354" y="223"/>
                  </a:lnTo>
                  <a:lnTo>
                    <a:pt x="1020" y="131"/>
                  </a:lnTo>
                  <a:lnTo>
                    <a:pt x="687" y="75"/>
                  </a:lnTo>
                  <a:lnTo>
                    <a:pt x="334" y="3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0" name="Google Shape;1170;p24"/>
            <p:cNvSpPr/>
            <p:nvPr/>
          </p:nvSpPr>
          <p:spPr>
            <a:xfrm>
              <a:off x="10575434" y="3333178"/>
              <a:ext cx="757304" cy="973580"/>
            </a:xfrm>
            <a:custGeom>
              <a:avLst/>
              <a:gdLst/>
              <a:ahLst/>
              <a:cxnLst/>
              <a:rect l="l" t="t" r="r" b="b"/>
              <a:pathLst>
                <a:path w="19017" h="24448" fill="none" extrusionOk="0">
                  <a:moveTo>
                    <a:pt x="17627" y="22650"/>
                  </a:moveTo>
                  <a:lnTo>
                    <a:pt x="17627" y="22650"/>
                  </a:lnTo>
                  <a:lnTo>
                    <a:pt x="17849" y="22075"/>
                  </a:lnTo>
                  <a:lnTo>
                    <a:pt x="18072" y="21371"/>
                  </a:lnTo>
                  <a:lnTo>
                    <a:pt x="18294" y="20611"/>
                  </a:lnTo>
                  <a:lnTo>
                    <a:pt x="18498" y="19814"/>
                  </a:lnTo>
                  <a:lnTo>
                    <a:pt x="18683" y="18999"/>
                  </a:lnTo>
                  <a:lnTo>
                    <a:pt x="18832" y="18220"/>
                  </a:lnTo>
                  <a:lnTo>
                    <a:pt x="18943" y="17516"/>
                  </a:lnTo>
                  <a:lnTo>
                    <a:pt x="18980" y="17182"/>
                  </a:lnTo>
                  <a:lnTo>
                    <a:pt x="18998" y="16886"/>
                  </a:lnTo>
                  <a:lnTo>
                    <a:pt x="18998" y="16886"/>
                  </a:lnTo>
                  <a:lnTo>
                    <a:pt x="19017" y="16608"/>
                  </a:lnTo>
                  <a:lnTo>
                    <a:pt x="19017" y="16330"/>
                  </a:lnTo>
                  <a:lnTo>
                    <a:pt x="18980" y="16052"/>
                  </a:lnTo>
                  <a:lnTo>
                    <a:pt x="18961" y="15774"/>
                  </a:lnTo>
                  <a:lnTo>
                    <a:pt x="18906" y="15496"/>
                  </a:lnTo>
                  <a:lnTo>
                    <a:pt x="18832" y="15218"/>
                  </a:lnTo>
                  <a:lnTo>
                    <a:pt x="18758" y="14958"/>
                  </a:lnTo>
                  <a:lnTo>
                    <a:pt x="18665" y="14699"/>
                  </a:lnTo>
                  <a:lnTo>
                    <a:pt x="18554" y="14439"/>
                  </a:lnTo>
                  <a:lnTo>
                    <a:pt x="18424" y="14198"/>
                  </a:lnTo>
                  <a:lnTo>
                    <a:pt x="18276" y="13957"/>
                  </a:lnTo>
                  <a:lnTo>
                    <a:pt x="18127" y="13735"/>
                  </a:lnTo>
                  <a:lnTo>
                    <a:pt x="17961" y="13531"/>
                  </a:lnTo>
                  <a:lnTo>
                    <a:pt x="17757" y="13327"/>
                  </a:lnTo>
                  <a:lnTo>
                    <a:pt x="17553" y="13160"/>
                  </a:lnTo>
                  <a:lnTo>
                    <a:pt x="17330" y="12993"/>
                  </a:lnTo>
                  <a:lnTo>
                    <a:pt x="17330" y="12993"/>
                  </a:lnTo>
                  <a:lnTo>
                    <a:pt x="17034" y="12808"/>
                  </a:lnTo>
                  <a:lnTo>
                    <a:pt x="16719" y="12641"/>
                  </a:lnTo>
                  <a:lnTo>
                    <a:pt x="16070" y="12345"/>
                  </a:lnTo>
                  <a:lnTo>
                    <a:pt x="15755" y="12178"/>
                  </a:lnTo>
                  <a:lnTo>
                    <a:pt x="15458" y="11993"/>
                  </a:lnTo>
                  <a:lnTo>
                    <a:pt x="15329" y="11881"/>
                  </a:lnTo>
                  <a:lnTo>
                    <a:pt x="15199" y="11770"/>
                  </a:lnTo>
                  <a:lnTo>
                    <a:pt x="15069" y="11640"/>
                  </a:lnTo>
                  <a:lnTo>
                    <a:pt x="14958" y="11511"/>
                  </a:lnTo>
                  <a:lnTo>
                    <a:pt x="14958" y="11511"/>
                  </a:lnTo>
                  <a:lnTo>
                    <a:pt x="14847" y="11344"/>
                  </a:lnTo>
                  <a:lnTo>
                    <a:pt x="14754" y="11159"/>
                  </a:lnTo>
                  <a:lnTo>
                    <a:pt x="14680" y="10973"/>
                  </a:lnTo>
                  <a:lnTo>
                    <a:pt x="14606" y="10788"/>
                  </a:lnTo>
                  <a:lnTo>
                    <a:pt x="14495" y="10399"/>
                  </a:lnTo>
                  <a:lnTo>
                    <a:pt x="14402" y="9991"/>
                  </a:lnTo>
                  <a:lnTo>
                    <a:pt x="14291" y="9583"/>
                  </a:lnTo>
                  <a:lnTo>
                    <a:pt x="14235" y="9398"/>
                  </a:lnTo>
                  <a:lnTo>
                    <a:pt x="14161" y="9212"/>
                  </a:lnTo>
                  <a:lnTo>
                    <a:pt x="14068" y="9046"/>
                  </a:lnTo>
                  <a:lnTo>
                    <a:pt x="13976" y="8879"/>
                  </a:lnTo>
                  <a:lnTo>
                    <a:pt x="13846" y="8712"/>
                  </a:lnTo>
                  <a:lnTo>
                    <a:pt x="13716" y="8582"/>
                  </a:lnTo>
                  <a:lnTo>
                    <a:pt x="13716" y="8582"/>
                  </a:lnTo>
                  <a:lnTo>
                    <a:pt x="13549" y="8452"/>
                  </a:lnTo>
                  <a:lnTo>
                    <a:pt x="13383" y="8360"/>
                  </a:lnTo>
                  <a:lnTo>
                    <a:pt x="13216" y="8267"/>
                  </a:lnTo>
                  <a:lnTo>
                    <a:pt x="13030" y="8212"/>
                  </a:lnTo>
                  <a:lnTo>
                    <a:pt x="12827" y="8156"/>
                  </a:lnTo>
                  <a:lnTo>
                    <a:pt x="12641" y="8119"/>
                  </a:lnTo>
                  <a:lnTo>
                    <a:pt x="12233" y="8045"/>
                  </a:lnTo>
                  <a:lnTo>
                    <a:pt x="11826" y="7989"/>
                  </a:lnTo>
                  <a:lnTo>
                    <a:pt x="11418" y="7934"/>
                  </a:lnTo>
                  <a:lnTo>
                    <a:pt x="11214" y="7878"/>
                  </a:lnTo>
                  <a:lnTo>
                    <a:pt x="11029" y="7822"/>
                  </a:lnTo>
                  <a:lnTo>
                    <a:pt x="10843" y="7748"/>
                  </a:lnTo>
                  <a:lnTo>
                    <a:pt x="10658" y="7656"/>
                  </a:lnTo>
                  <a:lnTo>
                    <a:pt x="10658" y="7656"/>
                  </a:lnTo>
                  <a:lnTo>
                    <a:pt x="10547" y="7563"/>
                  </a:lnTo>
                  <a:lnTo>
                    <a:pt x="10417" y="7489"/>
                  </a:lnTo>
                  <a:lnTo>
                    <a:pt x="10213" y="7285"/>
                  </a:lnTo>
                  <a:lnTo>
                    <a:pt x="10046" y="7062"/>
                  </a:lnTo>
                  <a:lnTo>
                    <a:pt x="9880" y="6821"/>
                  </a:lnTo>
                  <a:lnTo>
                    <a:pt x="9731" y="6562"/>
                  </a:lnTo>
                  <a:lnTo>
                    <a:pt x="9602" y="6303"/>
                  </a:lnTo>
                  <a:lnTo>
                    <a:pt x="9342" y="5746"/>
                  </a:lnTo>
                  <a:lnTo>
                    <a:pt x="9083" y="5209"/>
                  </a:lnTo>
                  <a:lnTo>
                    <a:pt x="8953" y="4949"/>
                  </a:lnTo>
                  <a:lnTo>
                    <a:pt x="8786" y="4709"/>
                  </a:lnTo>
                  <a:lnTo>
                    <a:pt x="8619" y="4505"/>
                  </a:lnTo>
                  <a:lnTo>
                    <a:pt x="8415" y="4301"/>
                  </a:lnTo>
                  <a:lnTo>
                    <a:pt x="8193" y="4134"/>
                  </a:lnTo>
                  <a:lnTo>
                    <a:pt x="8082" y="4078"/>
                  </a:lnTo>
                  <a:lnTo>
                    <a:pt x="7952" y="4004"/>
                  </a:lnTo>
                  <a:lnTo>
                    <a:pt x="7952" y="4004"/>
                  </a:lnTo>
                  <a:lnTo>
                    <a:pt x="7804" y="3967"/>
                  </a:lnTo>
                  <a:lnTo>
                    <a:pt x="7655" y="3912"/>
                  </a:lnTo>
                  <a:lnTo>
                    <a:pt x="7340" y="3874"/>
                  </a:lnTo>
                  <a:lnTo>
                    <a:pt x="7025" y="3837"/>
                  </a:lnTo>
                  <a:lnTo>
                    <a:pt x="6710" y="3837"/>
                  </a:lnTo>
                  <a:lnTo>
                    <a:pt x="6395" y="3819"/>
                  </a:lnTo>
                  <a:lnTo>
                    <a:pt x="6080" y="3763"/>
                  </a:lnTo>
                  <a:lnTo>
                    <a:pt x="5932" y="3745"/>
                  </a:lnTo>
                  <a:lnTo>
                    <a:pt x="5802" y="3689"/>
                  </a:lnTo>
                  <a:lnTo>
                    <a:pt x="5654" y="3634"/>
                  </a:lnTo>
                  <a:lnTo>
                    <a:pt x="5524" y="3559"/>
                  </a:lnTo>
                  <a:lnTo>
                    <a:pt x="5524" y="3559"/>
                  </a:lnTo>
                  <a:lnTo>
                    <a:pt x="5394" y="3467"/>
                  </a:lnTo>
                  <a:lnTo>
                    <a:pt x="5265" y="3356"/>
                  </a:lnTo>
                  <a:lnTo>
                    <a:pt x="5153" y="3226"/>
                  </a:lnTo>
                  <a:lnTo>
                    <a:pt x="5061" y="3096"/>
                  </a:lnTo>
                  <a:lnTo>
                    <a:pt x="4875" y="2837"/>
                  </a:lnTo>
                  <a:lnTo>
                    <a:pt x="4690" y="2559"/>
                  </a:lnTo>
                  <a:lnTo>
                    <a:pt x="4690" y="2559"/>
                  </a:lnTo>
                  <a:lnTo>
                    <a:pt x="4486" y="2281"/>
                  </a:lnTo>
                  <a:lnTo>
                    <a:pt x="4264" y="2021"/>
                  </a:lnTo>
                  <a:lnTo>
                    <a:pt x="4023" y="1762"/>
                  </a:lnTo>
                  <a:lnTo>
                    <a:pt x="3763" y="1521"/>
                  </a:lnTo>
                  <a:lnTo>
                    <a:pt x="3504" y="1298"/>
                  </a:lnTo>
                  <a:lnTo>
                    <a:pt x="3226" y="1094"/>
                  </a:lnTo>
                  <a:lnTo>
                    <a:pt x="2929" y="909"/>
                  </a:lnTo>
                  <a:lnTo>
                    <a:pt x="2633" y="742"/>
                  </a:lnTo>
                  <a:lnTo>
                    <a:pt x="2336" y="575"/>
                  </a:lnTo>
                  <a:lnTo>
                    <a:pt x="2021" y="446"/>
                  </a:lnTo>
                  <a:lnTo>
                    <a:pt x="1687" y="316"/>
                  </a:lnTo>
                  <a:lnTo>
                    <a:pt x="1354" y="223"/>
                  </a:lnTo>
                  <a:lnTo>
                    <a:pt x="1020" y="131"/>
                  </a:lnTo>
                  <a:lnTo>
                    <a:pt x="687" y="75"/>
                  </a:lnTo>
                  <a:lnTo>
                    <a:pt x="334" y="38"/>
                  </a:lnTo>
                  <a:lnTo>
                    <a:pt x="1" y="1"/>
                  </a:lnTo>
                  <a:lnTo>
                    <a:pt x="1" y="1"/>
                  </a:lnTo>
                  <a:lnTo>
                    <a:pt x="168" y="131"/>
                  </a:lnTo>
                  <a:lnTo>
                    <a:pt x="316" y="260"/>
                  </a:lnTo>
                  <a:lnTo>
                    <a:pt x="446" y="390"/>
                  </a:lnTo>
                  <a:lnTo>
                    <a:pt x="557" y="557"/>
                  </a:lnTo>
                  <a:lnTo>
                    <a:pt x="668" y="724"/>
                  </a:lnTo>
                  <a:lnTo>
                    <a:pt x="761" y="890"/>
                  </a:lnTo>
                  <a:lnTo>
                    <a:pt x="835" y="1076"/>
                  </a:lnTo>
                  <a:lnTo>
                    <a:pt x="890" y="1280"/>
                  </a:lnTo>
                  <a:lnTo>
                    <a:pt x="946" y="1465"/>
                  </a:lnTo>
                  <a:lnTo>
                    <a:pt x="983" y="1669"/>
                  </a:lnTo>
                  <a:lnTo>
                    <a:pt x="1039" y="2095"/>
                  </a:lnTo>
                  <a:lnTo>
                    <a:pt x="1039" y="2521"/>
                  </a:lnTo>
                  <a:lnTo>
                    <a:pt x="1020" y="2929"/>
                  </a:lnTo>
                  <a:lnTo>
                    <a:pt x="1020" y="2929"/>
                  </a:lnTo>
                  <a:lnTo>
                    <a:pt x="928" y="3745"/>
                  </a:lnTo>
                  <a:lnTo>
                    <a:pt x="890" y="4171"/>
                  </a:lnTo>
                  <a:lnTo>
                    <a:pt x="853" y="4579"/>
                  </a:lnTo>
                  <a:lnTo>
                    <a:pt x="853" y="4987"/>
                  </a:lnTo>
                  <a:lnTo>
                    <a:pt x="872" y="5394"/>
                  </a:lnTo>
                  <a:lnTo>
                    <a:pt x="890" y="5580"/>
                  </a:lnTo>
                  <a:lnTo>
                    <a:pt x="928" y="5784"/>
                  </a:lnTo>
                  <a:lnTo>
                    <a:pt x="983" y="5969"/>
                  </a:lnTo>
                  <a:lnTo>
                    <a:pt x="1057" y="6173"/>
                  </a:lnTo>
                  <a:lnTo>
                    <a:pt x="1057" y="6173"/>
                  </a:lnTo>
                  <a:lnTo>
                    <a:pt x="1168" y="6432"/>
                  </a:lnTo>
                  <a:lnTo>
                    <a:pt x="1317" y="6692"/>
                  </a:lnTo>
                  <a:lnTo>
                    <a:pt x="1613" y="7192"/>
                  </a:lnTo>
                  <a:lnTo>
                    <a:pt x="1780" y="7433"/>
                  </a:lnTo>
                  <a:lnTo>
                    <a:pt x="1928" y="7674"/>
                  </a:lnTo>
                  <a:lnTo>
                    <a:pt x="2058" y="7934"/>
                  </a:lnTo>
                  <a:lnTo>
                    <a:pt x="2169" y="8212"/>
                  </a:lnTo>
                  <a:lnTo>
                    <a:pt x="2169" y="8212"/>
                  </a:lnTo>
                  <a:lnTo>
                    <a:pt x="2243" y="8471"/>
                  </a:lnTo>
                  <a:lnTo>
                    <a:pt x="2281" y="8731"/>
                  </a:lnTo>
                  <a:lnTo>
                    <a:pt x="2299" y="8990"/>
                  </a:lnTo>
                  <a:lnTo>
                    <a:pt x="2318" y="9249"/>
                  </a:lnTo>
                  <a:lnTo>
                    <a:pt x="2299" y="9509"/>
                  </a:lnTo>
                  <a:lnTo>
                    <a:pt x="2281" y="9787"/>
                  </a:lnTo>
                  <a:lnTo>
                    <a:pt x="2225" y="10324"/>
                  </a:lnTo>
                  <a:lnTo>
                    <a:pt x="2169" y="10862"/>
                  </a:lnTo>
                  <a:lnTo>
                    <a:pt x="2151" y="11121"/>
                  </a:lnTo>
                  <a:lnTo>
                    <a:pt x="2151" y="11381"/>
                  </a:lnTo>
                  <a:lnTo>
                    <a:pt x="2169" y="11640"/>
                  </a:lnTo>
                  <a:lnTo>
                    <a:pt x="2188" y="11900"/>
                  </a:lnTo>
                  <a:lnTo>
                    <a:pt x="2243" y="12159"/>
                  </a:lnTo>
                  <a:lnTo>
                    <a:pt x="2318" y="12419"/>
                  </a:lnTo>
                  <a:lnTo>
                    <a:pt x="2318" y="12419"/>
                  </a:lnTo>
                  <a:lnTo>
                    <a:pt x="2392" y="12604"/>
                  </a:lnTo>
                  <a:lnTo>
                    <a:pt x="2484" y="12808"/>
                  </a:lnTo>
                  <a:lnTo>
                    <a:pt x="2596" y="12975"/>
                  </a:lnTo>
                  <a:lnTo>
                    <a:pt x="2725" y="13160"/>
                  </a:lnTo>
                  <a:lnTo>
                    <a:pt x="2985" y="13494"/>
                  </a:lnTo>
                  <a:lnTo>
                    <a:pt x="3263" y="13827"/>
                  </a:lnTo>
                  <a:lnTo>
                    <a:pt x="3541" y="14161"/>
                  </a:lnTo>
                  <a:lnTo>
                    <a:pt x="3800" y="14513"/>
                  </a:lnTo>
                  <a:lnTo>
                    <a:pt x="3912" y="14680"/>
                  </a:lnTo>
                  <a:lnTo>
                    <a:pt x="4023" y="14865"/>
                  </a:lnTo>
                  <a:lnTo>
                    <a:pt x="4115" y="15051"/>
                  </a:lnTo>
                  <a:lnTo>
                    <a:pt x="4208" y="15255"/>
                  </a:lnTo>
                  <a:lnTo>
                    <a:pt x="4208" y="15255"/>
                  </a:lnTo>
                  <a:lnTo>
                    <a:pt x="4282" y="15533"/>
                  </a:lnTo>
                  <a:lnTo>
                    <a:pt x="4319" y="15811"/>
                  </a:lnTo>
                  <a:lnTo>
                    <a:pt x="4356" y="16107"/>
                  </a:lnTo>
                  <a:lnTo>
                    <a:pt x="4356" y="16404"/>
                  </a:lnTo>
                  <a:lnTo>
                    <a:pt x="4356" y="16700"/>
                  </a:lnTo>
                  <a:lnTo>
                    <a:pt x="4338" y="16997"/>
                  </a:lnTo>
                  <a:lnTo>
                    <a:pt x="4282" y="17590"/>
                  </a:lnTo>
                  <a:lnTo>
                    <a:pt x="4264" y="17887"/>
                  </a:lnTo>
                  <a:lnTo>
                    <a:pt x="4245" y="18183"/>
                  </a:lnTo>
                  <a:lnTo>
                    <a:pt x="4264" y="18461"/>
                  </a:lnTo>
                  <a:lnTo>
                    <a:pt x="4282" y="18739"/>
                  </a:lnTo>
                  <a:lnTo>
                    <a:pt x="4338" y="19017"/>
                  </a:lnTo>
                  <a:lnTo>
                    <a:pt x="4412" y="19277"/>
                  </a:lnTo>
                  <a:lnTo>
                    <a:pt x="4523" y="19518"/>
                  </a:lnTo>
                  <a:lnTo>
                    <a:pt x="4671" y="19758"/>
                  </a:lnTo>
                  <a:lnTo>
                    <a:pt x="4671" y="19758"/>
                  </a:lnTo>
                  <a:lnTo>
                    <a:pt x="4820" y="19925"/>
                  </a:lnTo>
                  <a:lnTo>
                    <a:pt x="4987" y="20074"/>
                  </a:lnTo>
                  <a:lnTo>
                    <a:pt x="5153" y="20203"/>
                  </a:lnTo>
                  <a:lnTo>
                    <a:pt x="5339" y="20333"/>
                  </a:lnTo>
                  <a:lnTo>
                    <a:pt x="5728" y="20555"/>
                  </a:lnTo>
                  <a:lnTo>
                    <a:pt x="6136" y="20741"/>
                  </a:lnTo>
                  <a:lnTo>
                    <a:pt x="6543" y="20945"/>
                  </a:lnTo>
                  <a:lnTo>
                    <a:pt x="6747" y="21056"/>
                  </a:lnTo>
                  <a:lnTo>
                    <a:pt x="6933" y="21186"/>
                  </a:lnTo>
                  <a:lnTo>
                    <a:pt x="7099" y="21315"/>
                  </a:lnTo>
                  <a:lnTo>
                    <a:pt x="7266" y="21445"/>
                  </a:lnTo>
                  <a:lnTo>
                    <a:pt x="7415" y="21612"/>
                  </a:lnTo>
                  <a:lnTo>
                    <a:pt x="7526" y="21797"/>
                  </a:lnTo>
                  <a:lnTo>
                    <a:pt x="7526" y="21797"/>
                  </a:lnTo>
                  <a:lnTo>
                    <a:pt x="7600" y="21927"/>
                  </a:lnTo>
                  <a:lnTo>
                    <a:pt x="7674" y="22057"/>
                  </a:lnTo>
                  <a:lnTo>
                    <a:pt x="7767" y="22353"/>
                  </a:lnTo>
                  <a:lnTo>
                    <a:pt x="7878" y="22631"/>
                  </a:lnTo>
                  <a:lnTo>
                    <a:pt x="7989" y="22909"/>
                  </a:lnTo>
                  <a:lnTo>
                    <a:pt x="7989" y="22909"/>
                  </a:lnTo>
                  <a:lnTo>
                    <a:pt x="8119" y="23132"/>
                  </a:lnTo>
                  <a:lnTo>
                    <a:pt x="8267" y="23336"/>
                  </a:lnTo>
                  <a:lnTo>
                    <a:pt x="8434" y="23521"/>
                  </a:lnTo>
                  <a:lnTo>
                    <a:pt x="8619" y="23688"/>
                  </a:lnTo>
                  <a:lnTo>
                    <a:pt x="8823" y="23836"/>
                  </a:lnTo>
                  <a:lnTo>
                    <a:pt x="9046" y="23966"/>
                  </a:lnTo>
                  <a:lnTo>
                    <a:pt x="9268" y="24077"/>
                  </a:lnTo>
                  <a:lnTo>
                    <a:pt x="9509" y="24170"/>
                  </a:lnTo>
                  <a:lnTo>
                    <a:pt x="9768" y="24244"/>
                  </a:lnTo>
                  <a:lnTo>
                    <a:pt x="10028" y="24299"/>
                  </a:lnTo>
                  <a:lnTo>
                    <a:pt x="10287" y="24355"/>
                  </a:lnTo>
                  <a:lnTo>
                    <a:pt x="10565" y="24392"/>
                  </a:lnTo>
                  <a:lnTo>
                    <a:pt x="10825" y="24429"/>
                  </a:lnTo>
                  <a:lnTo>
                    <a:pt x="11103" y="24448"/>
                  </a:lnTo>
                  <a:lnTo>
                    <a:pt x="11622" y="24429"/>
                  </a:lnTo>
                  <a:lnTo>
                    <a:pt x="11622" y="24429"/>
                  </a:lnTo>
                  <a:lnTo>
                    <a:pt x="11992" y="24411"/>
                  </a:lnTo>
                  <a:lnTo>
                    <a:pt x="12363" y="24374"/>
                  </a:lnTo>
                  <a:lnTo>
                    <a:pt x="12734" y="24318"/>
                  </a:lnTo>
                  <a:lnTo>
                    <a:pt x="13123" y="24244"/>
                  </a:lnTo>
                  <a:lnTo>
                    <a:pt x="13512" y="24170"/>
                  </a:lnTo>
                  <a:lnTo>
                    <a:pt x="13902" y="24058"/>
                  </a:lnTo>
                  <a:lnTo>
                    <a:pt x="14699" y="23836"/>
                  </a:lnTo>
                  <a:lnTo>
                    <a:pt x="15477" y="23577"/>
                  </a:lnTo>
                  <a:lnTo>
                    <a:pt x="16237" y="23280"/>
                  </a:lnTo>
                  <a:lnTo>
                    <a:pt x="16960" y="22965"/>
                  </a:lnTo>
                  <a:lnTo>
                    <a:pt x="17627" y="2265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1" name="Google Shape;1171;p24"/>
            <p:cNvSpPr/>
            <p:nvPr/>
          </p:nvSpPr>
          <p:spPr>
            <a:xfrm>
              <a:off x="10661805" y="3399600"/>
              <a:ext cx="607492" cy="822295"/>
            </a:xfrm>
            <a:custGeom>
              <a:avLst/>
              <a:gdLst/>
              <a:ahLst/>
              <a:cxnLst/>
              <a:rect l="l" t="t" r="r" b="b"/>
              <a:pathLst>
                <a:path w="15255" h="20649" extrusionOk="0">
                  <a:moveTo>
                    <a:pt x="56" y="1"/>
                  </a:moveTo>
                  <a:lnTo>
                    <a:pt x="19" y="19"/>
                  </a:lnTo>
                  <a:lnTo>
                    <a:pt x="0" y="57"/>
                  </a:lnTo>
                  <a:lnTo>
                    <a:pt x="0" y="94"/>
                  </a:lnTo>
                  <a:lnTo>
                    <a:pt x="19" y="112"/>
                  </a:lnTo>
                  <a:lnTo>
                    <a:pt x="37" y="149"/>
                  </a:lnTo>
                  <a:lnTo>
                    <a:pt x="74" y="168"/>
                  </a:lnTo>
                  <a:lnTo>
                    <a:pt x="167" y="205"/>
                  </a:lnTo>
                  <a:lnTo>
                    <a:pt x="260" y="260"/>
                  </a:lnTo>
                  <a:lnTo>
                    <a:pt x="334" y="316"/>
                  </a:lnTo>
                  <a:lnTo>
                    <a:pt x="408" y="390"/>
                  </a:lnTo>
                  <a:lnTo>
                    <a:pt x="464" y="464"/>
                  </a:lnTo>
                  <a:lnTo>
                    <a:pt x="519" y="557"/>
                  </a:lnTo>
                  <a:lnTo>
                    <a:pt x="612" y="742"/>
                  </a:lnTo>
                  <a:lnTo>
                    <a:pt x="686" y="965"/>
                  </a:lnTo>
                  <a:lnTo>
                    <a:pt x="723" y="1187"/>
                  </a:lnTo>
                  <a:lnTo>
                    <a:pt x="742" y="1428"/>
                  </a:lnTo>
                  <a:lnTo>
                    <a:pt x="723" y="1650"/>
                  </a:lnTo>
                  <a:lnTo>
                    <a:pt x="705" y="1928"/>
                  </a:lnTo>
                  <a:lnTo>
                    <a:pt x="686" y="2355"/>
                  </a:lnTo>
                  <a:lnTo>
                    <a:pt x="668" y="2559"/>
                  </a:lnTo>
                  <a:lnTo>
                    <a:pt x="686" y="2763"/>
                  </a:lnTo>
                  <a:lnTo>
                    <a:pt x="705" y="2966"/>
                  </a:lnTo>
                  <a:lnTo>
                    <a:pt x="760" y="3152"/>
                  </a:lnTo>
                  <a:lnTo>
                    <a:pt x="816" y="3337"/>
                  </a:lnTo>
                  <a:lnTo>
                    <a:pt x="927" y="3522"/>
                  </a:lnTo>
                  <a:lnTo>
                    <a:pt x="1057" y="3671"/>
                  </a:lnTo>
                  <a:lnTo>
                    <a:pt x="1186" y="3800"/>
                  </a:lnTo>
                  <a:lnTo>
                    <a:pt x="1353" y="3912"/>
                  </a:lnTo>
                  <a:lnTo>
                    <a:pt x="1520" y="4023"/>
                  </a:lnTo>
                  <a:lnTo>
                    <a:pt x="1705" y="4097"/>
                  </a:lnTo>
                  <a:lnTo>
                    <a:pt x="1891" y="4171"/>
                  </a:lnTo>
                  <a:lnTo>
                    <a:pt x="2261" y="4282"/>
                  </a:lnTo>
                  <a:lnTo>
                    <a:pt x="2669" y="4412"/>
                  </a:lnTo>
                  <a:lnTo>
                    <a:pt x="2855" y="4486"/>
                  </a:lnTo>
                  <a:lnTo>
                    <a:pt x="3040" y="4579"/>
                  </a:lnTo>
                  <a:lnTo>
                    <a:pt x="3225" y="4672"/>
                  </a:lnTo>
                  <a:lnTo>
                    <a:pt x="3392" y="4801"/>
                  </a:lnTo>
                  <a:lnTo>
                    <a:pt x="3540" y="4950"/>
                  </a:lnTo>
                  <a:lnTo>
                    <a:pt x="3689" y="5098"/>
                  </a:lnTo>
                  <a:lnTo>
                    <a:pt x="3818" y="5265"/>
                  </a:lnTo>
                  <a:lnTo>
                    <a:pt x="3911" y="5450"/>
                  </a:lnTo>
                  <a:lnTo>
                    <a:pt x="4004" y="5635"/>
                  </a:lnTo>
                  <a:lnTo>
                    <a:pt x="4078" y="5839"/>
                  </a:lnTo>
                  <a:lnTo>
                    <a:pt x="4133" y="6099"/>
                  </a:lnTo>
                  <a:lnTo>
                    <a:pt x="4171" y="6377"/>
                  </a:lnTo>
                  <a:lnTo>
                    <a:pt x="4189" y="6914"/>
                  </a:lnTo>
                  <a:lnTo>
                    <a:pt x="4208" y="7359"/>
                  </a:lnTo>
                  <a:lnTo>
                    <a:pt x="4226" y="7581"/>
                  </a:lnTo>
                  <a:lnTo>
                    <a:pt x="4263" y="7785"/>
                  </a:lnTo>
                  <a:lnTo>
                    <a:pt x="4300" y="8008"/>
                  </a:lnTo>
                  <a:lnTo>
                    <a:pt x="4374" y="8193"/>
                  </a:lnTo>
                  <a:lnTo>
                    <a:pt x="4467" y="8397"/>
                  </a:lnTo>
                  <a:lnTo>
                    <a:pt x="4578" y="8582"/>
                  </a:lnTo>
                  <a:lnTo>
                    <a:pt x="4727" y="8731"/>
                  </a:lnTo>
                  <a:lnTo>
                    <a:pt x="4893" y="8879"/>
                  </a:lnTo>
                  <a:lnTo>
                    <a:pt x="5060" y="8990"/>
                  </a:lnTo>
                  <a:lnTo>
                    <a:pt x="5246" y="9101"/>
                  </a:lnTo>
                  <a:lnTo>
                    <a:pt x="5449" y="9175"/>
                  </a:lnTo>
                  <a:lnTo>
                    <a:pt x="5653" y="9268"/>
                  </a:lnTo>
                  <a:lnTo>
                    <a:pt x="6061" y="9398"/>
                  </a:lnTo>
                  <a:lnTo>
                    <a:pt x="6506" y="9546"/>
                  </a:lnTo>
                  <a:lnTo>
                    <a:pt x="6710" y="9620"/>
                  </a:lnTo>
                  <a:lnTo>
                    <a:pt x="6914" y="9713"/>
                  </a:lnTo>
                  <a:lnTo>
                    <a:pt x="7173" y="9880"/>
                  </a:lnTo>
                  <a:lnTo>
                    <a:pt x="7395" y="10065"/>
                  </a:lnTo>
                  <a:lnTo>
                    <a:pt x="7599" y="10269"/>
                  </a:lnTo>
                  <a:lnTo>
                    <a:pt x="7785" y="10510"/>
                  </a:lnTo>
                  <a:lnTo>
                    <a:pt x="7933" y="10751"/>
                  </a:lnTo>
                  <a:lnTo>
                    <a:pt x="8063" y="11029"/>
                  </a:lnTo>
                  <a:lnTo>
                    <a:pt x="8155" y="11307"/>
                  </a:lnTo>
                  <a:lnTo>
                    <a:pt x="8192" y="11585"/>
                  </a:lnTo>
                  <a:lnTo>
                    <a:pt x="8211" y="11807"/>
                  </a:lnTo>
                  <a:lnTo>
                    <a:pt x="8211" y="12011"/>
                  </a:lnTo>
                  <a:lnTo>
                    <a:pt x="8192" y="12437"/>
                  </a:lnTo>
                  <a:lnTo>
                    <a:pt x="8192" y="12790"/>
                  </a:lnTo>
                  <a:lnTo>
                    <a:pt x="8192" y="13160"/>
                  </a:lnTo>
                  <a:lnTo>
                    <a:pt x="8211" y="13327"/>
                  </a:lnTo>
                  <a:lnTo>
                    <a:pt x="8230" y="13512"/>
                  </a:lnTo>
                  <a:lnTo>
                    <a:pt x="8285" y="13679"/>
                  </a:lnTo>
                  <a:lnTo>
                    <a:pt x="8341" y="13846"/>
                  </a:lnTo>
                  <a:lnTo>
                    <a:pt x="8433" y="14013"/>
                  </a:lnTo>
                  <a:lnTo>
                    <a:pt x="8545" y="14180"/>
                  </a:lnTo>
                  <a:lnTo>
                    <a:pt x="8674" y="14328"/>
                  </a:lnTo>
                  <a:lnTo>
                    <a:pt x="8823" y="14476"/>
                  </a:lnTo>
                  <a:lnTo>
                    <a:pt x="8989" y="14606"/>
                  </a:lnTo>
                  <a:lnTo>
                    <a:pt x="9175" y="14736"/>
                  </a:lnTo>
                  <a:lnTo>
                    <a:pt x="9379" y="14866"/>
                  </a:lnTo>
                  <a:lnTo>
                    <a:pt x="9601" y="14958"/>
                  </a:lnTo>
                  <a:lnTo>
                    <a:pt x="9990" y="15125"/>
                  </a:lnTo>
                  <a:lnTo>
                    <a:pt x="10398" y="15255"/>
                  </a:lnTo>
                  <a:lnTo>
                    <a:pt x="10769" y="15384"/>
                  </a:lnTo>
                  <a:lnTo>
                    <a:pt x="11139" y="15533"/>
                  </a:lnTo>
                  <a:lnTo>
                    <a:pt x="11473" y="15700"/>
                  </a:lnTo>
                  <a:lnTo>
                    <a:pt x="11807" y="15903"/>
                  </a:lnTo>
                  <a:lnTo>
                    <a:pt x="12122" y="16126"/>
                  </a:lnTo>
                  <a:lnTo>
                    <a:pt x="12437" y="16385"/>
                  </a:lnTo>
                  <a:lnTo>
                    <a:pt x="12733" y="16663"/>
                  </a:lnTo>
                  <a:lnTo>
                    <a:pt x="13030" y="16960"/>
                  </a:lnTo>
                  <a:lnTo>
                    <a:pt x="13308" y="17312"/>
                  </a:lnTo>
                  <a:lnTo>
                    <a:pt x="13586" y="17664"/>
                  </a:lnTo>
                  <a:lnTo>
                    <a:pt x="13808" y="18016"/>
                  </a:lnTo>
                  <a:lnTo>
                    <a:pt x="14031" y="18369"/>
                  </a:lnTo>
                  <a:lnTo>
                    <a:pt x="14235" y="18739"/>
                  </a:lnTo>
                  <a:lnTo>
                    <a:pt x="14420" y="19110"/>
                  </a:lnTo>
                  <a:lnTo>
                    <a:pt x="14772" y="19851"/>
                  </a:lnTo>
                  <a:lnTo>
                    <a:pt x="15087" y="20593"/>
                  </a:lnTo>
                  <a:lnTo>
                    <a:pt x="15124" y="20630"/>
                  </a:lnTo>
                  <a:lnTo>
                    <a:pt x="15180" y="20648"/>
                  </a:lnTo>
                  <a:lnTo>
                    <a:pt x="15198" y="20648"/>
                  </a:lnTo>
                  <a:lnTo>
                    <a:pt x="15236" y="20630"/>
                  </a:lnTo>
                  <a:lnTo>
                    <a:pt x="15254" y="20593"/>
                  </a:lnTo>
                  <a:lnTo>
                    <a:pt x="15254" y="20556"/>
                  </a:lnTo>
                  <a:lnTo>
                    <a:pt x="15254" y="20537"/>
                  </a:lnTo>
                  <a:lnTo>
                    <a:pt x="14920" y="19777"/>
                  </a:lnTo>
                  <a:lnTo>
                    <a:pt x="14568" y="19017"/>
                  </a:lnTo>
                  <a:lnTo>
                    <a:pt x="14383" y="18647"/>
                  </a:lnTo>
                  <a:lnTo>
                    <a:pt x="14179" y="18276"/>
                  </a:lnTo>
                  <a:lnTo>
                    <a:pt x="13957" y="17924"/>
                  </a:lnTo>
                  <a:lnTo>
                    <a:pt x="13716" y="17572"/>
                  </a:lnTo>
                  <a:lnTo>
                    <a:pt x="13456" y="17201"/>
                  </a:lnTo>
                  <a:lnTo>
                    <a:pt x="13160" y="16849"/>
                  </a:lnTo>
                  <a:lnTo>
                    <a:pt x="12863" y="16534"/>
                  </a:lnTo>
                  <a:lnTo>
                    <a:pt x="12548" y="16237"/>
                  </a:lnTo>
                  <a:lnTo>
                    <a:pt x="12233" y="15978"/>
                  </a:lnTo>
                  <a:lnTo>
                    <a:pt x="11899" y="15755"/>
                  </a:lnTo>
                  <a:lnTo>
                    <a:pt x="11566" y="15551"/>
                  </a:lnTo>
                  <a:lnTo>
                    <a:pt x="11214" y="15384"/>
                  </a:lnTo>
                  <a:lnTo>
                    <a:pt x="10824" y="15236"/>
                  </a:lnTo>
                  <a:lnTo>
                    <a:pt x="10454" y="15106"/>
                  </a:lnTo>
                  <a:lnTo>
                    <a:pt x="10046" y="14958"/>
                  </a:lnTo>
                  <a:lnTo>
                    <a:pt x="9657" y="14810"/>
                  </a:lnTo>
                  <a:lnTo>
                    <a:pt x="9342" y="14643"/>
                  </a:lnTo>
                  <a:lnTo>
                    <a:pt x="9175" y="14550"/>
                  </a:lnTo>
                  <a:lnTo>
                    <a:pt x="9027" y="14421"/>
                  </a:lnTo>
                  <a:lnTo>
                    <a:pt x="8860" y="14291"/>
                  </a:lnTo>
                  <a:lnTo>
                    <a:pt x="8730" y="14143"/>
                  </a:lnTo>
                  <a:lnTo>
                    <a:pt x="8600" y="13976"/>
                  </a:lnTo>
                  <a:lnTo>
                    <a:pt x="8508" y="13791"/>
                  </a:lnTo>
                  <a:lnTo>
                    <a:pt x="8452" y="13624"/>
                  </a:lnTo>
                  <a:lnTo>
                    <a:pt x="8396" y="13475"/>
                  </a:lnTo>
                  <a:lnTo>
                    <a:pt x="8378" y="13309"/>
                  </a:lnTo>
                  <a:lnTo>
                    <a:pt x="8359" y="13142"/>
                  </a:lnTo>
                  <a:lnTo>
                    <a:pt x="8359" y="12790"/>
                  </a:lnTo>
                  <a:lnTo>
                    <a:pt x="8378" y="12437"/>
                  </a:lnTo>
                  <a:lnTo>
                    <a:pt x="8396" y="12011"/>
                  </a:lnTo>
                  <a:lnTo>
                    <a:pt x="8396" y="11789"/>
                  </a:lnTo>
                  <a:lnTo>
                    <a:pt x="8378" y="11566"/>
                  </a:lnTo>
                  <a:lnTo>
                    <a:pt x="8322" y="11251"/>
                  </a:lnTo>
                  <a:lnTo>
                    <a:pt x="8230" y="10955"/>
                  </a:lnTo>
                  <a:lnTo>
                    <a:pt x="8100" y="10677"/>
                  </a:lnTo>
                  <a:lnTo>
                    <a:pt x="7933" y="10399"/>
                  </a:lnTo>
                  <a:lnTo>
                    <a:pt x="7748" y="10158"/>
                  </a:lnTo>
                  <a:lnTo>
                    <a:pt x="7525" y="9935"/>
                  </a:lnTo>
                  <a:lnTo>
                    <a:pt x="7266" y="9731"/>
                  </a:lnTo>
                  <a:lnTo>
                    <a:pt x="7006" y="9565"/>
                  </a:lnTo>
                  <a:lnTo>
                    <a:pt x="6784" y="9472"/>
                  </a:lnTo>
                  <a:lnTo>
                    <a:pt x="6561" y="9379"/>
                  </a:lnTo>
                  <a:lnTo>
                    <a:pt x="6117" y="9231"/>
                  </a:lnTo>
                  <a:lnTo>
                    <a:pt x="5709" y="9101"/>
                  </a:lnTo>
                  <a:lnTo>
                    <a:pt x="5524" y="9027"/>
                  </a:lnTo>
                  <a:lnTo>
                    <a:pt x="5338" y="8953"/>
                  </a:lnTo>
                  <a:lnTo>
                    <a:pt x="5153" y="8860"/>
                  </a:lnTo>
                  <a:lnTo>
                    <a:pt x="5005" y="8749"/>
                  </a:lnTo>
                  <a:lnTo>
                    <a:pt x="4856" y="8619"/>
                  </a:lnTo>
                  <a:lnTo>
                    <a:pt x="4727" y="8471"/>
                  </a:lnTo>
                  <a:lnTo>
                    <a:pt x="4615" y="8304"/>
                  </a:lnTo>
                  <a:lnTo>
                    <a:pt x="4541" y="8138"/>
                  </a:lnTo>
                  <a:lnTo>
                    <a:pt x="4467" y="7952"/>
                  </a:lnTo>
                  <a:lnTo>
                    <a:pt x="4430" y="7748"/>
                  </a:lnTo>
                  <a:lnTo>
                    <a:pt x="4393" y="7544"/>
                  </a:lnTo>
                  <a:lnTo>
                    <a:pt x="4374" y="7341"/>
                  </a:lnTo>
                  <a:lnTo>
                    <a:pt x="4356" y="6914"/>
                  </a:lnTo>
                  <a:lnTo>
                    <a:pt x="4356" y="6636"/>
                  </a:lnTo>
                  <a:lnTo>
                    <a:pt x="4337" y="6340"/>
                  </a:lnTo>
                  <a:lnTo>
                    <a:pt x="4300" y="6062"/>
                  </a:lnTo>
                  <a:lnTo>
                    <a:pt x="4245" y="5784"/>
                  </a:lnTo>
                  <a:lnTo>
                    <a:pt x="4171" y="5580"/>
                  </a:lnTo>
                  <a:lnTo>
                    <a:pt x="4078" y="5376"/>
                  </a:lnTo>
                  <a:lnTo>
                    <a:pt x="3948" y="5172"/>
                  </a:lnTo>
                  <a:lnTo>
                    <a:pt x="3818" y="4987"/>
                  </a:lnTo>
                  <a:lnTo>
                    <a:pt x="3670" y="4820"/>
                  </a:lnTo>
                  <a:lnTo>
                    <a:pt x="3503" y="4672"/>
                  </a:lnTo>
                  <a:lnTo>
                    <a:pt x="3318" y="4542"/>
                  </a:lnTo>
                  <a:lnTo>
                    <a:pt x="3133" y="4412"/>
                  </a:lnTo>
                  <a:lnTo>
                    <a:pt x="2929" y="4338"/>
                  </a:lnTo>
                  <a:lnTo>
                    <a:pt x="2725" y="4245"/>
                  </a:lnTo>
                  <a:lnTo>
                    <a:pt x="2317" y="4116"/>
                  </a:lnTo>
                  <a:lnTo>
                    <a:pt x="1946" y="4004"/>
                  </a:lnTo>
                  <a:lnTo>
                    <a:pt x="1780" y="3930"/>
                  </a:lnTo>
                  <a:lnTo>
                    <a:pt x="1613" y="3856"/>
                  </a:lnTo>
                  <a:lnTo>
                    <a:pt x="1446" y="3782"/>
                  </a:lnTo>
                  <a:lnTo>
                    <a:pt x="1316" y="3671"/>
                  </a:lnTo>
                  <a:lnTo>
                    <a:pt x="1186" y="3560"/>
                  </a:lnTo>
                  <a:lnTo>
                    <a:pt x="1075" y="3430"/>
                  </a:lnTo>
                  <a:lnTo>
                    <a:pt x="983" y="3263"/>
                  </a:lnTo>
                  <a:lnTo>
                    <a:pt x="908" y="3096"/>
                  </a:lnTo>
                  <a:lnTo>
                    <a:pt x="871" y="2911"/>
                  </a:lnTo>
                  <a:lnTo>
                    <a:pt x="853" y="2725"/>
                  </a:lnTo>
                  <a:lnTo>
                    <a:pt x="853" y="2540"/>
                  </a:lnTo>
                  <a:lnTo>
                    <a:pt x="853" y="2336"/>
                  </a:lnTo>
                  <a:lnTo>
                    <a:pt x="871" y="1947"/>
                  </a:lnTo>
                  <a:lnTo>
                    <a:pt x="908" y="1650"/>
                  </a:lnTo>
                  <a:lnTo>
                    <a:pt x="908" y="1410"/>
                  </a:lnTo>
                  <a:lnTo>
                    <a:pt x="890" y="1150"/>
                  </a:lnTo>
                  <a:lnTo>
                    <a:pt x="834" y="909"/>
                  </a:lnTo>
                  <a:lnTo>
                    <a:pt x="760" y="668"/>
                  </a:lnTo>
                  <a:lnTo>
                    <a:pt x="668" y="446"/>
                  </a:lnTo>
                  <a:lnTo>
                    <a:pt x="593" y="335"/>
                  </a:lnTo>
                  <a:lnTo>
                    <a:pt x="519" y="242"/>
                  </a:lnTo>
                  <a:lnTo>
                    <a:pt x="427" y="168"/>
                  </a:lnTo>
                  <a:lnTo>
                    <a:pt x="334" y="94"/>
                  </a:lnTo>
                  <a:lnTo>
                    <a:pt x="241" y="38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2" name="Google Shape;1172;p24"/>
            <p:cNvSpPr/>
            <p:nvPr/>
          </p:nvSpPr>
          <p:spPr>
            <a:xfrm>
              <a:off x="10999844" y="3696310"/>
              <a:ext cx="95972" cy="267966"/>
            </a:xfrm>
            <a:custGeom>
              <a:avLst/>
              <a:gdLst/>
              <a:ahLst/>
              <a:cxnLst/>
              <a:rect l="l" t="t" r="r" b="b"/>
              <a:pathLst>
                <a:path w="2410" h="6729" extrusionOk="0">
                  <a:moveTo>
                    <a:pt x="2280" y="1"/>
                  </a:moveTo>
                  <a:lnTo>
                    <a:pt x="2261" y="19"/>
                  </a:lnTo>
                  <a:lnTo>
                    <a:pt x="2243" y="56"/>
                  </a:lnTo>
                  <a:lnTo>
                    <a:pt x="0" y="6618"/>
                  </a:lnTo>
                  <a:lnTo>
                    <a:pt x="0" y="6636"/>
                  </a:lnTo>
                  <a:lnTo>
                    <a:pt x="19" y="6673"/>
                  </a:lnTo>
                  <a:lnTo>
                    <a:pt x="37" y="6710"/>
                  </a:lnTo>
                  <a:lnTo>
                    <a:pt x="56" y="6710"/>
                  </a:lnTo>
                  <a:lnTo>
                    <a:pt x="93" y="6729"/>
                  </a:lnTo>
                  <a:lnTo>
                    <a:pt x="130" y="6710"/>
                  </a:lnTo>
                  <a:lnTo>
                    <a:pt x="167" y="6673"/>
                  </a:lnTo>
                  <a:lnTo>
                    <a:pt x="2409" y="112"/>
                  </a:lnTo>
                  <a:lnTo>
                    <a:pt x="2409" y="75"/>
                  </a:lnTo>
                  <a:lnTo>
                    <a:pt x="2391" y="38"/>
                  </a:lnTo>
                  <a:lnTo>
                    <a:pt x="2372" y="19"/>
                  </a:lnTo>
                  <a:lnTo>
                    <a:pt x="235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3" name="Google Shape;1173;p24"/>
            <p:cNvSpPr/>
            <p:nvPr/>
          </p:nvSpPr>
          <p:spPr>
            <a:xfrm>
              <a:off x="10843348" y="3553868"/>
              <a:ext cx="70167" cy="188998"/>
            </a:xfrm>
            <a:custGeom>
              <a:avLst/>
              <a:gdLst/>
              <a:ahLst/>
              <a:cxnLst/>
              <a:rect l="l" t="t" r="r" b="b"/>
              <a:pathLst>
                <a:path w="1762" h="4746" extrusionOk="0">
                  <a:moveTo>
                    <a:pt x="1650" y="1"/>
                  </a:moveTo>
                  <a:lnTo>
                    <a:pt x="1613" y="19"/>
                  </a:lnTo>
                  <a:lnTo>
                    <a:pt x="1595" y="56"/>
                  </a:lnTo>
                  <a:lnTo>
                    <a:pt x="19" y="4616"/>
                  </a:lnTo>
                  <a:lnTo>
                    <a:pt x="1" y="4653"/>
                  </a:lnTo>
                  <a:lnTo>
                    <a:pt x="19" y="4690"/>
                  </a:lnTo>
                  <a:lnTo>
                    <a:pt x="38" y="4708"/>
                  </a:lnTo>
                  <a:lnTo>
                    <a:pt x="75" y="4727"/>
                  </a:lnTo>
                  <a:lnTo>
                    <a:pt x="93" y="4745"/>
                  </a:lnTo>
                  <a:lnTo>
                    <a:pt x="149" y="4727"/>
                  </a:lnTo>
                  <a:lnTo>
                    <a:pt x="186" y="4671"/>
                  </a:lnTo>
                  <a:lnTo>
                    <a:pt x="1762" y="112"/>
                  </a:lnTo>
                  <a:lnTo>
                    <a:pt x="1762" y="75"/>
                  </a:lnTo>
                  <a:lnTo>
                    <a:pt x="1762" y="38"/>
                  </a:lnTo>
                  <a:lnTo>
                    <a:pt x="1743" y="19"/>
                  </a:lnTo>
                  <a:lnTo>
                    <a:pt x="170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4" name="Google Shape;1174;p24"/>
            <p:cNvSpPr/>
            <p:nvPr/>
          </p:nvSpPr>
          <p:spPr>
            <a:xfrm>
              <a:off x="10709033" y="3454952"/>
              <a:ext cx="48743" cy="98242"/>
            </a:xfrm>
            <a:custGeom>
              <a:avLst/>
              <a:gdLst/>
              <a:ahLst/>
              <a:cxnLst/>
              <a:rect l="l" t="t" r="r" b="b"/>
              <a:pathLst>
                <a:path w="1224" h="2467" extrusionOk="0">
                  <a:moveTo>
                    <a:pt x="1131" y="1"/>
                  </a:moveTo>
                  <a:lnTo>
                    <a:pt x="1094" y="20"/>
                  </a:lnTo>
                  <a:lnTo>
                    <a:pt x="1075" y="38"/>
                  </a:lnTo>
                  <a:lnTo>
                    <a:pt x="1057" y="57"/>
                  </a:lnTo>
                  <a:lnTo>
                    <a:pt x="19" y="2336"/>
                  </a:lnTo>
                  <a:lnTo>
                    <a:pt x="0" y="2373"/>
                  </a:lnTo>
                  <a:lnTo>
                    <a:pt x="0" y="2410"/>
                  </a:lnTo>
                  <a:lnTo>
                    <a:pt x="19" y="2429"/>
                  </a:lnTo>
                  <a:lnTo>
                    <a:pt x="56" y="2448"/>
                  </a:lnTo>
                  <a:lnTo>
                    <a:pt x="93" y="2466"/>
                  </a:lnTo>
                  <a:lnTo>
                    <a:pt x="130" y="2448"/>
                  </a:lnTo>
                  <a:lnTo>
                    <a:pt x="167" y="2410"/>
                  </a:lnTo>
                  <a:lnTo>
                    <a:pt x="1205" y="131"/>
                  </a:lnTo>
                  <a:lnTo>
                    <a:pt x="1224" y="94"/>
                  </a:lnTo>
                  <a:lnTo>
                    <a:pt x="1205" y="57"/>
                  </a:lnTo>
                  <a:lnTo>
                    <a:pt x="1187" y="38"/>
                  </a:lnTo>
                  <a:lnTo>
                    <a:pt x="1168" y="20"/>
                  </a:lnTo>
                  <a:lnTo>
                    <a:pt x="113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5" name="Google Shape;1175;p24"/>
            <p:cNvSpPr/>
            <p:nvPr/>
          </p:nvSpPr>
          <p:spPr>
            <a:xfrm>
              <a:off x="10653682" y="3602570"/>
              <a:ext cx="165383" cy="11867"/>
            </a:xfrm>
            <a:custGeom>
              <a:avLst/>
              <a:gdLst/>
              <a:ahLst/>
              <a:cxnLst/>
              <a:rect l="l" t="t" r="r" b="b"/>
              <a:pathLst>
                <a:path w="4153" h="298" extrusionOk="0">
                  <a:moveTo>
                    <a:pt x="4059" y="1"/>
                  </a:moveTo>
                  <a:lnTo>
                    <a:pt x="93" y="112"/>
                  </a:lnTo>
                  <a:lnTo>
                    <a:pt x="56" y="131"/>
                  </a:lnTo>
                  <a:lnTo>
                    <a:pt x="19" y="149"/>
                  </a:lnTo>
                  <a:lnTo>
                    <a:pt x="0" y="168"/>
                  </a:lnTo>
                  <a:lnTo>
                    <a:pt x="0" y="205"/>
                  </a:lnTo>
                  <a:lnTo>
                    <a:pt x="19" y="242"/>
                  </a:lnTo>
                  <a:lnTo>
                    <a:pt x="37" y="279"/>
                  </a:lnTo>
                  <a:lnTo>
                    <a:pt x="56" y="279"/>
                  </a:lnTo>
                  <a:lnTo>
                    <a:pt x="93" y="297"/>
                  </a:lnTo>
                  <a:lnTo>
                    <a:pt x="4059" y="186"/>
                  </a:lnTo>
                  <a:lnTo>
                    <a:pt x="4097" y="168"/>
                  </a:lnTo>
                  <a:lnTo>
                    <a:pt x="4134" y="149"/>
                  </a:lnTo>
                  <a:lnTo>
                    <a:pt x="4152" y="131"/>
                  </a:lnTo>
                  <a:lnTo>
                    <a:pt x="4152" y="94"/>
                  </a:lnTo>
                  <a:lnTo>
                    <a:pt x="4152" y="56"/>
                  </a:lnTo>
                  <a:lnTo>
                    <a:pt x="4115" y="38"/>
                  </a:lnTo>
                  <a:lnTo>
                    <a:pt x="4097" y="19"/>
                  </a:lnTo>
                  <a:lnTo>
                    <a:pt x="405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6" name="Google Shape;1176;p24"/>
            <p:cNvSpPr/>
            <p:nvPr/>
          </p:nvSpPr>
          <p:spPr>
            <a:xfrm>
              <a:off x="10710506" y="3807014"/>
              <a:ext cx="264262" cy="13341"/>
            </a:xfrm>
            <a:custGeom>
              <a:avLst/>
              <a:gdLst/>
              <a:ahLst/>
              <a:cxnLst/>
              <a:rect l="l" t="t" r="r" b="b"/>
              <a:pathLst>
                <a:path w="6636" h="335" extrusionOk="0">
                  <a:moveTo>
                    <a:pt x="6543" y="1"/>
                  </a:moveTo>
                  <a:lnTo>
                    <a:pt x="75" y="149"/>
                  </a:lnTo>
                  <a:lnTo>
                    <a:pt x="38" y="168"/>
                  </a:lnTo>
                  <a:lnTo>
                    <a:pt x="19" y="186"/>
                  </a:lnTo>
                  <a:lnTo>
                    <a:pt x="1" y="205"/>
                  </a:lnTo>
                  <a:lnTo>
                    <a:pt x="1" y="242"/>
                  </a:lnTo>
                  <a:lnTo>
                    <a:pt x="1" y="279"/>
                  </a:lnTo>
                  <a:lnTo>
                    <a:pt x="19" y="297"/>
                  </a:lnTo>
                  <a:lnTo>
                    <a:pt x="38" y="316"/>
                  </a:lnTo>
                  <a:lnTo>
                    <a:pt x="75" y="335"/>
                  </a:lnTo>
                  <a:lnTo>
                    <a:pt x="6543" y="186"/>
                  </a:lnTo>
                  <a:lnTo>
                    <a:pt x="6580" y="168"/>
                  </a:lnTo>
                  <a:lnTo>
                    <a:pt x="6617" y="149"/>
                  </a:lnTo>
                  <a:lnTo>
                    <a:pt x="6636" y="131"/>
                  </a:lnTo>
                  <a:lnTo>
                    <a:pt x="6636" y="94"/>
                  </a:lnTo>
                  <a:lnTo>
                    <a:pt x="6617" y="57"/>
                  </a:lnTo>
                  <a:lnTo>
                    <a:pt x="6599" y="38"/>
                  </a:lnTo>
                  <a:lnTo>
                    <a:pt x="6580" y="19"/>
                  </a:lnTo>
                  <a:lnTo>
                    <a:pt x="654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7" name="Google Shape;1177;p24"/>
            <p:cNvSpPr/>
            <p:nvPr/>
          </p:nvSpPr>
          <p:spPr>
            <a:xfrm>
              <a:off x="10804244" y="4023284"/>
              <a:ext cx="328496" cy="41376"/>
            </a:xfrm>
            <a:custGeom>
              <a:avLst/>
              <a:gdLst/>
              <a:ahLst/>
              <a:cxnLst/>
              <a:rect l="l" t="t" r="r" b="b"/>
              <a:pathLst>
                <a:path w="8249" h="1039" extrusionOk="0">
                  <a:moveTo>
                    <a:pt x="8156" y="0"/>
                  </a:moveTo>
                  <a:lnTo>
                    <a:pt x="75" y="872"/>
                  </a:lnTo>
                  <a:lnTo>
                    <a:pt x="37" y="872"/>
                  </a:lnTo>
                  <a:lnTo>
                    <a:pt x="19" y="890"/>
                  </a:lnTo>
                  <a:lnTo>
                    <a:pt x="0" y="927"/>
                  </a:lnTo>
                  <a:lnTo>
                    <a:pt x="0" y="964"/>
                  </a:lnTo>
                  <a:lnTo>
                    <a:pt x="0" y="983"/>
                  </a:lnTo>
                  <a:lnTo>
                    <a:pt x="19" y="1020"/>
                  </a:lnTo>
                  <a:lnTo>
                    <a:pt x="56" y="1038"/>
                  </a:lnTo>
                  <a:lnTo>
                    <a:pt x="93" y="1038"/>
                  </a:lnTo>
                  <a:lnTo>
                    <a:pt x="8174" y="167"/>
                  </a:lnTo>
                  <a:lnTo>
                    <a:pt x="8193" y="167"/>
                  </a:lnTo>
                  <a:lnTo>
                    <a:pt x="8230" y="149"/>
                  </a:lnTo>
                  <a:lnTo>
                    <a:pt x="8248" y="112"/>
                  </a:lnTo>
                  <a:lnTo>
                    <a:pt x="8248" y="75"/>
                  </a:lnTo>
                  <a:lnTo>
                    <a:pt x="8230" y="38"/>
                  </a:lnTo>
                  <a:lnTo>
                    <a:pt x="8211" y="19"/>
                  </a:lnTo>
                  <a:lnTo>
                    <a:pt x="817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8" name="Google Shape;1178;p24"/>
            <p:cNvSpPr/>
            <p:nvPr/>
          </p:nvSpPr>
          <p:spPr>
            <a:xfrm>
              <a:off x="10928963" y="4160549"/>
              <a:ext cx="315952" cy="64274"/>
            </a:xfrm>
            <a:custGeom>
              <a:avLst/>
              <a:gdLst/>
              <a:ahLst/>
              <a:cxnLst/>
              <a:rect l="l" t="t" r="r" b="b"/>
              <a:pathLst>
                <a:path w="7934" h="1614" extrusionOk="0">
                  <a:moveTo>
                    <a:pt x="7822" y="1"/>
                  </a:moveTo>
                  <a:lnTo>
                    <a:pt x="56" y="1447"/>
                  </a:lnTo>
                  <a:lnTo>
                    <a:pt x="38" y="1447"/>
                  </a:lnTo>
                  <a:lnTo>
                    <a:pt x="1" y="1484"/>
                  </a:lnTo>
                  <a:lnTo>
                    <a:pt x="1" y="1502"/>
                  </a:lnTo>
                  <a:lnTo>
                    <a:pt x="1" y="1539"/>
                  </a:lnTo>
                  <a:lnTo>
                    <a:pt x="19" y="1595"/>
                  </a:lnTo>
                  <a:lnTo>
                    <a:pt x="75" y="1613"/>
                  </a:lnTo>
                  <a:lnTo>
                    <a:pt x="93" y="1613"/>
                  </a:lnTo>
                  <a:lnTo>
                    <a:pt x="7859" y="168"/>
                  </a:lnTo>
                  <a:lnTo>
                    <a:pt x="7896" y="149"/>
                  </a:lnTo>
                  <a:lnTo>
                    <a:pt x="7915" y="131"/>
                  </a:lnTo>
                  <a:lnTo>
                    <a:pt x="7933" y="94"/>
                  </a:lnTo>
                  <a:lnTo>
                    <a:pt x="7933" y="56"/>
                  </a:lnTo>
                  <a:lnTo>
                    <a:pt x="7915" y="38"/>
                  </a:lnTo>
                  <a:lnTo>
                    <a:pt x="789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79" name="Google Shape;1179;p24"/>
            <p:cNvSpPr/>
            <p:nvPr/>
          </p:nvSpPr>
          <p:spPr>
            <a:xfrm>
              <a:off x="10554050" y="3923651"/>
              <a:ext cx="687177" cy="831135"/>
            </a:xfrm>
            <a:custGeom>
              <a:avLst/>
              <a:gdLst/>
              <a:ahLst/>
              <a:cxnLst/>
              <a:rect l="l" t="t" r="r" b="b"/>
              <a:pathLst>
                <a:path w="17256" h="20871" extrusionOk="0">
                  <a:moveTo>
                    <a:pt x="0" y="0"/>
                  </a:moveTo>
                  <a:lnTo>
                    <a:pt x="167" y="297"/>
                  </a:lnTo>
                  <a:lnTo>
                    <a:pt x="334" y="593"/>
                  </a:lnTo>
                  <a:lnTo>
                    <a:pt x="464" y="909"/>
                  </a:lnTo>
                  <a:lnTo>
                    <a:pt x="593" y="1224"/>
                  </a:lnTo>
                  <a:lnTo>
                    <a:pt x="816" y="1854"/>
                  </a:lnTo>
                  <a:lnTo>
                    <a:pt x="1020" y="2484"/>
                  </a:lnTo>
                  <a:lnTo>
                    <a:pt x="1168" y="3151"/>
                  </a:lnTo>
                  <a:lnTo>
                    <a:pt x="1316" y="3818"/>
                  </a:lnTo>
                  <a:lnTo>
                    <a:pt x="1427" y="4486"/>
                  </a:lnTo>
                  <a:lnTo>
                    <a:pt x="1539" y="5171"/>
                  </a:lnTo>
                  <a:lnTo>
                    <a:pt x="1724" y="6524"/>
                  </a:lnTo>
                  <a:lnTo>
                    <a:pt x="1835" y="7210"/>
                  </a:lnTo>
                  <a:lnTo>
                    <a:pt x="1946" y="7896"/>
                  </a:lnTo>
                  <a:lnTo>
                    <a:pt x="2095" y="8563"/>
                  </a:lnTo>
                  <a:lnTo>
                    <a:pt x="2261" y="9212"/>
                  </a:lnTo>
                  <a:lnTo>
                    <a:pt x="2447" y="9879"/>
                  </a:lnTo>
                  <a:lnTo>
                    <a:pt x="2669" y="10509"/>
                  </a:lnTo>
                  <a:lnTo>
                    <a:pt x="2855" y="10954"/>
                  </a:lnTo>
                  <a:lnTo>
                    <a:pt x="3058" y="11380"/>
                  </a:lnTo>
                  <a:lnTo>
                    <a:pt x="3281" y="11788"/>
                  </a:lnTo>
                  <a:lnTo>
                    <a:pt x="3522" y="12196"/>
                  </a:lnTo>
                  <a:lnTo>
                    <a:pt x="3763" y="12604"/>
                  </a:lnTo>
                  <a:lnTo>
                    <a:pt x="4022" y="12993"/>
                  </a:lnTo>
                  <a:lnTo>
                    <a:pt x="4300" y="13382"/>
                  </a:lnTo>
                  <a:lnTo>
                    <a:pt x="4578" y="13753"/>
                  </a:lnTo>
                  <a:lnTo>
                    <a:pt x="5153" y="14494"/>
                  </a:lnTo>
                  <a:lnTo>
                    <a:pt x="5764" y="15199"/>
                  </a:lnTo>
                  <a:lnTo>
                    <a:pt x="6413" y="15866"/>
                  </a:lnTo>
                  <a:lnTo>
                    <a:pt x="7080" y="16514"/>
                  </a:lnTo>
                  <a:lnTo>
                    <a:pt x="7433" y="16830"/>
                  </a:lnTo>
                  <a:lnTo>
                    <a:pt x="7785" y="17126"/>
                  </a:lnTo>
                  <a:lnTo>
                    <a:pt x="8155" y="17423"/>
                  </a:lnTo>
                  <a:lnTo>
                    <a:pt x="8526" y="17701"/>
                  </a:lnTo>
                  <a:lnTo>
                    <a:pt x="8897" y="17979"/>
                  </a:lnTo>
                  <a:lnTo>
                    <a:pt x="9286" y="18238"/>
                  </a:lnTo>
                  <a:lnTo>
                    <a:pt x="9675" y="18498"/>
                  </a:lnTo>
                  <a:lnTo>
                    <a:pt x="10064" y="18739"/>
                  </a:lnTo>
                  <a:lnTo>
                    <a:pt x="10472" y="18961"/>
                  </a:lnTo>
                  <a:lnTo>
                    <a:pt x="10880" y="19183"/>
                  </a:lnTo>
                  <a:lnTo>
                    <a:pt x="11288" y="19387"/>
                  </a:lnTo>
                  <a:lnTo>
                    <a:pt x="11714" y="19591"/>
                  </a:lnTo>
                  <a:lnTo>
                    <a:pt x="12140" y="19777"/>
                  </a:lnTo>
                  <a:lnTo>
                    <a:pt x="12567" y="19943"/>
                  </a:lnTo>
                  <a:lnTo>
                    <a:pt x="12993" y="20092"/>
                  </a:lnTo>
                  <a:lnTo>
                    <a:pt x="13419" y="20240"/>
                  </a:lnTo>
                  <a:lnTo>
                    <a:pt x="13864" y="20370"/>
                  </a:lnTo>
                  <a:lnTo>
                    <a:pt x="14309" y="20481"/>
                  </a:lnTo>
                  <a:lnTo>
                    <a:pt x="14754" y="20592"/>
                  </a:lnTo>
                  <a:lnTo>
                    <a:pt x="15198" y="20685"/>
                  </a:lnTo>
                  <a:lnTo>
                    <a:pt x="15662" y="20740"/>
                  </a:lnTo>
                  <a:lnTo>
                    <a:pt x="16125" y="20796"/>
                  </a:lnTo>
                  <a:lnTo>
                    <a:pt x="16570" y="20833"/>
                  </a:lnTo>
                  <a:lnTo>
                    <a:pt x="17033" y="20870"/>
                  </a:lnTo>
                  <a:lnTo>
                    <a:pt x="17145" y="20407"/>
                  </a:lnTo>
                  <a:lnTo>
                    <a:pt x="17200" y="19906"/>
                  </a:lnTo>
                  <a:lnTo>
                    <a:pt x="17237" y="19387"/>
                  </a:lnTo>
                  <a:lnTo>
                    <a:pt x="17256" y="18850"/>
                  </a:lnTo>
                  <a:lnTo>
                    <a:pt x="17256" y="18294"/>
                  </a:lnTo>
                  <a:lnTo>
                    <a:pt x="17219" y="17738"/>
                  </a:lnTo>
                  <a:lnTo>
                    <a:pt x="17163" y="17163"/>
                  </a:lnTo>
                  <a:lnTo>
                    <a:pt x="17089" y="16589"/>
                  </a:lnTo>
                  <a:lnTo>
                    <a:pt x="16996" y="16014"/>
                  </a:lnTo>
                  <a:lnTo>
                    <a:pt x="16885" y="15458"/>
                  </a:lnTo>
                  <a:lnTo>
                    <a:pt x="16755" y="14902"/>
                  </a:lnTo>
                  <a:lnTo>
                    <a:pt x="16607" y="14365"/>
                  </a:lnTo>
                  <a:lnTo>
                    <a:pt x="16440" y="13846"/>
                  </a:lnTo>
                  <a:lnTo>
                    <a:pt x="16255" y="13345"/>
                  </a:lnTo>
                  <a:lnTo>
                    <a:pt x="16070" y="12882"/>
                  </a:lnTo>
                  <a:lnTo>
                    <a:pt x="15866" y="12455"/>
                  </a:lnTo>
                  <a:lnTo>
                    <a:pt x="15551" y="11881"/>
                  </a:lnTo>
                  <a:lnTo>
                    <a:pt x="15236" y="11325"/>
                  </a:lnTo>
                  <a:lnTo>
                    <a:pt x="14902" y="10769"/>
                  </a:lnTo>
                  <a:lnTo>
                    <a:pt x="14550" y="10213"/>
                  </a:lnTo>
                  <a:lnTo>
                    <a:pt x="14179" y="9675"/>
                  </a:lnTo>
                  <a:lnTo>
                    <a:pt x="13808" y="9156"/>
                  </a:lnTo>
                  <a:lnTo>
                    <a:pt x="13419" y="8637"/>
                  </a:lnTo>
                  <a:lnTo>
                    <a:pt x="12993" y="8137"/>
                  </a:lnTo>
                  <a:lnTo>
                    <a:pt x="12585" y="7637"/>
                  </a:lnTo>
                  <a:lnTo>
                    <a:pt x="12140" y="7155"/>
                  </a:lnTo>
                  <a:lnTo>
                    <a:pt x="11695" y="6691"/>
                  </a:lnTo>
                  <a:lnTo>
                    <a:pt x="11232" y="6228"/>
                  </a:lnTo>
                  <a:lnTo>
                    <a:pt x="10769" y="5783"/>
                  </a:lnTo>
                  <a:lnTo>
                    <a:pt x="10287" y="5338"/>
                  </a:lnTo>
                  <a:lnTo>
                    <a:pt x="9786" y="4930"/>
                  </a:lnTo>
                  <a:lnTo>
                    <a:pt x="9286" y="4523"/>
                  </a:lnTo>
                  <a:lnTo>
                    <a:pt x="8767" y="4115"/>
                  </a:lnTo>
                  <a:lnTo>
                    <a:pt x="8230" y="3744"/>
                  </a:lnTo>
                  <a:lnTo>
                    <a:pt x="7711" y="3374"/>
                  </a:lnTo>
                  <a:lnTo>
                    <a:pt x="7155" y="3021"/>
                  </a:lnTo>
                  <a:lnTo>
                    <a:pt x="6599" y="2688"/>
                  </a:lnTo>
                  <a:lnTo>
                    <a:pt x="6042" y="2354"/>
                  </a:lnTo>
                  <a:lnTo>
                    <a:pt x="5468" y="2058"/>
                  </a:lnTo>
                  <a:lnTo>
                    <a:pt x="4893" y="1761"/>
                  </a:lnTo>
                  <a:lnTo>
                    <a:pt x="4300" y="1483"/>
                  </a:lnTo>
                  <a:lnTo>
                    <a:pt x="3707" y="1224"/>
                  </a:lnTo>
                  <a:lnTo>
                    <a:pt x="3096" y="964"/>
                  </a:lnTo>
                  <a:lnTo>
                    <a:pt x="2502" y="742"/>
                  </a:lnTo>
                  <a:lnTo>
                    <a:pt x="1891" y="538"/>
                  </a:lnTo>
                  <a:lnTo>
                    <a:pt x="1261" y="334"/>
                  </a:lnTo>
                  <a:lnTo>
                    <a:pt x="630" y="1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0" name="Google Shape;1180;p24"/>
            <p:cNvSpPr/>
            <p:nvPr/>
          </p:nvSpPr>
          <p:spPr>
            <a:xfrm>
              <a:off x="10641138" y="4001143"/>
              <a:ext cx="594908" cy="756588"/>
            </a:xfrm>
            <a:custGeom>
              <a:avLst/>
              <a:gdLst/>
              <a:ahLst/>
              <a:cxnLst/>
              <a:rect l="l" t="t" r="r" b="b"/>
              <a:pathLst>
                <a:path w="14939" h="18999" extrusionOk="0">
                  <a:moveTo>
                    <a:pt x="56" y="0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75"/>
                  </a:lnTo>
                  <a:lnTo>
                    <a:pt x="0" y="112"/>
                  </a:lnTo>
                  <a:lnTo>
                    <a:pt x="19" y="149"/>
                  </a:lnTo>
                  <a:lnTo>
                    <a:pt x="482" y="649"/>
                  </a:lnTo>
                  <a:lnTo>
                    <a:pt x="1687" y="1965"/>
                  </a:lnTo>
                  <a:lnTo>
                    <a:pt x="3448" y="3967"/>
                  </a:lnTo>
                  <a:lnTo>
                    <a:pt x="4486" y="5172"/>
                  </a:lnTo>
                  <a:lnTo>
                    <a:pt x="5616" y="6487"/>
                  </a:lnTo>
                  <a:lnTo>
                    <a:pt x="6784" y="7915"/>
                  </a:lnTo>
                  <a:lnTo>
                    <a:pt x="7989" y="9397"/>
                  </a:lnTo>
                  <a:lnTo>
                    <a:pt x="9212" y="10954"/>
                  </a:lnTo>
                  <a:lnTo>
                    <a:pt x="10435" y="12548"/>
                  </a:lnTo>
                  <a:lnTo>
                    <a:pt x="11621" y="14161"/>
                  </a:lnTo>
                  <a:lnTo>
                    <a:pt x="12196" y="14976"/>
                  </a:lnTo>
                  <a:lnTo>
                    <a:pt x="12752" y="15792"/>
                  </a:lnTo>
                  <a:lnTo>
                    <a:pt x="13289" y="16589"/>
                  </a:lnTo>
                  <a:lnTo>
                    <a:pt x="13808" y="17386"/>
                  </a:lnTo>
                  <a:lnTo>
                    <a:pt x="14309" y="18183"/>
                  </a:lnTo>
                  <a:lnTo>
                    <a:pt x="14772" y="18961"/>
                  </a:lnTo>
                  <a:lnTo>
                    <a:pt x="14809" y="18998"/>
                  </a:lnTo>
                  <a:lnTo>
                    <a:pt x="14902" y="18998"/>
                  </a:lnTo>
                  <a:lnTo>
                    <a:pt x="14920" y="18961"/>
                  </a:lnTo>
                  <a:lnTo>
                    <a:pt x="14939" y="18943"/>
                  </a:lnTo>
                  <a:lnTo>
                    <a:pt x="14939" y="18906"/>
                  </a:lnTo>
                  <a:lnTo>
                    <a:pt x="14920" y="18868"/>
                  </a:lnTo>
                  <a:lnTo>
                    <a:pt x="14457" y="18090"/>
                  </a:lnTo>
                  <a:lnTo>
                    <a:pt x="13957" y="17293"/>
                  </a:lnTo>
                  <a:lnTo>
                    <a:pt x="13438" y="16496"/>
                  </a:lnTo>
                  <a:lnTo>
                    <a:pt x="12900" y="15699"/>
                  </a:lnTo>
                  <a:lnTo>
                    <a:pt x="12326" y="14884"/>
                  </a:lnTo>
                  <a:lnTo>
                    <a:pt x="11751" y="14068"/>
                  </a:lnTo>
                  <a:lnTo>
                    <a:pt x="10565" y="12456"/>
                  </a:lnTo>
                  <a:lnTo>
                    <a:pt x="9360" y="10862"/>
                  </a:lnTo>
                  <a:lnTo>
                    <a:pt x="8137" y="9305"/>
                  </a:lnTo>
                  <a:lnTo>
                    <a:pt x="6914" y="7803"/>
                  </a:lnTo>
                  <a:lnTo>
                    <a:pt x="5746" y="6376"/>
                  </a:lnTo>
                  <a:lnTo>
                    <a:pt x="4615" y="5060"/>
                  </a:lnTo>
                  <a:lnTo>
                    <a:pt x="3577" y="3856"/>
                  </a:lnTo>
                  <a:lnTo>
                    <a:pt x="1817" y="1854"/>
                  </a:lnTo>
                  <a:lnTo>
                    <a:pt x="612" y="519"/>
                  </a:lnTo>
                  <a:lnTo>
                    <a:pt x="149" y="19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1" name="Google Shape;1181;p24"/>
            <p:cNvSpPr/>
            <p:nvPr/>
          </p:nvSpPr>
          <p:spPr>
            <a:xfrm>
              <a:off x="10950387" y="4492700"/>
              <a:ext cx="252435" cy="180117"/>
            </a:xfrm>
            <a:custGeom>
              <a:avLst/>
              <a:gdLst/>
              <a:ahLst/>
              <a:cxnLst/>
              <a:rect l="l" t="t" r="r" b="b"/>
              <a:pathLst>
                <a:path w="6339" h="4523" extrusionOk="0">
                  <a:moveTo>
                    <a:pt x="6228" y="0"/>
                  </a:moveTo>
                  <a:lnTo>
                    <a:pt x="6209" y="19"/>
                  </a:lnTo>
                  <a:lnTo>
                    <a:pt x="6191" y="37"/>
                  </a:lnTo>
                  <a:lnTo>
                    <a:pt x="6172" y="75"/>
                  </a:lnTo>
                  <a:lnTo>
                    <a:pt x="5672" y="4337"/>
                  </a:lnTo>
                  <a:lnTo>
                    <a:pt x="111" y="3411"/>
                  </a:lnTo>
                  <a:lnTo>
                    <a:pt x="74" y="3411"/>
                  </a:lnTo>
                  <a:lnTo>
                    <a:pt x="37" y="3429"/>
                  </a:lnTo>
                  <a:lnTo>
                    <a:pt x="19" y="3448"/>
                  </a:lnTo>
                  <a:lnTo>
                    <a:pt x="0" y="3485"/>
                  </a:lnTo>
                  <a:lnTo>
                    <a:pt x="0" y="3522"/>
                  </a:lnTo>
                  <a:lnTo>
                    <a:pt x="19" y="3540"/>
                  </a:lnTo>
                  <a:lnTo>
                    <a:pt x="37" y="3559"/>
                  </a:lnTo>
                  <a:lnTo>
                    <a:pt x="74" y="3578"/>
                  </a:lnTo>
                  <a:lnTo>
                    <a:pt x="5727" y="4523"/>
                  </a:lnTo>
                  <a:lnTo>
                    <a:pt x="5746" y="4523"/>
                  </a:lnTo>
                  <a:lnTo>
                    <a:pt x="5801" y="4504"/>
                  </a:lnTo>
                  <a:lnTo>
                    <a:pt x="5820" y="4467"/>
                  </a:lnTo>
                  <a:lnTo>
                    <a:pt x="5839" y="4449"/>
                  </a:lnTo>
                  <a:lnTo>
                    <a:pt x="6339" y="93"/>
                  </a:lnTo>
                  <a:lnTo>
                    <a:pt x="6339" y="56"/>
                  </a:lnTo>
                  <a:lnTo>
                    <a:pt x="6320" y="37"/>
                  </a:lnTo>
                  <a:lnTo>
                    <a:pt x="63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2" name="Google Shape;1182;p24"/>
            <p:cNvSpPr/>
            <p:nvPr/>
          </p:nvSpPr>
          <p:spPr>
            <a:xfrm>
              <a:off x="10814558" y="4307450"/>
              <a:ext cx="290107" cy="212612"/>
            </a:xfrm>
            <a:custGeom>
              <a:avLst/>
              <a:gdLst/>
              <a:ahLst/>
              <a:cxnLst/>
              <a:rect l="l" t="t" r="r" b="b"/>
              <a:pathLst>
                <a:path w="7285" h="5339" extrusionOk="0">
                  <a:moveTo>
                    <a:pt x="7211" y="0"/>
                  </a:moveTo>
                  <a:lnTo>
                    <a:pt x="7174" y="19"/>
                  </a:lnTo>
                  <a:lnTo>
                    <a:pt x="7155" y="19"/>
                  </a:lnTo>
                  <a:lnTo>
                    <a:pt x="7118" y="56"/>
                  </a:lnTo>
                  <a:lnTo>
                    <a:pt x="7118" y="74"/>
                  </a:lnTo>
                  <a:lnTo>
                    <a:pt x="6395" y="5153"/>
                  </a:lnTo>
                  <a:lnTo>
                    <a:pt x="94" y="4949"/>
                  </a:lnTo>
                  <a:lnTo>
                    <a:pt x="57" y="4967"/>
                  </a:lnTo>
                  <a:lnTo>
                    <a:pt x="38" y="4986"/>
                  </a:lnTo>
                  <a:lnTo>
                    <a:pt x="1" y="5005"/>
                  </a:lnTo>
                  <a:lnTo>
                    <a:pt x="1" y="5042"/>
                  </a:lnTo>
                  <a:lnTo>
                    <a:pt x="1" y="5079"/>
                  </a:lnTo>
                  <a:lnTo>
                    <a:pt x="19" y="5097"/>
                  </a:lnTo>
                  <a:lnTo>
                    <a:pt x="57" y="5116"/>
                  </a:lnTo>
                  <a:lnTo>
                    <a:pt x="75" y="5134"/>
                  </a:lnTo>
                  <a:lnTo>
                    <a:pt x="6469" y="5338"/>
                  </a:lnTo>
                  <a:lnTo>
                    <a:pt x="6506" y="5338"/>
                  </a:lnTo>
                  <a:lnTo>
                    <a:pt x="6525" y="5320"/>
                  </a:lnTo>
                  <a:lnTo>
                    <a:pt x="6544" y="5283"/>
                  </a:lnTo>
                  <a:lnTo>
                    <a:pt x="6562" y="5264"/>
                  </a:lnTo>
                  <a:lnTo>
                    <a:pt x="7285" y="111"/>
                  </a:lnTo>
                  <a:lnTo>
                    <a:pt x="7285" y="74"/>
                  </a:lnTo>
                  <a:lnTo>
                    <a:pt x="7266" y="37"/>
                  </a:lnTo>
                  <a:lnTo>
                    <a:pt x="7248" y="19"/>
                  </a:lnTo>
                  <a:lnTo>
                    <a:pt x="7211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3" name="Google Shape;1183;p24"/>
            <p:cNvSpPr/>
            <p:nvPr/>
          </p:nvSpPr>
          <p:spPr>
            <a:xfrm>
              <a:off x="10686892" y="4156885"/>
              <a:ext cx="276089" cy="201542"/>
            </a:xfrm>
            <a:custGeom>
              <a:avLst/>
              <a:gdLst/>
              <a:ahLst/>
              <a:cxnLst/>
              <a:rect l="l" t="t" r="r" b="b"/>
              <a:pathLst>
                <a:path w="6933" h="5061" extrusionOk="0">
                  <a:moveTo>
                    <a:pt x="6821" y="0"/>
                  </a:moveTo>
                  <a:lnTo>
                    <a:pt x="6784" y="19"/>
                  </a:lnTo>
                  <a:lnTo>
                    <a:pt x="6765" y="37"/>
                  </a:lnTo>
                  <a:lnTo>
                    <a:pt x="6765" y="74"/>
                  </a:lnTo>
                  <a:lnTo>
                    <a:pt x="6450" y="4875"/>
                  </a:lnTo>
                  <a:lnTo>
                    <a:pt x="93" y="4263"/>
                  </a:lnTo>
                  <a:lnTo>
                    <a:pt x="56" y="4263"/>
                  </a:lnTo>
                  <a:lnTo>
                    <a:pt x="38" y="4282"/>
                  </a:lnTo>
                  <a:lnTo>
                    <a:pt x="19" y="4300"/>
                  </a:lnTo>
                  <a:lnTo>
                    <a:pt x="0" y="4337"/>
                  </a:lnTo>
                  <a:lnTo>
                    <a:pt x="0" y="4374"/>
                  </a:lnTo>
                  <a:lnTo>
                    <a:pt x="19" y="4393"/>
                  </a:lnTo>
                  <a:lnTo>
                    <a:pt x="56" y="4430"/>
                  </a:lnTo>
                  <a:lnTo>
                    <a:pt x="75" y="4430"/>
                  </a:lnTo>
                  <a:lnTo>
                    <a:pt x="6525" y="5060"/>
                  </a:lnTo>
                  <a:lnTo>
                    <a:pt x="6543" y="5060"/>
                  </a:lnTo>
                  <a:lnTo>
                    <a:pt x="6599" y="5042"/>
                  </a:lnTo>
                  <a:lnTo>
                    <a:pt x="6617" y="5004"/>
                  </a:lnTo>
                  <a:lnTo>
                    <a:pt x="6617" y="4967"/>
                  </a:lnTo>
                  <a:lnTo>
                    <a:pt x="6932" y="93"/>
                  </a:lnTo>
                  <a:lnTo>
                    <a:pt x="6932" y="56"/>
                  </a:lnTo>
                  <a:lnTo>
                    <a:pt x="6914" y="19"/>
                  </a:lnTo>
                  <a:lnTo>
                    <a:pt x="689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4" name="Google Shape;1184;p24"/>
            <p:cNvSpPr/>
            <p:nvPr/>
          </p:nvSpPr>
          <p:spPr>
            <a:xfrm>
              <a:off x="10641138" y="4046181"/>
              <a:ext cx="164626" cy="138025"/>
            </a:xfrm>
            <a:custGeom>
              <a:avLst/>
              <a:gdLst/>
              <a:ahLst/>
              <a:cxnLst/>
              <a:rect l="l" t="t" r="r" b="b"/>
              <a:pathLst>
                <a:path w="4134" h="3466" extrusionOk="0">
                  <a:moveTo>
                    <a:pt x="3893" y="0"/>
                  </a:moveTo>
                  <a:lnTo>
                    <a:pt x="3855" y="19"/>
                  </a:lnTo>
                  <a:lnTo>
                    <a:pt x="3837" y="56"/>
                  </a:lnTo>
                  <a:lnTo>
                    <a:pt x="3837" y="93"/>
                  </a:lnTo>
                  <a:lnTo>
                    <a:pt x="3948" y="3281"/>
                  </a:lnTo>
                  <a:lnTo>
                    <a:pt x="93" y="2780"/>
                  </a:lnTo>
                  <a:lnTo>
                    <a:pt x="56" y="2780"/>
                  </a:lnTo>
                  <a:lnTo>
                    <a:pt x="37" y="2799"/>
                  </a:lnTo>
                  <a:lnTo>
                    <a:pt x="19" y="2817"/>
                  </a:lnTo>
                  <a:lnTo>
                    <a:pt x="0" y="2854"/>
                  </a:lnTo>
                  <a:lnTo>
                    <a:pt x="0" y="2891"/>
                  </a:lnTo>
                  <a:lnTo>
                    <a:pt x="19" y="2910"/>
                  </a:lnTo>
                  <a:lnTo>
                    <a:pt x="37" y="2947"/>
                  </a:lnTo>
                  <a:lnTo>
                    <a:pt x="74" y="2947"/>
                  </a:lnTo>
                  <a:lnTo>
                    <a:pt x="4022" y="3466"/>
                  </a:lnTo>
                  <a:lnTo>
                    <a:pt x="4078" y="3466"/>
                  </a:lnTo>
                  <a:lnTo>
                    <a:pt x="4096" y="3447"/>
                  </a:lnTo>
                  <a:lnTo>
                    <a:pt x="4115" y="3410"/>
                  </a:lnTo>
                  <a:lnTo>
                    <a:pt x="4133" y="3373"/>
                  </a:lnTo>
                  <a:lnTo>
                    <a:pt x="4004" y="74"/>
                  </a:lnTo>
                  <a:lnTo>
                    <a:pt x="4004" y="56"/>
                  </a:lnTo>
                  <a:lnTo>
                    <a:pt x="3985" y="19"/>
                  </a:lnTo>
                  <a:lnTo>
                    <a:pt x="3948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85" name="Google Shape;1185;p24"/>
          <p:cNvGrpSpPr/>
          <p:nvPr/>
        </p:nvGrpSpPr>
        <p:grpSpPr>
          <a:xfrm>
            <a:off x="1195542" y="2407606"/>
            <a:ext cx="799791" cy="1768646"/>
            <a:chOff x="10554050" y="3035751"/>
            <a:chExt cx="778688" cy="1721980"/>
          </a:xfrm>
        </p:grpSpPr>
        <p:sp>
          <p:nvSpPr>
            <p:cNvPr id="1186" name="Google Shape;1186;p24"/>
            <p:cNvSpPr/>
            <p:nvPr/>
          </p:nvSpPr>
          <p:spPr>
            <a:xfrm>
              <a:off x="10780631" y="3035751"/>
              <a:ext cx="445853" cy="879082"/>
            </a:xfrm>
            <a:custGeom>
              <a:avLst/>
              <a:gdLst/>
              <a:ahLst/>
              <a:cxnLst/>
              <a:rect l="l" t="t" r="r" b="b"/>
              <a:pathLst>
                <a:path w="11196" h="22075" extrusionOk="0">
                  <a:moveTo>
                    <a:pt x="2521" y="0"/>
                  </a:moveTo>
                  <a:lnTo>
                    <a:pt x="2280" y="19"/>
                  </a:lnTo>
                  <a:lnTo>
                    <a:pt x="2039" y="56"/>
                  </a:lnTo>
                  <a:lnTo>
                    <a:pt x="1891" y="93"/>
                  </a:lnTo>
                  <a:lnTo>
                    <a:pt x="1743" y="149"/>
                  </a:lnTo>
                  <a:lnTo>
                    <a:pt x="1594" y="204"/>
                  </a:lnTo>
                  <a:lnTo>
                    <a:pt x="1465" y="278"/>
                  </a:lnTo>
                  <a:lnTo>
                    <a:pt x="1205" y="445"/>
                  </a:lnTo>
                  <a:lnTo>
                    <a:pt x="964" y="649"/>
                  </a:lnTo>
                  <a:lnTo>
                    <a:pt x="760" y="890"/>
                  </a:lnTo>
                  <a:lnTo>
                    <a:pt x="575" y="1150"/>
                  </a:lnTo>
                  <a:lnTo>
                    <a:pt x="408" y="1428"/>
                  </a:lnTo>
                  <a:lnTo>
                    <a:pt x="297" y="1706"/>
                  </a:lnTo>
                  <a:lnTo>
                    <a:pt x="186" y="2002"/>
                  </a:lnTo>
                  <a:lnTo>
                    <a:pt x="112" y="2317"/>
                  </a:lnTo>
                  <a:lnTo>
                    <a:pt x="56" y="2614"/>
                  </a:lnTo>
                  <a:lnTo>
                    <a:pt x="19" y="2929"/>
                  </a:lnTo>
                  <a:lnTo>
                    <a:pt x="0" y="3244"/>
                  </a:lnTo>
                  <a:lnTo>
                    <a:pt x="0" y="3559"/>
                  </a:lnTo>
                  <a:lnTo>
                    <a:pt x="19" y="4189"/>
                  </a:lnTo>
                  <a:lnTo>
                    <a:pt x="93" y="4986"/>
                  </a:lnTo>
                  <a:lnTo>
                    <a:pt x="204" y="5783"/>
                  </a:lnTo>
                  <a:lnTo>
                    <a:pt x="371" y="6580"/>
                  </a:lnTo>
                  <a:lnTo>
                    <a:pt x="538" y="7359"/>
                  </a:lnTo>
                  <a:lnTo>
                    <a:pt x="760" y="8137"/>
                  </a:lnTo>
                  <a:lnTo>
                    <a:pt x="1001" y="8915"/>
                  </a:lnTo>
                  <a:lnTo>
                    <a:pt x="1279" y="9675"/>
                  </a:lnTo>
                  <a:lnTo>
                    <a:pt x="1576" y="10417"/>
                  </a:lnTo>
                  <a:lnTo>
                    <a:pt x="1965" y="11306"/>
                  </a:lnTo>
                  <a:lnTo>
                    <a:pt x="2391" y="12159"/>
                  </a:lnTo>
                  <a:lnTo>
                    <a:pt x="2836" y="13012"/>
                  </a:lnTo>
                  <a:lnTo>
                    <a:pt x="3318" y="13827"/>
                  </a:lnTo>
                  <a:lnTo>
                    <a:pt x="3837" y="14643"/>
                  </a:lnTo>
                  <a:lnTo>
                    <a:pt x="4374" y="15421"/>
                  </a:lnTo>
                  <a:lnTo>
                    <a:pt x="4930" y="16200"/>
                  </a:lnTo>
                  <a:lnTo>
                    <a:pt x="5524" y="16941"/>
                  </a:lnTo>
                  <a:lnTo>
                    <a:pt x="6154" y="17682"/>
                  </a:lnTo>
                  <a:lnTo>
                    <a:pt x="6802" y="18387"/>
                  </a:lnTo>
                  <a:lnTo>
                    <a:pt x="7470" y="19054"/>
                  </a:lnTo>
                  <a:lnTo>
                    <a:pt x="8174" y="19721"/>
                  </a:lnTo>
                  <a:lnTo>
                    <a:pt x="8897" y="20351"/>
                  </a:lnTo>
                  <a:lnTo>
                    <a:pt x="9638" y="20944"/>
                  </a:lnTo>
                  <a:lnTo>
                    <a:pt x="10398" y="21519"/>
                  </a:lnTo>
                  <a:lnTo>
                    <a:pt x="11195" y="22075"/>
                  </a:lnTo>
                  <a:lnTo>
                    <a:pt x="10806" y="20370"/>
                  </a:lnTo>
                  <a:lnTo>
                    <a:pt x="10454" y="18702"/>
                  </a:lnTo>
                  <a:lnTo>
                    <a:pt x="9786" y="15403"/>
                  </a:lnTo>
                  <a:lnTo>
                    <a:pt x="9453" y="13772"/>
                  </a:lnTo>
                  <a:lnTo>
                    <a:pt x="9101" y="12159"/>
                  </a:lnTo>
                  <a:lnTo>
                    <a:pt x="8711" y="10565"/>
                  </a:lnTo>
                  <a:lnTo>
                    <a:pt x="8508" y="9768"/>
                  </a:lnTo>
                  <a:lnTo>
                    <a:pt x="8285" y="8990"/>
                  </a:lnTo>
                  <a:lnTo>
                    <a:pt x="8026" y="8044"/>
                  </a:lnTo>
                  <a:lnTo>
                    <a:pt x="7729" y="7099"/>
                  </a:lnTo>
                  <a:lnTo>
                    <a:pt x="7433" y="6172"/>
                  </a:lnTo>
                  <a:lnTo>
                    <a:pt x="7099" y="5246"/>
                  </a:lnTo>
                  <a:lnTo>
                    <a:pt x="6914" y="4782"/>
                  </a:lnTo>
                  <a:lnTo>
                    <a:pt x="6728" y="4337"/>
                  </a:lnTo>
                  <a:lnTo>
                    <a:pt x="6524" y="3893"/>
                  </a:lnTo>
                  <a:lnTo>
                    <a:pt x="6302" y="3466"/>
                  </a:lnTo>
                  <a:lnTo>
                    <a:pt x="6080" y="3040"/>
                  </a:lnTo>
                  <a:lnTo>
                    <a:pt x="5839" y="2614"/>
                  </a:lnTo>
                  <a:lnTo>
                    <a:pt x="5561" y="2206"/>
                  </a:lnTo>
                  <a:lnTo>
                    <a:pt x="5283" y="1798"/>
                  </a:lnTo>
                  <a:lnTo>
                    <a:pt x="4986" y="1409"/>
                  </a:lnTo>
                  <a:lnTo>
                    <a:pt x="4634" y="1057"/>
                  </a:lnTo>
                  <a:lnTo>
                    <a:pt x="4449" y="872"/>
                  </a:lnTo>
                  <a:lnTo>
                    <a:pt x="4263" y="723"/>
                  </a:lnTo>
                  <a:lnTo>
                    <a:pt x="4059" y="556"/>
                  </a:lnTo>
                  <a:lnTo>
                    <a:pt x="3855" y="427"/>
                  </a:lnTo>
                  <a:lnTo>
                    <a:pt x="3633" y="316"/>
                  </a:lnTo>
                  <a:lnTo>
                    <a:pt x="3429" y="204"/>
                  </a:lnTo>
                  <a:lnTo>
                    <a:pt x="3207" y="130"/>
                  </a:lnTo>
                  <a:lnTo>
                    <a:pt x="2984" y="56"/>
                  </a:lnTo>
                  <a:lnTo>
                    <a:pt x="2743" y="19"/>
                  </a:lnTo>
                  <a:lnTo>
                    <a:pt x="252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7" name="Google Shape;1187;p24"/>
            <p:cNvSpPr/>
            <p:nvPr/>
          </p:nvSpPr>
          <p:spPr>
            <a:xfrm>
              <a:off x="10856648" y="3107350"/>
              <a:ext cx="358004" cy="791990"/>
            </a:xfrm>
            <a:custGeom>
              <a:avLst/>
              <a:gdLst/>
              <a:ahLst/>
              <a:cxnLst/>
              <a:rect l="l" t="t" r="r" b="b"/>
              <a:pathLst>
                <a:path w="8990" h="19888" extrusionOk="0">
                  <a:moveTo>
                    <a:pt x="75" y="0"/>
                  </a:moveTo>
                  <a:lnTo>
                    <a:pt x="37" y="19"/>
                  </a:lnTo>
                  <a:lnTo>
                    <a:pt x="19" y="37"/>
                  </a:lnTo>
                  <a:lnTo>
                    <a:pt x="0" y="74"/>
                  </a:lnTo>
                  <a:lnTo>
                    <a:pt x="0" y="111"/>
                  </a:lnTo>
                  <a:lnTo>
                    <a:pt x="167" y="705"/>
                  </a:lnTo>
                  <a:lnTo>
                    <a:pt x="649" y="2224"/>
                  </a:lnTo>
                  <a:lnTo>
                    <a:pt x="983" y="3281"/>
                  </a:lnTo>
                  <a:lnTo>
                    <a:pt x="1409" y="4486"/>
                  </a:lnTo>
                  <a:lnTo>
                    <a:pt x="1872" y="5839"/>
                  </a:lnTo>
                  <a:lnTo>
                    <a:pt x="2428" y="7303"/>
                  </a:lnTo>
                  <a:lnTo>
                    <a:pt x="3021" y="8841"/>
                  </a:lnTo>
                  <a:lnTo>
                    <a:pt x="3689" y="10435"/>
                  </a:lnTo>
                  <a:lnTo>
                    <a:pt x="4041" y="11251"/>
                  </a:lnTo>
                  <a:lnTo>
                    <a:pt x="4412" y="12066"/>
                  </a:lnTo>
                  <a:lnTo>
                    <a:pt x="4801" y="12900"/>
                  </a:lnTo>
                  <a:lnTo>
                    <a:pt x="5190" y="13716"/>
                  </a:lnTo>
                  <a:lnTo>
                    <a:pt x="5616" y="14531"/>
                  </a:lnTo>
                  <a:lnTo>
                    <a:pt x="6024" y="15328"/>
                  </a:lnTo>
                  <a:lnTo>
                    <a:pt x="6469" y="16125"/>
                  </a:lnTo>
                  <a:lnTo>
                    <a:pt x="6914" y="16922"/>
                  </a:lnTo>
                  <a:lnTo>
                    <a:pt x="7377" y="17682"/>
                  </a:lnTo>
                  <a:lnTo>
                    <a:pt x="7840" y="18423"/>
                  </a:lnTo>
                  <a:lnTo>
                    <a:pt x="8341" y="19146"/>
                  </a:lnTo>
                  <a:lnTo>
                    <a:pt x="8823" y="19851"/>
                  </a:lnTo>
                  <a:lnTo>
                    <a:pt x="8860" y="19869"/>
                  </a:lnTo>
                  <a:lnTo>
                    <a:pt x="8897" y="19888"/>
                  </a:lnTo>
                  <a:lnTo>
                    <a:pt x="8952" y="19869"/>
                  </a:lnTo>
                  <a:lnTo>
                    <a:pt x="8971" y="19832"/>
                  </a:lnTo>
                  <a:lnTo>
                    <a:pt x="8990" y="19814"/>
                  </a:lnTo>
                  <a:lnTo>
                    <a:pt x="8990" y="19776"/>
                  </a:lnTo>
                  <a:lnTo>
                    <a:pt x="8971" y="19739"/>
                  </a:lnTo>
                  <a:lnTo>
                    <a:pt x="8471" y="19054"/>
                  </a:lnTo>
                  <a:lnTo>
                    <a:pt x="7989" y="18331"/>
                  </a:lnTo>
                  <a:lnTo>
                    <a:pt x="7525" y="17589"/>
                  </a:lnTo>
                  <a:lnTo>
                    <a:pt x="7062" y="16830"/>
                  </a:lnTo>
                  <a:lnTo>
                    <a:pt x="6617" y="16051"/>
                  </a:lnTo>
                  <a:lnTo>
                    <a:pt x="6172" y="15254"/>
                  </a:lnTo>
                  <a:lnTo>
                    <a:pt x="5765" y="14439"/>
                  </a:lnTo>
                  <a:lnTo>
                    <a:pt x="5357" y="13623"/>
                  </a:lnTo>
                  <a:lnTo>
                    <a:pt x="4949" y="12808"/>
                  </a:lnTo>
                  <a:lnTo>
                    <a:pt x="4578" y="11992"/>
                  </a:lnTo>
                  <a:lnTo>
                    <a:pt x="4208" y="11177"/>
                  </a:lnTo>
                  <a:lnTo>
                    <a:pt x="3856" y="10361"/>
                  </a:lnTo>
                  <a:lnTo>
                    <a:pt x="3188" y="8767"/>
                  </a:lnTo>
                  <a:lnTo>
                    <a:pt x="2577" y="7229"/>
                  </a:lnTo>
                  <a:lnTo>
                    <a:pt x="2039" y="5783"/>
                  </a:lnTo>
                  <a:lnTo>
                    <a:pt x="1557" y="4430"/>
                  </a:lnTo>
                  <a:lnTo>
                    <a:pt x="1149" y="3225"/>
                  </a:lnTo>
                  <a:lnTo>
                    <a:pt x="816" y="2169"/>
                  </a:lnTo>
                  <a:lnTo>
                    <a:pt x="334" y="649"/>
                  </a:lnTo>
                  <a:lnTo>
                    <a:pt x="167" y="56"/>
                  </a:lnTo>
                  <a:lnTo>
                    <a:pt x="149" y="37"/>
                  </a:lnTo>
                  <a:lnTo>
                    <a:pt x="130" y="19"/>
                  </a:lnTo>
                  <a:lnTo>
                    <a:pt x="93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8" name="Google Shape;1188;p24"/>
            <p:cNvSpPr/>
            <p:nvPr/>
          </p:nvSpPr>
          <p:spPr>
            <a:xfrm>
              <a:off x="10885439" y="3136141"/>
              <a:ext cx="50216" cy="72357"/>
            </a:xfrm>
            <a:custGeom>
              <a:avLst/>
              <a:gdLst/>
              <a:ahLst/>
              <a:cxnLst/>
              <a:rect l="l" t="t" r="r" b="b"/>
              <a:pathLst>
                <a:path w="1261" h="1817" extrusionOk="0">
                  <a:moveTo>
                    <a:pt x="1149" y="0"/>
                  </a:moveTo>
                  <a:lnTo>
                    <a:pt x="1131" y="19"/>
                  </a:lnTo>
                  <a:lnTo>
                    <a:pt x="1094" y="37"/>
                  </a:lnTo>
                  <a:lnTo>
                    <a:pt x="19" y="1687"/>
                  </a:lnTo>
                  <a:lnTo>
                    <a:pt x="0" y="1724"/>
                  </a:lnTo>
                  <a:lnTo>
                    <a:pt x="0" y="1742"/>
                  </a:lnTo>
                  <a:lnTo>
                    <a:pt x="19" y="1779"/>
                  </a:lnTo>
                  <a:lnTo>
                    <a:pt x="37" y="1798"/>
                  </a:lnTo>
                  <a:lnTo>
                    <a:pt x="93" y="1816"/>
                  </a:lnTo>
                  <a:lnTo>
                    <a:pt x="130" y="1816"/>
                  </a:lnTo>
                  <a:lnTo>
                    <a:pt x="148" y="1779"/>
                  </a:lnTo>
                  <a:lnTo>
                    <a:pt x="1242" y="130"/>
                  </a:lnTo>
                  <a:lnTo>
                    <a:pt x="1261" y="93"/>
                  </a:lnTo>
                  <a:lnTo>
                    <a:pt x="1261" y="74"/>
                  </a:lnTo>
                  <a:lnTo>
                    <a:pt x="1242" y="37"/>
                  </a:lnTo>
                  <a:lnTo>
                    <a:pt x="1223" y="19"/>
                  </a:lnTo>
                  <a:lnTo>
                    <a:pt x="1186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89" name="Google Shape;1189;p24"/>
            <p:cNvSpPr/>
            <p:nvPr/>
          </p:nvSpPr>
          <p:spPr>
            <a:xfrm>
              <a:off x="10937843" y="3264565"/>
              <a:ext cx="59057" cy="95972"/>
            </a:xfrm>
            <a:custGeom>
              <a:avLst/>
              <a:gdLst/>
              <a:ahLst/>
              <a:cxnLst/>
              <a:rect l="l" t="t" r="r" b="b"/>
              <a:pathLst>
                <a:path w="1483" h="2410" extrusionOk="0">
                  <a:moveTo>
                    <a:pt x="1372" y="0"/>
                  </a:moveTo>
                  <a:lnTo>
                    <a:pt x="1353" y="19"/>
                  </a:lnTo>
                  <a:lnTo>
                    <a:pt x="1316" y="37"/>
                  </a:lnTo>
                  <a:lnTo>
                    <a:pt x="19" y="2280"/>
                  </a:lnTo>
                  <a:lnTo>
                    <a:pt x="0" y="2317"/>
                  </a:lnTo>
                  <a:lnTo>
                    <a:pt x="0" y="2354"/>
                  </a:lnTo>
                  <a:lnTo>
                    <a:pt x="19" y="2373"/>
                  </a:lnTo>
                  <a:lnTo>
                    <a:pt x="37" y="2410"/>
                  </a:lnTo>
                  <a:lnTo>
                    <a:pt x="130" y="2410"/>
                  </a:lnTo>
                  <a:lnTo>
                    <a:pt x="167" y="2373"/>
                  </a:lnTo>
                  <a:lnTo>
                    <a:pt x="1464" y="130"/>
                  </a:lnTo>
                  <a:lnTo>
                    <a:pt x="1483" y="93"/>
                  </a:lnTo>
                  <a:lnTo>
                    <a:pt x="1483" y="56"/>
                  </a:lnTo>
                  <a:lnTo>
                    <a:pt x="1464" y="37"/>
                  </a:lnTo>
                  <a:lnTo>
                    <a:pt x="1446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0" name="Google Shape;1190;p24"/>
            <p:cNvSpPr/>
            <p:nvPr/>
          </p:nvSpPr>
          <p:spPr>
            <a:xfrm>
              <a:off x="10837455" y="3267512"/>
              <a:ext cx="84902" cy="31022"/>
            </a:xfrm>
            <a:custGeom>
              <a:avLst/>
              <a:gdLst/>
              <a:ahLst/>
              <a:cxnLst/>
              <a:rect l="l" t="t" r="r" b="b"/>
              <a:pathLst>
                <a:path w="2132" h="779" extrusionOk="0">
                  <a:moveTo>
                    <a:pt x="38" y="0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93"/>
                  </a:lnTo>
                  <a:lnTo>
                    <a:pt x="0" y="130"/>
                  </a:lnTo>
                  <a:lnTo>
                    <a:pt x="19" y="149"/>
                  </a:lnTo>
                  <a:lnTo>
                    <a:pt x="56" y="167"/>
                  </a:lnTo>
                  <a:lnTo>
                    <a:pt x="2021" y="779"/>
                  </a:lnTo>
                  <a:lnTo>
                    <a:pt x="2058" y="779"/>
                  </a:lnTo>
                  <a:lnTo>
                    <a:pt x="2095" y="760"/>
                  </a:lnTo>
                  <a:lnTo>
                    <a:pt x="2132" y="723"/>
                  </a:lnTo>
                  <a:lnTo>
                    <a:pt x="2132" y="686"/>
                  </a:lnTo>
                  <a:lnTo>
                    <a:pt x="2132" y="667"/>
                  </a:lnTo>
                  <a:lnTo>
                    <a:pt x="2113" y="630"/>
                  </a:lnTo>
                  <a:lnTo>
                    <a:pt x="2076" y="612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1" name="Google Shape;1191;p24"/>
            <p:cNvSpPr/>
            <p:nvPr/>
          </p:nvSpPr>
          <p:spPr>
            <a:xfrm>
              <a:off x="10882492" y="3437988"/>
              <a:ext cx="105569" cy="35482"/>
            </a:xfrm>
            <a:custGeom>
              <a:avLst/>
              <a:gdLst/>
              <a:ahLst/>
              <a:cxnLst/>
              <a:rect l="l" t="t" r="r" b="b"/>
              <a:pathLst>
                <a:path w="2651" h="891" extrusionOk="0">
                  <a:moveTo>
                    <a:pt x="56" y="1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93"/>
                  </a:lnTo>
                  <a:lnTo>
                    <a:pt x="19" y="130"/>
                  </a:lnTo>
                  <a:lnTo>
                    <a:pt x="37" y="149"/>
                  </a:lnTo>
                  <a:lnTo>
                    <a:pt x="74" y="168"/>
                  </a:lnTo>
                  <a:lnTo>
                    <a:pt x="2558" y="890"/>
                  </a:lnTo>
                  <a:lnTo>
                    <a:pt x="2576" y="890"/>
                  </a:lnTo>
                  <a:lnTo>
                    <a:pt x="2632" y="872"/>
                  </a:lnTo>
                  <a:lnTo>
                    <a:pt x="2650" y="816"/>
                  </a:lnTo>
                  <a:lnTo>
                    <a:pt x="2650" y="798"/>
                  </a:lnTo>
                  <a:lnTo>
                    <a:pt x="2650" y="761"/>
                  </a:lnTo>
                  <a:lnTo>
                    <a:pt x="2632" y="724"/>
                  </a:lnTo>
                  <a:lnTo>
                    <a:pt x="2595" y="724"/>
                  </a:lnTo>
                  <a:lnTo>
                    <a:pt x="11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2" name="Google Shape;1192;p24"/>
            <p:cNvSpPr/>
            <p:nvPr/>
          </p:nvSpPr>
          <p:spPr>
            <a:xfrm>
              <a:off x="11027121" y="3481553"/>
              <a:ext cx="58340" cy="98202"/>
            </a:xfrm>
            <a:custGeom>
              <a:avLst/>
              <a:gdLst/>
              <a:ahLst/>
              <a:cxnLst/>
              <a:rect l="l" t="t" r="r" b="b"/>
              <a:pathLst>
                <a:path w="1465" h="2466" extrusionOk="0">
                  <a:moveTo>
                    <a:pt x="1354" y="0"/>
                  </a:moveTo>
                  <a:lnTo>
                    <a:pt x="1335" y="19"/>
                  </a:lnTo>
                  <a:lnTo>
                    <a:pt x="1317" y="37"/>
                  </a:lnTo>
                  <a:lnTo>
                    <a:pt x="19" y="2336"/>
                  </a:lnTo>
                  <a:lnTo>
                    <a:pt x="1" y="2373"/>
                  </a:lnTo>
                  <a:lnTo>
                    <a:pt x="1" y="2391"/>
                  </a:lnTo>
                  <a:lnTo>
                    <a:pt x="19" y="2428"/>
                  </a:lnTo>
                  <a:lnTo>
                    <a:pt x="38" y="2447"/>
                  </a:lnTo>
                  <a:lnTo>
                    <a:pt x="93" y="2465"/>
                  </a:lnTo>
                  <a:lnTo>
                    <a:pt x="131" y="2447"/>
                  </a:lnTo>
                  <a:lnTo>
                    <a:pt x="168" y="2428"/>
                  </a:lnTo>
                  <a:lnTo>
                    <a:pt x="1465" y="130"/>
                  </a:lnTo>
                  <a:lnTo>
                    <a:pt x="1465" y="93"/>
                  </a:lnTo>
                  <a:lnTo>
                    <a:pt x="1465" y="74"/>
                  </a:lnTo>
                  <a:lnTo>
                    <a:pt x="1446" y="37"/>
                  </a:lnTo>
                  <a:lnTo>
                    <a:pt x="1428" y="19"/>
                  </a:lnTo>
                  <a:lnTo>
                    <a:pt x="1391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3" name="Google Shape;1193;p24"/>
            <p:cNvSpPr/>
            <p:nvPr/>
          </p:nvSpPr>
          <p:spPr>
            <a:xfrm>
              <a:off x="10997614" y="3657922"/>
              <a:ext cx="93782" cy="39902"/>
            </a:xfrm>
            <a:custGeom>
              <a:avLst/>
              <a:gdLst/>
              <a:ahLst/>
              <a:cxnLst/>
              <a:rect l="l" t="t" r="r" b="b"/>
              <a:pathLst>
                <a:path w="2355" h="1002" extrusionOk="0">
                  <a:moveTo>
                    <a:pt x="93" y="1"/>
                  </a:moveTo>
                  <a:lnTo>
                    <a:pt x="56" y="19"/>
                  </a:lnTo>
                  <a:lnTo>
                    <a:pt x="19" y="38"/>
                  </a:lnTo>
                  <a:lnTo>
                    <a:pt x="0" y="75"/>
                  </a:lnTo>
                  <a:lnTo>
                    <a:pt x="0" y="94"/>
                  </a:lnTo>
                  <a:lnTo>
                    <a:pt x="0" y="131"/>
                  </a:lnTo>
                  <a:lnTo>
                    <a:pt x="37" y="168"/>
                  </a:lnTo>
                  <a:lnTo>
                    <a:pt x="56" y="186"/>
                  </a:lnTo>
                  <a:lnTo>
                    <a:pt x="2243" y="1002"/>
                  </a:lnTo>
                  <a:lnTo>
                    <a:pt x="2317" y="1002"/>
                  </a:lnTo>
                  <a:lnTo>
                    <a:pt x="2354" y="946"/>
                  </a:lnTo>
                  <a:lnTo>
                    <a:pt x="2354" y="928"/>
                  </a:lnTo>
                  <a:lnTo>
                    <a:pt x="2354" y="891"/>
                  </a:lnTo>
                  <a:lnTo>
                    <a:pt x="2336" y="854"/>
                  </a:lnTo>
                  <a:lnTo>
                    <a:pt x="2299" y="835"/>
                  </a:lnTo>
                  <a:lnTo>
                    <a:pt x="112" y="19"/>
                  </a:lnTo>
                  <a:lnTo>
                    <a:pt x="93" y="1"/>
                  </a:lnTo>
                  <a:close/>
                </a:path>
              </a:pathLst>
            </a:custGeom>
            <a:solidFill>
              <a:srgbClr val="61BCC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4" name="Google Shape;1194;p24"/>
            <p:cNvSpPr/>
            <p:nvPr/>
          </p:nvSpPr>
          <p:spPr>
            <a:xfrm>
              <a:off x="10575434" y="3333178"/>
              <a:ext cx="757304" cy="973580"/>
            </a:xfrm>
            <a:custGeom>
              <a:avLst/>
              <a:gdLst/>
              <a:ahLst/>
              <a:cxnLst/>
              <a:rect l="l" t="t" r="r" b="b"/>
              <a:pathLst>
                <a:path w="19017" h="24448" extrusionOk="0">
                  <a:moveTo>
                    <a:pt x="1" y="1"/>
                  </a:moveTo>
                  <a:lnTo>
                    <a:pt x="168" y="131"/>
                  </a:lnTo>
                  <a:lnTo>
                    <a:pt x="316" y="260"/>
                  </a:lnTo>
                  <a:lnTo>
                    <a:pt x="446" y="390"/>
                  </a:lnTo>
                  <a:lnTo>
                    <a:pt x="557" y="557"/>
                  </a:lnTo>
                  <a:lnTo>
                    <a:pt x="668" y="724"/>
                  </a:lnTo>
                  <a:lnTo>
                    <a:pt x="761" y="890"/>
                  </a:lnTo>
                  <a:lnTo>
                    <a:pt x="835" y="1076"/>
                  </a:lnTo>
                  <a:lnTo>
                    <a:pt x="890" y="1280"/>
                  </a:lnTo>
                  <a:lnTo>
                    <a:pt x="946" y="1465"/>
                  </a:lnTo>
                  <a:lnTo>
                    <a:pt x="983" y="1669"/>
                  </a:lnTo>
                  <a:lnTo>
                    <a:pt x="1039" y="2095"/>
                  </a:lnTo>
                  <a:lnTo>
                    <a:pt x="1039" y="2521"/>
                  </a:lnTo>
                  <a:lnTo>
                    <a:pt x="1020" y="2929"/>
                  </a:lnTo>
                  <a:lnTo>
                    <a:pt x="928" y="3745"/>
                  </a:lnTo>
                  <a:lnTo>
                    <a:pt x="890" y="4171"/>
                  </a:lnTo>
                  <a:lnTo>
                    <a:pt x="853" y="4579"/>
                  </a:lnTo>
                  <a:lnTo>
                    <a:pt x="853" y="4987"/>
                  </a:lnTo>
                  <a:lnTo>
                    <a:pt x="872" y="5394"/>
                  </a:lnTo>
                  <a:lnTo>
                    <a:pt x="890" y="5580"/>
                  </a:lnTo>
                  <a:lnTo>
                    <a:pt x="928" y="5784"/>
                  </a:lnTo>
                  <a:lnTo>
                    <a:pt x="983" y="5969"/>
                  </a:lnTo>
                  <a:lnTo>
                    <a:pt x="1057" y="6173"/>
                  </a:lnTo>
                  <a:lnTo>
                    <a:pt x="1168" y="6432"/>
                  </a:lnTo>
                  <a:lnTo>
                    <a:pt x="1317" y="6692"/>
                  </a:lnTo>
                  <a:lnTo>
                    <a:pt x="1613" y="7192"/>
                  </a:lnTo>
                  <a:lnTo>
                    <a:pt x="1780" y="7433"/>
                  </a:lnTo>
                  <a:lnTo>
                    <a:pt x="1928" y="7674"/>
                  </a:lnTo>
                  <a:lnTo>
                    <a:pt x="2058" y="7934"/>
                  </a:lnTo>
                  <a:lnTo>
                    <a:pt x="2169" y="8212"/>
                  </a:lnTo>
                  <a:lnTo>
                    <a:pt x="2243" y="8471"/>
                  </a:lnTo>
                  <a:lnTo>
                    <a:pt x="2281" y="8731"/>
                  </a:lnTo>
                  <a:lnTo>
                    <a:pt x="2299" y="8990"/>
                  </a:lnTo>
                  <a:lnTo>
                    <a:pt x="2318" y="9249"/>
                  </a:lnTo>
                  <a:lnTo>
                    <a:pt x="2299" y="9509"/>
                  </a:lnTo>
                  <a:lnTo>
                    <a:pt x="2281" y="9787"/>
                  </a:lnTo>
                  <a:lnTo>
                    <a:pt x="2225" y="10324"/>
                  </a:lnTo>
                  <a:lnTo>
                    <a:pt x="2169" y="10862"/>
                  </a:lnTo>
                  <a:lnTo>
                    <a:pt x="2151" y="11121"/>
                  </a:lnTo>
                  <a:lnTo>
                    <a:pt x="2151" y="11381"/>
                  </a:lnTo>
                  <a:lnTo>
                    <a:pt x="2169" y="11640"/>
                  </a:lnTo>
                  <a:lnTo>
                    <a:pt x="2188" y="11900"/>
                  </a:lnTo>
                  <a:lnTo>
                    <a:pt x="2243" y="12159"/>
                  </a:lnTo>
                  <a:lnTo>
                    <a:pt x="2318" y="12419"/>
                  </a:lnTo>
                  <a:lnTo>
                    <a:pt x="2392" y="12604"/>
                  </a:lnTo>
                  <a:lnTo>
                    <a:pt x="2484" y="12808"/>
                  </a:lnTo>
                  <a:lnTo>
                    <a:pt x="2596" y="12975"/>
                  </a:lnTo>
                  <a:lnTo>
                    <a:pt x="2725" y="13160"/>
                  </a:lnTo>
                  <a:lnTo>
                    <a:pt x="2985" y="13494"/>
                  </a:lnTo>
                  <a:lnTo>
                    <a:pt x="3263" y="13827"/>
                  </a:lnTo>
                  <a:lnTo>
                    <a:pt x="3541" y="14161"/>
                  </a:lnTo>
                  <a:lnTo>
                    <a:pt x="3800" y="14513"/>
                  </a:lnTo>
                  <a:lnTo>
                    <a:pt x="3912" y="14680"/>
                  </a:lnTo>
                  <a:lnTo>
                    <a:pt x="4023" y="14865"/>
                  </a:lnTo>
                  <a:lnTo>
                    <a:pt x="4115" y="15051"/>
                  </a:lnTo>
                  <a:lnTo>
                    <a:pt x="4208" y="15255"/>
                  </a:lnTo>
                  <a:lnTo>
                    <a:pt x="4282" y="15533"/>
                  </a:lnTo>
                  <a:lnTo>
                    <a:pt x="4319" y="15811"/>
                  </a:lnTo>
                  <a:lnTo>
                    <a:pt x="4356" y="16107"/>
                  </a:lnTo>
                  <a:lnTo>
                    <a:pt x="4356" y="16404"/>
                  </a:lnTo>
                  <a:lnTo>
                    <a:pt x="4356" y="16700"/>
                  </a:lnTo>
                  <a:lnTo>
                    <a:pt x="4338" y="16997"/>
                  </a:lnTo>
                  <a:lnTo>
                    <a:pt x="4282" y="17590"/>
                  </a:lnTo>
                  <a:lnTo>
                    <a:pt x="4264" y="17887"/>
                  </a:lnTo>
                  <a:lnTo>
                    <a:pt x="4245" y="18183"/>
                  </a:lnTo>
                  <a:lnTo>
                    <a:pt x="4264" y="18461"/>
                  </a:lnTo>
                  <a:lnTo>
                    <a:pt x="4282" y="18739"/>
                  </a:lnTo>
                  <a:lnTo>
                    <a:pt x="4338" y="19017"/>
                  </a:lnTo>
                  <a:lnTo>
                    <a:pt x="4412" y="19277"/>
                  </a:lnTo>
                  <a:lnTo>
                    <a:pt x="4523" y="19518"/>
                  </a:lnTo>
                  <a:lnTo>
                    <a:pt x="4671" y="19758"/>
                  </a:lnTo>
                  <a:lnTo>
                    <a:pt x="4820" y="19925"/>
                  </a:lnTo>
                  <a:lnTo>
                    <a:pt x="4987" y="20074"/>
                  </a:lnTo>
                  <a:lnTo>
                    <a:pt x="5153" y="20203"/>
                  </a:lnTo>
                  <a:lnTo>
                    <a:pt x="5339" y="20333"/>
                  </a:lnTo>
                  <a:lnTo>
                    <a:pt x="5728" y="20555"/>
                  </a:lnTo>
                  <a:lnTo>
                    <a:pt x="6136" y="20741"/>
                  </a:lnTo>
                  <a:lnTo>
                    <a:pt x="6543" y="20945"/>
                  </a:lnTo>
                  <a:lnTo>
                    <a:pt x="6747" y="21056"/>
                  </a:lnTo>
                  <a:lnTo>
                    <a:pt x="6933" y="21186"/>
                  </a:lnTo>
                  <a:lnTo>
                    <a:pt x="7099" y="21315"/>
                  </a:lnTo>
                  <a:lnTo>
                    <a:pt x="7266" y="21445"/>
                  </a:lnTo>
                  <a:lnTo>
                    <a:pt x="7415" y="21612"/>
                  </a:lnTo>
                  <a:lnTo>
                    <a:pt x="7526" y="21797"/>
                  </a:lnTo>
                  <a:lnTo>
                    <a:pt x="7600" y="21927"/>
                  </a:lnTo>
                  <a:lnTo>
                    <a:pt x="7674" y="22057"/>
                  </a:lnTo>
                  <a:lnTo>
                    <a:pt x="7767" y="22353"/>
                  </a:lnTo>
                  <a:lnTo>
                    <a:pt x="7878" y="22631"/>
                  </a:lnTo>
                  <a:lnTo>
                    <a:pt x="7989" y="22909"/>
                  </a:lnTo>
                  <a:lnTo>
                    <a:pt x="8119" y="23132"/>
                  </a:lnTo>
                  <a:lnTo>
                    <a:pt x="8267" y="23336"/>
                  </a:lnTo>
                  <a:lnTo>
                    <a:pt x="8434" y="23521"/>
                  </a:lnTo>
                  <a:lnTo>
                    <a:pt x="8619" y="23688"/>
                  </a:lnTo>
                  <a:lnTo>
                    <a:pt x="8823" y="23836"/>
                  </a:lnTo>
                  <a:lnTo>
                    <a:pt x="9046" y="23966"/>
                  </a:lnTo>
                  <a:lnTo>
                    <a:pt x="9268" y="24077"/>
                  </a:lnTo>
                  <a:lnTo>
                    <a:pt x="9509" y="24170"/>
                  </a:lnTo>
                  <a:lnTo>
                    <a:pt x="9768" y="24244"/>
                  </a:lnTo>
                  <a:lnTo>
                    <a:pt x="10028" y="24299"/>
                  </a:lnTo>
                  <a:lnTo>
                    <a:pt x="10287" y="24355"/>
                  </a:lnTo>
                  <a:lnTo>
                    <a:pt x="10565" y="24392"/>
                  </a:lnTo>
                  <a:lnTo>
                    <a:pt x="10825" y="24429"/>
                  </a:lnTo>
                  <a:lnTo>
                    <a:pt x="11103" y="24448"/>
                  </a:lnTo>
                  <a:lnTo>
                    <a:pt x="11622" y="24429"/>
                  </a:lnTo>
                  <a:lnTo>
                    <a:pt x="11992" y="24411"/>
                  </a:lnTo>
                  <a:lnTo>
                    <a:pt x="12363" y="24374"/>
                  </a:lnTo>
                  <a:lnTo>
                    <a:pt x="12734" y="24318"/>
                  </a:lnTo>
                  <a:lnTo>
                    <a:pt x="13123" y="24244"/>
                  </a:lnTo>
                  <a:lnTo>
                    <a:pt x="13512" y="24170"/>
                  </a:lnTo>
                  <a:lnTo>
                    <a:pt x="13902" y="24058"/>
                  </a:lnTo>
                  <a:lnTo>
                    <a:pt x="14699" y="23836"/>
                  </a:lnTo>
                  <a:lnTo>
                    <a:pt x="15477" y="23577"/>
                  </a:lnTo>
                  <a:lnTo>
                    <a:pt x="16237" y="23280"/>
                  </a:lnTo>
                  <a:lnTo>
                    <a:pt x="16960" y="22965"/>
                  </a:lnTo>
                  <a:lnTo>
                    <a:pt x="17627" y="22650"/>
                  </a:lnTo>
                  <a:lnTo>
                    <a:pt x="17849" y="22075"/>
                  </a:lnTo>
                  <a:lnTo>
                    <a:pt x="18072" y="21371"/>
                  </a:lnTo>
                  <a:lnTo>
                    <a:pt x="18294" y="20611"/>
                  </a:lnTo>
                  <a:lnTo>
                    <a:pt x="18498" y="19814"/>
                  </a:lnTo>
                  <a:lnTo>
                    <a:pt x="18683" y="18999"/>
                  </a:lnTo>
                  <a:lnTo>
                    <a:pt x="18832" y="18220"/>
                  </a:lnTo>
                  <a:lnTo>
                    <a:pt x="18943" y="17516"/>
                  </a:lnTo>
                  <a:lnTo>
                    <a:pt x="18980" y="17182"/>
                  </a:lnTo>
                  <a:lnTo>
                    <a:pt x="18998" y="16886"/>
                  </a:lnTo>
                  <a:lnTo>
                    <a:pt x="19017" y="16608"/>
                  </a:lnTo>
                  <a:lnTo>
                    <a:pt x="19017" y="16330"/>
                  </a:lnTo>
                  <a:lnTo>
                    <a:pt x="18980" y="16052"/>
                  </a:lnTo>
                  <a:lnTo>
                    <a:pt x="18961" y="15774"/>
                  </a:lnTo>
                  <a:lnTo>
                    <a:pt x="18906" y="15496"/>
                  </a:lnTo>
                  <a:lnTo>
                    <a:pt x="18832" y="15218"/>
                  </a:lnTo>
                  <a:lnTo>
                    <a:pt x="18758" y="14958"/>
                  </a:lnTo>
                  <a:lnTo>
                    <a:pt x="18665" y="14699"/>
                  </a:lnTo>
                  <a:lnTo>
                    <a:pt x="18554" y="14439"/>
                  </a:lnTo>
                  <a:lnTo>
                    <a:pt x="18424" y="14198"/>
                  </a:lnTo>
                  <a:lnTo>
                    <a:pt x="18276" y="13957"/>
                  </a:lnTo>
                  <a:lnTo>
                    <a:pt x="18127" y="13735"/>
                  </a:lnTo>
                  <a:lnTo>
                    <a:pt x="17961" y="13531"/>
                  </a:lnTo>
                  <a:lnTo>
                    <a:pt x="17757" y="13327"/>
                  </a:lnTo>
                  <a:lnTo>
                    <a:pt x="17553" y="13160"/>
                  </a:lnTo>
                  <a:lnTo>
                    <a:pt x="17330" y="12993"/>
                  </a:lnTo>
                  <a:lnTo>
                    <a:pt x="17034" y="12808"/>
                  </a:lnTo>
                  <a:lnTo>
                    <a:pt x="16719" y="12641"/>
                  </a:lnTo>
                  <a:lnTo>
                    <a:pt x="16070" y="12345"/>
                  </a:lnTo>
                  <a:lnTo>
                    <a:pt x="15755" y="12178"/>
                  </a:lnTo>
                  <a:lnTo>
                    <a:pt x="15458" y="11993"/>
                  </a:lnTo>
                  <a:lnTo>
                    <a:pt x="15329" y="11881"/>
                  </a:lnTo>
                  <a:lnTo>
                    <a:pt x="15199" y="11770"/>
                  </a:lnTo>
                  <a:lnTo>
                    <a:pt x="15069" y="11640"/>
                  </a:lnTo>
                  <a:lnTo>
                    <a:pt x="14958" y="11511"/>
                  </a:lnTo>
                  <a:lnTo>
                    <a:pt x="14847" y="11344"/>
                  </a:lnTo>
                  <a:lnTo>
                    <a:pt x="14754" y="11159"/>
                  </a:lnTo>
                  <a:lnTo>
                    <a:pt x="14680" y="10973"/>
                  </a:lnTo>
                  <a:lnTo>
                    <a:pt x="14606" y="10788"/>
                  </a:lnTo>
                  <a:lnTo>
                    <a:pt x="14495" y="10399"/>
                  </a:lnTo>
                  <a:lnTo>
                    <a:pt x="14402" y="9991"/>
                  </a:lnTo>
                  <a:lnTo>
                    <a:pt x="14291" y="9583"/>
                  </a:lnTo>
                  <a:lnTo>
                    <a:pt x="14235" y="9398"/>
                  </a:lnTo>
                  <a:lnTo>
                    <a:pt x="14161" y="9212"/>
                  </a:lnTo>
                  <a:lnTo>
                    <a:pt x="14068" y="9046"/>
                  </a:lnTo>
                  <a:lnTo>
                    <a:pt x="13976" y="8879"/>
                  </a:lnTo>
                  <a:lnTo>
                    <a:pt x="13846" y="8712"/>
                  </a:lnTo>
                  <a:lnTo>
                    <a:pt x="13716" y="8582"/>
                  </a:lnTo>
                  <a:lnTo>
                    <a:pt x="13549" y="8452"/>
                  </a:lnTo>
                  <a:lnTo>
                    <a:pt x="13383" y="8360"/>
                  </a:lnTo>
                  <a:lnTo>
                    <a:pt x="13216" y="8267"/>
                  </a:lnTo>
                  <a:lnTo>
                    <a:pt x="13030" y="8212"/>
                  </a:lnTo>
                  <a:lnTo>
                    <a:pt x="12827" y="8156"/>
                  </a:lnTo>
                  <a:lnTo>
                    <a:pt x="12641" y="8119"/>
                  </a:lnTo>
                  <a:lnTo>
                    <a:pt x="12233" y="8045"/>
                  </a:lnTo>
                  <a:lnTo>
                    <a:pt x="11826" y="7989"/>
                  </a:lnTo>
                  <a:lnTo>
                    <a:pt x="11418" y="7934"/>
                  </a:lnTo>
                  <a:lnTo>
                    <a:pt x="11214" y="7878"/>
                  </a:lnTo>
                  <a:lnTo>
                    <a:pt x="11029" y="7822"/>
                  </a:lnTo>
                  <a:lnTo>
                    <a:pt x="10843" y="7748"/>
                  </a:lnTo>
                  <a:lnTo>
                    <a:pt x="10658" y="7656"/>
                  </a:lnTo>
                  <a:lnTo>
                    <a:pt x="10547" y="7563"/>
                  </a:lnTo>
                  <a:lnTo>
                    <a:pt x="10417" y="7489"/>
                  </a:lnTo>
                  <a:lnTo>
                    <a:pt x="10213" y="7285"/>
                  </a:lnTo>
                  <a:lnTo>
                    <a:pt x="10046" y="7062"/>
                  </a:lnTo>
                  <a:lnTo>
                    <a:pt x="9880" y="6821"/>
                  </a:lnTo>
                  <a:lnTo>
                    <a:pt x="9731" y="6562"/>
                  </a:lnTo>
                  <a:lnTo>
                    <a:pt x="9602" y="6303"/>
                  </a:lnTo>
                  <a:lnTo>
                    <a:pt x="9342" y="5746"/>
                  </a:lnTo>
                  <a:lnTo>
                    <a:pt x="9083" y="5209"/>
                  </a:lnTo>
                  <a:lnTo>
                    <a:pt x="8953" y="4949"/>
                  </a:lnTo>
                  <a:lnTo>
                    <a:pt x="8786" y="4709"/>
                  </a:lnTo>
                  <a:lnTo>
                    <a:pt x="8619" y="4505"/>
                  </a:lnTo>
                  <a:lnTo>
                    <a:pt x="8415" y="4301"/>
                  </a:lnTo>
                  <a:lnTo>
                    <a:pt x="8193" y="4134"/>
                  </a:lnTo>
                  <a:lnTo>
                    <a:pt x="8082" y="4078"/>
                  </a:lnTo>
                  <a:lnTo>
                    <a:pt x="7952" y="4004"/>
                  </a:lnTo>
                  <a:lnTo>
                    <a:pt x="7804" y="3967"/>
                  </a:lnTo>
                  <a:lnTo>
                    <a:pt x="7655" y="3912"/>
                  </a:lnTo>
                  <a:lnTo>
                    <a:pt x="7340" y="3874"/>
                  </a:lnTo>
                  <a:lnTo>
                    <a:pt x="7025" y="3837"/>
                  </a:lnTo>
                  <a:lnTo>
                    <a:pt x="6710" y="3837"/>
                  </a:lnTo>
                  <a:lnTo>
                    <a:pt x="6395" y="3819"/>
                  </a:lnTo>
                  <a:lnTo>
                    <a:pt x="6080" y="3763"/>
                  </a:lnTo>
                  <a:lnTo>
                    <a:pt x="5932" y="3745"/>
                  </a:lnTo>
                  <a:lnTo>
                    <a:pt x="5802" y="3689"/>
                  </a:lnTo>
                  <a:lnTo>
                    <a:pt x="5654" y="3634"/>
                  </a:lnTo>
                  <a:lnTo>
                    <a:pt x="5524" y="3559"/>
                  </a:lnTo>
                  <a:lnTo>
                    <a:pt x="5394" y="3467"/>
                  </a:lnTo>
                  <a:lnTo>
                    <a:pt x="5265" y="3356"/>
                  </a:lnTo>
                  <a:lnTo>
                    <a:pt x="5153" y="3226"/>
                  </a:lnTo>
                  <a:lnTo>
                    <a:pt x="5061" y="3096"/>
                  </a:lnTo>
                  <a:lnTo>
                    <a:pt x="4875" y="2837"/>
                  </a:lnTo>
                  <a:lnTo>
                    <a:pt x="4690" y="2559"/>
                  </a:lnTo>
                  <a:lnTo>
                    <a:pt x="4486" y="2281"/>
                  </a:lnTo>
                  <a:lnTo>
                    <a:pt x="4264" y="2021"/>
                  </a:lnTo>
                  <a:lnTo>
                    <a:pt x="4023" y="1762"/>
                  </a:lnTo>
                  <a:lnTo>
                    <a:pt x="3763" y="1521"/>
                  </a:lnTo>
                  <a:lnTo>
                    <a:pt x="3504" y="1298"/>
                  </a:lnTo>
                  <a:lnTo>
                    <a:pt x="3226" y="1094"/>
                  </a:lnTo>
                  <a:lnTo>
                    <a:pt x="2929" y="909"/>
                  </a:lnTo>
                  <a:lnTo>
                    <a:pt x="2633" y="742"/>
                  </a:lnTo>
                  <a:lnTo>
                    <a:pt x="2336" y="575"/>
                  </a:lnTo>
                  <a:lnTo>
                    <a:pt x="2021" y="446"/>
                  </a:lnTo>
                  <a:lnTo>
                    <a:pt x="1687" y="316"/>
                  </a:lnTo>
                  <a:lnTo>
                    <a:pt x="1354" y="223"/>
                  </a:lnTo>
                  <a:lnTo>
                    <a:pt x="1020" y="131"/>
                  </a:lnTo>
                  <a:lnTo>
                    <a:pt x="687" y="75"/>
                  </a:lnTo>
                  <a:lnTo>
                    <a:pt x="334" y="38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5" name="Google Shape;1195;p24"/>
            <p:cNvSpPr/>
            <p:nvPr/>
          </p:nvSpPr>
          <p:spPr>
            <a:xfrm>
              <a:off x="10575434" y="3333178"/>
              <a:ext cx="757304" cy="973580"/>
            </a:xfrm>
            <a:custGeom>
              <a:avLst/>
              <a:gdLst/>
              <a:ahLst/>
              <a:cxnLst/>
              <a:rect l="l" t="t" r="r" b="b"/>
              <a:pathLst>
                <a:path w="19017" h="24448" fill="none" extrusionOk="0">
                  <a:moveTo>
                    <a:pt x="17627" y="22650"/>
                  </a:moveTo>
                  <a:lnTo>
                    <a:pt x="17627" y="22650"/>
                  </a:lnTo>
                  <a:lnTo>
                    <a:pt x="17849" y="22075"/>
                  </a:lnTo>
                  <a:lnTo>
                    <a:pt x="18072" y="21371"/>
                  </a:lnTo>
                  <a:lnTo>
                    <a:pt x="18294" y="20611"/>
                  </a:lnTo>
                  <a:lnTo>
                    <a:pt x="18498" y="19814"/>
                  </a:lnTo>
                  <a:lnTo>
                    <a:pt x="18683" y="18999"/>
                  </a:lnTo>
                  <a:lnTo>
                    <a:pt x="18832" y="18220"/>
                  </a:lnTo>
                  <a:lnTo>
                    <a:pt x="18943" y="17516"/>
                  </a:lnTo>
                  <a:lnTo>
                    <a:pt x="18980" y="17182"/>
                  </a:lnTo>
                  <a:lnTo>
                    <a:pt x="18998" y="16886"/>
                  </a:lnTo>
                  <a:lnTo>
                    <a:pt x="18998" y="16886"/>
                  </a:lnTo>
                  <a:lnTo>
                    <a:pt x="19017" y="16608"/>
                  </a:lnTo>
                  <a:lnTo>
                    <a:pt x="19017" y="16330"/>
                  </a:lnTo>
                  <a:lnTo>
                    <a:pt x="18980" y="16052"/>
                  </a:lnTo>
                  <a:lnTo>
                    <a:pt x="18961" y="15774"/>
                  </a:lnTo>
                  <a:lnTo>
                    <a:pt x="18906" y="15496"/>
                  </a:lnTo>
                  <a:lnTo>
                    <a:pt x="18832" y="15218"/>
                  </a:lnTo>
                  <a:lnTo>
                    <a:pt x="18758" y="14958"/>
                  </a:lnTo>
                  <a:lnTo>
                    <a:pt x="18665" y="14699"/>
                  </a:lnTo>
                  <a:lnTo>
                    <a:pt x="18554" y="14439"/>
                  </a:lnTo>
                  <a:lnTo>
                    <a:pt x="18424" y="14198"/>
                  </a:lnTo>
                  <a:lnTo>
                    <a:pt x="18276" y="13957"/>
                  </a:lnTo>
                  <a:lnTo>
                    <a:pt x="18127" y="13735"/>
                  </a:lnTo>
                  <a:lnTo>
                    <a:pt x="17961" y="13531"/>
                  </a:lnTo>
                  <a:lnTo>
                    <a:pt x="17757" y="13327"/>
                  </a:lnTo>
                  <a:lnTo>
                    <a:pt x="17553" y="13160"/>
                  </a:lnTo>
                  <a:lnTo>
                    <a:pt x="17330" y="12993"/>
                  </a:lnTo>
                  <a:lnTo>
                    <a:pt x="17330" y="12993"/>
                  </a:lnTo>
                  <a:lnTo>
                    <a:pt x="17034" y="12808"/>
                  </a:lnTo>
                  <a:lnTo>
                    <a:pt x="16719" y="12641"/>
                  </a:lnTo>
                  <a:lnTo>
                    <a:pt x="16070" y="12345"/>
                  </a:lnTo>
                  <a:lnTo>
                    <a:pt x="15755" y="12178"/>
                  </a:lnTo>
                  <a:lnTo>
                    <a:pt x="15458" y="11993"/>
                  </a:lnTo>
                  <a:lnTo>
                    <a:pt x="15329" y="11881"/>
                  </a:lnTo>
                  <a:lnTo>
                    <a:pt x="15199" y="11770"/>
                  </a:lnTo>
                  <a:lnTo>
                    <a:pt x="15069" y="11640"/>
                  </a:lnTo>
                  <a:lnTo>
                    <a:pt x="14958" y="11511"/>
                  </a:lnTo>
                  <a:lnTo>
                    <a:pt x="14958" y="11511"/>
                  </a:lnTo>
                  <a:lnTo>
                    <a:pt x="14847" y="11344"/>
                  </a:lnTo>
                  <a:lnTo>
                    <a:pt x="14754" y="11159"/>
                  </a:lnTo>
                  <a:lnTo>
                    <a:pt x="14680" y="10973"/>
                  </a:lnTo>
                  <a:lnTo>
                    <a:pt x="14606" y="10788"/>
                  </a:lnTo>
                  <a:lnTo>
                    <a:pt x="14495" y="10399"/>
                  </a:lnTo>
                  <a:lnTo>
                    <a:pt x="14402" y="9991"/>
                  </a:lnTo>
                  <a:lnTo>
                    <a:pt x="14291" y="9583"/>
                  </a:lnTo>
                  <a:lnTo>
                    <a:pt x="14235" y="9398"/>
                  </a:lnTo>
                  <a:lnTo>
                    <a:pt x="14161" y="9212"/>
                  </a:lnTo>
                  <a:lnTo>
                    <a:pt x="14068" y="9046"/>
                  </a:lnTo>
                  <a:lnTo>
                    <a:pt x="13976" y="8879"/>
                  </a:lnTo>
                  <a:lnTo>
                    <a:pt x="13846" y="8712"/>
                  </a:lnTo>
                  <a:lnTo>
                    <a:pt x="13716" y="8582"/>
                  </a:lnTo>
                  <a:lnTo>
                    <a:pt x="13716" y="8582"/>
                  </a:lnTo>
                  <a:lnTo>
                    <a:pt x="13549" y="8452"/>
                  </a:lnTo>
                  <a:lnTo>
                    <a:pt x="13383" y="8360"/>
                  </a:lnTo>
                  <a:lnTo>
                    <a:pt x="13216" y="8267"/>
                  </a:lnTo>
                  <a:lnTo>
                    <a:pt x="13030" y="8212"/>
                  </a:lnTo>
                  <a:lnTo>
                    <a:pt x="12827" y="8156"/>
                  </a:lnTo>
                  <a:lnTo>
                    <a:pt x="12641" y="8119"/>
                  </a:lnTo>
                  <a:lnTo>
                    <a:pt x="12233" y="8045"/>
                  </a:lnTo>
                  <a:lnTo>
                    <a:pt x="11826" y="7989"/>
                  </a:lnTo>
                  <a:lnTo>
                    <a:pt x="11418" y="7934"/>
                  </a:lnTo>
                  <a:lnTo>
                    <a:pt x="11214" y="7878"/>
                  </a:lnTo>
                  <a:lnTo>
                    <a:pt x="11029" y="7822"/>
                  </a:lnTo>
                  <a:lnTo>
                    <a:pt x="10843" y="7748"/>
                  </a:lnTo>
                  <a:lnTo>
                    <a:pt x="10658" y="7656"/>
                  </a:lnTo>
                  <a:lnTo>
                    <a:pt x="10658" y="7656"/>
                  </a:lnTo>
                  <a:lnTo>
                    <a:pt x="10547" y="7563"/>
                  </a:lnTo>
                  <a:lnTo>
                    <a:pt x="10417" y="7489"/>
                  </a:lnTo>
                  <a:lnTo>
                    <a:pt x="10213" y="7285"/>
                  </a:lnTo>
                  <a:lnTo>
                    <a:pt x="10046" y="7062"/>
                  </a:lnTo>
                  <a:lnTo>
                    <a:pt x="9880" y="6821"/>
                  </a:lnTo>
                  <a:lnTo>
                    <a:pt x="9731" y="6562"/>
                  </a:lnTo>
                  <a:lnTo>
                    <a:pt x="9602" y="6303"/>
                  </a:lnTo>
                  <a:lnTo>
                    <a:pt x="9342" y="5746"/>
                  </a:lnTo>
                  <a:lnTo>
                    <a:pt x="9083" y="5209"/>
                  </a:lnTo>
                  <a:lnTo>
                    <a:pt x="8953" y="4949"/>
                  </a:lnTo>
                  <a:lnTo>
                    <a:pt x="8786" y="4709"/>
                  </a:lnTo>
                  <a:lnTo>
                    <a:pt x="8619" y="4505"/>
                  </a:lnTo>
                  <a:lnTo>
                    <a:pt x="8415" y="4301"/>
                  </a:lnTo>
                  <a:lnTo>
                    <a:pt x="8193" y="4134"/>
                  </a:lnTo>
                  <a:lnTo>
                    <a:pt x="8082" y="4078"/>
                  </a:lnTo>
                  <a:lnTo>
                    <a:pt x="7952" y="4004"/>
                  </a:lnTo>
                  <a:lnTo>
                    <a:pt x="7952" y="4004"/>
                  </a:lnTo>
                  <a:lnTo>
                    <a:pt x="7804" y="3967"/>
                  </a:lnTo>
                  <a:lnTo>
                    <a:pt x="7655" y="3912"/>
                  </a:lnTo>
                  <a:lnTo>
                    <a:pt x="7340" y="3874"/>
                  </a:lnTo>
                  <a:lnTo>
                    <a:pt x="7025" y="3837"/>
                  </a:lnTo>
                  <a:lnTo>
                    <a:pt x="6710" y="3837"/>
                  </a:lnTo>
                  <a:lnTo>
                    <a:pt x="6395" y="3819"/>
                  </a:lnTo>
                  <a:lnTo>
                    <a:pt x="6080" y="3763"/>
                  </a:lnTo>
                  <a:lnTo>
                    <a:pt x="5932" y="3745"/>
                  </a:lnTo>
                  <a:lnTo>
                    <a:pt x="5802" y="3689"/>
                  </a:lnTo>
                  <a:lnTo>
                    <a:pt x="5654" y="3634"/>
                  </a:lnTo>
                  <a:lnTo>
                    <a:pt x="5524" y="3559"/>
                  </a:lnTo>
                  <a:lnTo>
                    <a:pt x="5524" y="3559"/>
                  </a:lnTo>
                  <a:lnTo>
                    <a:pt x="5394" y="3467"/>
                  </a:lnTo>
                  <a:lnTo>
                    <a:pt x="5265" y="3356"/>
                  </a:lnTo>
                  <a:lnTo>
                    <a:pt x="5153" y="3226"/>
                  </a:lnTo>
                  <a:lnTo>
                    <a:pt x="5061" y="3096"/>
                  </a:lnTo>
                  <a:lnTo>
                    <a:pt x="4875" y="2837"/>
                  </a:lnTo>
                  <a:lnTo>
                    <a:pt x="4690" y="2559"/>
                  </a:lnTo>
                  <a:lnTo>
                    <a:pt x="4690" y="2559"/>
                  </a:lnTo>
                  <a:lnTo>
                    <a:pt x="4486" y="2281"/>
                  </a:lnTo>
                  <a:lnTo>
                    <a:pt x="4264" y="2021"/>
                  </a:lnTo>
                  <a:lnTo>
                    <a:pt x="4023" y="1762"/>
                  </a:lnTo>
                  <a:lnTo>
                    <a:pt x="3763" y="1521"/>
                  </a:lnTo>
                  <a:lnTo>
                    <a:pt x="3504" y="1298"/>
                  </a:lnTo>
                  <a:lnTo>
                    <a:pt x="3226" y="1094"/>
                  </a:lnTo>
                  <a:lnTo>
                    <a:pt x="2929" y="909"/>
                  </a:lnTo>
                  <a:lnTo>
                    <a:pt x="2633" y="742"/>
                  </a:lnTo>
                  <a:lnTo>
                    <a:pt x="2336" y="575"/>
                  </a:lnTo>
                  <a:lnTo>
                    <a:pt x="2021" y="446"/>
                  </a:lnTo>
                  <a:lnTo>
                    <a:pt x="1687" y="316"/>
                  </a:lnTo>
                  <a:lnTo>
                    <a:pt x="1354" y="223"/>
                  </a:lnTo>
                  <a:lnTo>
                    <a:pt x="1020" y="131"/>
                  </a:lnTo>
                  <a:lnTo>
                    <a:pt x="687" y="75"/>
                  </a:lnTo>
                  <a:lnTo>
                    <a:pt x="334" y="38"/>
                  </a:lnTo>
                  <a:lnTo>
                    <a:pt x="1" y="1"/>
                  </a:lnTo>
                  <a:lnTo>
                    <a:pt x="1" y="1"/>
                  </a:lnTo>
                  <a:lnTo>
                    <a:pt x="168" y="131"/>
                  </a:lnTo>
                  <a:lnTo>
                    <a:pt x="316" y="260"/>
                  </a:lnTo>
                  <a:lnTo>
                    <a:pt x="446" y="390"/>
                  </a:lnTo>
                  <a:lnTo>
                    <a:pt x="557" y="557"/>
                  </a:lnTo>
                  <a:lnTo>
                    <a:pt x="668" y="724"/>
                  </a:lnTo>
                  <a:lnTo>
                    <a:pt x="761" y="890"/>
                  </a:lnTo>
                  <a:lnTo>
                    <a:pt x="835" y="1076"/>
                  </a:lnTo>
                  <a:lnTo>
                    <a:pt x="890" y="1280"/>
                  </a:lnTo>
                  <a:lnTo>
                    <a:pt x="946" y="1465"/>
                  </a:lnTo>
                  <a:lnTo>
                    <a:pt x="983" y="1669"/>
                  </a:lnTo>
                  <a:lnTo>
                    <a:pt x="1039" y="2095"/>
                  </a:lnTo>
                  <a:lnTo>
                    <a:pt x="1039" y="2521"/>
                  </a:lnTo>
                  <a:lnTo>
                    <a:pt x="1020" y="2929"/>
                  </a:lnTo>
                  <a:lnTo>
                    <a:pt x="1020" y="2929"/>
                  </a:lnTo>
                  <a:lnTo>
                    <a:pt x="928" y="3745"/>
                  </a:lnTo>
                  <a:lnTo>
                    <a:pt x="890" y="4171"/>
                  </a:lnTo>
                  <a:lnTo>
                    <a:pt x="853" y="4579"/>
                  </a:lnTo>
                  <a:lnTo>
                    <a:pt x="853" y="4987"/>
                  </a:lnTo>
                  <a:lnTo>
                    <a:pt x="872" y="5394"/>
                  </a:lnTo>
                  <a:lnTo>
                    <a:pt x="890" y="5580"/>
                  </a:lnTo>
                  <a:lnTo>
                    <a:pt x="928" y="5784"/>
                  </a:lnTo>
                  <a:lnTo>
                    <a:pt x="983" y="5969"/>
                  </a:lnTo>
                  <a:lnTo>
                    <a:pt x="1057" y="6173"/>
                  </a:lnTo>
                  <a:lnTo>
                    <a:pt x="1057" y="6173"/>
                  </a:lnTo>
                  <a:lnTo>
                    <a:pt x="1168" y="6432"/>
                  </a:lnTo>
                  <a:lnTo>
                    <a:pt x="1317" y="6692"/>
                  </a:lnTo>
                  <a:lnTo>
                    <a:pt x="1613" y="7192"/>
                  </a:lnTo>
                  <a:lnTo>
                    <a:pt x="1780" y="7433"/>
                  </a:lnTo>
                  <a:lnTo>
                    <a:pt x="1928" y="7674"/>
                  </a:lnTo>
                  <a:lnTo>
                    <a:pt x="2058" y="7934"/>
                  </a:lnTo>
                  <a:lnTo>
                    <a:pt x="2169" y="8212"/>
                  </a:lnTo>
                  <a:lnTo>
                    <a:pt x="2169" y="8212"/>
                  </a:lnTo>
                  <a:lnTo>
                    <a:pt x="2243" y="8471"/>
                  </a:lnTo>
                  <a:lnTo>
                    <a:pt x="2281" y="8731"/>
                  </a:lnTo>
                  <a:lnTo>
                    <a:pt x="2299" y="8990"/>
                  </a:lnTo>
                  <a:lnTo>
                    <a:pt x="2318" y="9249"/>
                  </a:lnTo>
                  <a:lnTo>
                    <a:pt x="2299" y="9509"/>
                  </a:lnTo>
                  <a:lnTo>
                    <a:pt x="2281" y="9787"/>
                  </a:lnTo>
                  <a:lnTo>
                    <a:pt x="2225" y="10324"/>
                  </a:lnTo>
                  <a:lnTo>
                    <a:pt x="2169" y="10862"/>
                  </a:lnTo>
                  <a:lnTo>
                    <a:pt x="2151" y="11121"/>
                  </a:lnTo>
                  <a:lnTo>
                    <a:pt x="2151" y="11381"/>
                  </a:lnTo>
                  <a:lnTo>
                    <a:pt x="2169" y="11640"/>
                  </a:lnTo>
                  <a:lnTo>
                    <a:pt x="2188" y="11900"/>
                  </a:lnTo>
                  <a:lnTo>
                    <a:pt x="2243" y="12159"/>
                  </a:lnTo>
                  <a:lnTo>
                    <a:pt x="2318" y="12419"/>
                  </a:lnTo>
                  <a:lnTo>
                    <a:pt x="2318" y="12419"/>
                  </a:lnTo>
                  <a:lnTo>
                    <a:pt x="2392" y="12604"/>
                  </a:lnTo>
                  <a:lnTo>
                    <a:pt x="2484" y="12808"/>
                  </a:lnTo>
                  <a:lnTo>
                    <a:pt x="2596" y="12975"/>
                  </a:lnTo>
                  <a:lnTo>
                    <a:pt x="2725" y="13160"/>
                  </a:lnTo>
                  <a:lnTo>
                    <a:pt x="2985" y="13494"/>
                  </a:lnTo>
                  <a:lnTo>
                    <a:pt x="3263" y="13827"/>
                  </a:lnTo>
                  <a:lnTo>
                    <a:pt x="3541" y="14161"/>
                  </a:lnTo>
                  <a:lnTo>
                    <a:pt x="3800" y="14513"/>
                  </a:lnTo>
                  <a:lnTo>
                    <a:pt x="3912" y="14680"/>
                  </a:lnTo>
                  <a:lnTo>
                    <a:pt x="4023" y="14865"/>
                  </a:lnTo>
                  <a:lnTo>
                    <a:pt x="4115" y="15051"/>
                  </a:lnTo>
                  <a:lnTo>
                    <a:pt x="4208" y="15255"/>
                  </a:lnTo>
                  <a:lnTo>
                    <a:pt x="4208" y="15255"/>
                  </a:lnTo>
                  <a:lnTo>
                    <a:pt x="4282" y="15533"/>
                  </a:lnTo>
                  <a:lnTo>
                    <a:pt x="4319" y="15811"/>
                  </a:lnTo>
                  <a:lnTo>
                    <a:pt x="4356" y="16107"/>
                  </a:lnTo>
                  <a:lnTo>
                    <a:pt x="4356" y="16404"/>
                  </a:lnTo>
                  <a:lnTo>
                    <a:pt x="4356" y="16700"/>
                  </a:lnTo>
                  <a:lnTo>
                    <a:pt x="4338" y="16997"/>
                  </a:lnTo>
                  <a:lnTo>
                    <a:pt x="4282" y="17590"/>
                  </a:lnTo>
                  <a:lnTo>
                    <a:pt x="4264" y="17887"/>
                  </a:lnTo>
                  <a:lnTo>
                    <a:pt x="4245" y="18183"/>
                  </a:lnTo>
                  <a:lnTo>
                    <a:pt x="4264" y="18461"/>
                  </a:lnTo>
                  <a:lnTo>
                    <a:pt x="4282" y="18739"/>
                  </a:lnTo>
                  <a:lnTo>
                    <a:pt x="4338" y="19017"/>
                  </a:lnTo>
                  <a:lnTo>
                    <a:pt x="4412" y="19277"/>
                  </a:lnTo>
                  <a:lnTo>
                    <a:pt x="4523" y="19518"/>
                  </a:lnTo>
                  <a:lnTo>
                    <a:pt x="4671" y="19758"/>
                  </a:lnTo>
                  <a:lnTo>
                    <a:pt x="4671" y="19758"/>
                  </a:lnTo>
                  <a:lnTo>
                    <a:pt x="4820" y="19925"/>
                  </a:lnTo>
                  <a:lnTo>
                    <a:pt x="4987" y="20074"/>
                  </a:lnTo>
                  <a:lnTo>
                    <a:pt x="5153" y="20203"/>
                  </a:lnTo>
                  <a:lnTo>
                    <a:pt x="5339" y="20333"/>
                  </a:lnTo>
                  <a:lnTo>
                    <a:pt x="5728" y="20555"/>
                  </a:lnTo>
                  <a:lnTo>
                    <a:pt x="6136" y="20741"/>
                  </a:lnTo>
                  <a:lnTo>
                    <a:pt x="6543" y="20945"/>
                  </a:lnTo>
                  <a:lnTo>
                    <a:pt x="6747" y="21056"/>
                  </a:lnTo>
                  <a:lnTo>
                    <a:pt x="6933" y="21186"/>
                  </a:lnTo>
                  <a:lnTo>
                    <a:pt x="7099" y="21315"/>
                  </a:lnTo>
                  <a:lnTo>
                    <a:pt x="7266" y="21445"/>
                  </a:lnTo>
                  <a:lnTo>
                    <a:pt x="7415" y="21612"/>
                  </a:lnTo>
                  <a:lnTo>
                    <a:pt x="7526" y="21797"/>
                  </a:lnTo>
                  <a:lnTo>
                    <a:pt x="7526" y="21797"/>
                  </a:lnTo>
                  <a:lnTo>
                    <a:pt x="7600" y="21927"/>
                  </a:lnTo>
                  <a:lnTo>
                    <a:pt x="7674" y="22057"/>
                  </a:lnTo>
                  <a:lnTo>
                    <a:pt x="7767" y="22353"/>
                  </a:lnTo>
                  <a:lnTo>
                    <a:pt x="7878" y="22631"/>
                  </a:lnTo>
                  <a:lnTo>
                    <a:pt x="7989" y="22909"/>
                  </a:lnTo>
                  <a:lnTo>
                    <a:pt x="7989" y="22909"/>
                  </a:lnTo>
                  <a:lnTo>
                    <a:pt x="8119" y="23132"/>
                  </a:lnTo>
                  <a:lnTo>
                    <a:pt x="8267" y="23336"/>
                  </a:lnTo>
                  <a:lnTo>
                    <a:pt x="8434" y="23521"/>
                  </a:lnTo>
                  <a:lnTo>
                    <a:pt x="8619" y="23688"/>
                  </a:lnTo>
                  <a:lnTo>
                    <a:pt x="8823" y="23836"/>
                  </a:lnTo>
                  <a:lnTo>
                    <a:pt x="9046" y="23966"/>
                  </a:lnTo>
                  <a:lnTo>
                    <a:pt x="9268" y="24077"/>
                  </a:lnTo>
                  <a:lnTo>
                    <a:pt x="9509" y="24170"/>
                  </a:lnTo>
                  <a:lnTo>
                    <a:pt x="9768" y="24244"/>
                  </a:lnTo>
                  <a:lnTo>
                    <a:pt x="10028" y="24299"/>
                  </a:lnTo>
                  <a:lnTo>
                    <a:pt x="10287" y="24355"/>
                  </a:lnTo>
                  <a:lnTo>
                    <a:pt x="10565" y="24392"/>
                  </a:lnTo>
                  <a:lnTo>
                    <a:pt x="10825" y="24429"/>
                  </a:lnTo>
                  <a:lnTo>
                    <a:pt x="11103" y="24448"/>
                  </a:lnTo>
                  <a:lnTo>
                    <a:pt x="11622" y="24429"/>
                  </a:lnTo>
                  <a:lnTo>
                    <a:pt x="11622" y="24429"/>
                  </a:lnTo>
                  <a:lnTo>
                    <a:pt x="11992" y="24411"/>
                  </a:lnTo>
                  <a:lnTo>
                    <a:pt x="12363" y="24374"/>
                  </a:lnTo>
                  <a:lnTo>
                    <a:pt x="12734" y="24318"/>
                  </a:lnTo>
                  <a:lnTo>
                    <a:pt x="13123" y="24244"/>
                  </a:lnTo>
                  <a:lnTo>
                    <a:pt x="13512" y="24170"/>
                  </a:lnTo>
                  <a:lnTo>
                    <a:pt x="13902" y="24058"/>
                  </a:lnTo>
                  <a:lnTo>
                    <a:pt x="14699" y="23836"/>
                  </a:lnTo>
                  <a:lnTo>
                    <a:pt x="15477" y="23577"/>
                  </a:lnTo>
                  <a:lnTo>
                    <a:pt x="16237" y="23280"/>
                  </a:lnTo>
                  <a:lnTo>
                    <a:pt x="16960" y="22965"/>
                  </a:lnTo>
                  <a:lnTo>
                    <a:pt x="17627" y="2265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6" name="Google Shape;1196;p24"/>
            <p:cNvSpPr/>
            <p:nvPr/>
          </p:nvSpPr>
          <p:spPr>
            <a:xfrm>
              <a:off x="10661805" y="3399600"/>
              <a:ext cx="607492" cy="822295"/>
            </a:xfrm>
            <a:custGeom>
              <a:avLst/>
              <a:gdLst/>
              <a:ahLst/>
              <a:cxnLst/>
              <a:rect l="l" t="t" r="r" b="b"/>
              <a:pathLst>
                <a:path w="15255" h="20649" extrusionOk="0">
                  <a:moveTo>
                    <a:pt x="56" y="1"/>
                  </a:moveTo>
                  <a:lnTo>
                    <a:pt x="19" y="19"/>
                  </a:lnTo>
                  <a:lnTo>
                    <a:pt x="0" y="57"/>
                  </a:lnTo>
                  <a:lnTo>
                    <a:pt x="0" y="94"/>
                  </a:lnTo>
                  <a:lnTo>
                    <a:pt x="19" y="112"/>
                  </a:lnTo>
                  <a:lnTo>
                    <a:pt x="37" y="149"/>
                  </a:lnTo>
                  <a:lnTo>
                    <a:pt x="74" y="168"/>
                  </a:lnTo>
                  <a:lnTo>
                    <a:pt x="167" y="205"/>
                  </a:lnTo>
                  <a:lnTo>
                    <a:pt x="260" y="260"/>
                  </a:lnTo>
                  <a:lnTo>
                    <a:pt x="334" y="316"/>
                  </a:lnTo>
                  <a:lnTo>
                    <a:pt x="408" y="390"/>
                  </a:lnTo>
                  <a:lnTo>
                    <a:pt x="464" y="464"/>
                  </a:lnTo>
                  <a:lnTo>
                    <a:pt x="519" y="557"/>
                  </a:lnTo>
                  <a:lnTo>
                    <a:pt x="612" y="742"/>
                  </a:lnTo>
                  <a:lnTo>
                    <a:pt x="686" y="965"/>
                  </a:lnTo>
                  <a:lnTo>
                    <a:pt x="723" y="1187"/>
                  </a:lnTo>
                  <a:lnTo>
                    <a:pt x="742" y="1428"/>
                  </a:lnTo>
                  <a:lnTo>
                    <a:pt x="723" y="1650"/>
                  </a:lnTo>
                  <a:lnTo>
                    <a:pt x="705" y="1928"/>
                  </a:lnTo>
                  <a:lnTo>
                    <a:pt x="686" y="2355"/>
                  </a:lnTo>
                  <a:lnTo>
                    <a:pt x="668" y="2559"/>
                  </a:lnTo>
                  <a:lnTo>
                    <a:pt x="686" y="2763"/>
                  </a:lnTo>
                  <a:lnTo>
                    <a:pt x="705" y="2966"/>
                  </a:lnTo>
                  <a:lnTo>
                    <a:pt x="760" y="3152"/>
                  </a:lnTo>
                  <a:lnTo>
                    <a:pt x="816" y="3337"/>
                  </a:lnTo>
                  <a:lnTo>
                    <a:pt x="927" y="3522"/>
                  </a:lnTo>
                  <a:lnTo>
                    <a:pt x="1057" y="3671"/>
                  </a:lnTo>
                  <a:lnTo>
                    <a:pt x="1186" y="3800"/>
                  </a:lnTo>
                  <a:lnTo>
                    <a:pt x="1353" y="3912"/>
                  </a:lnTo>
                  <a:lnTo>
                    <a:pt x="1520" y="4023"/>
                  </a:lnTo>
                  <a:lnTo>
                    <a:pt x="1705" y="4097"/>
                  </a:lnTo>
                  <a:lnTo>
                    <a:pt x="1891" y="4171"/>
                  </a:lnTo>
                  <a:lnTo>
                    <a:pt x="2261" y="4282"/>
                  </a:lnTo>
                  <a:lnTo>
                    <a:pt x="2669" y="4412"/>
                  </a:lnTo>
                  <a:lnTo>
                    <a:pt x="2855" y="4486"/>
                  </a:lnTo>
                  <a:lnTo>
                    <a:pt x="3040" y="4579"/>
                  </a:lnTo>
                  <a:lnTo>
                    <a:pt x="3225" y="4672"/>
                  </a:lnTo>
                  <a:lnTo>
                    <a:pt x="3392" y="4801"/>
                  </a:lnTo>
                  <a:lnTo>
                    <a:pt x="3540" y="4950"/>
                  </a:lnTo>
                  <a:lnTo>
                    <a:pt x="3689" y="5098"/>
                  </a:lnTo>
                  <a:lnTo>
                    <a:pt x="3818" y="5265"/>
                  </a:lnTo>
                  <a:lnTo>
                    <a:pt x="3911" y="5450"/>
                  </a:lnTo>
                  <a:lnTo>
                    <a:pt x="4004" y="5635"/>
                  </a:lnTo>
                  <a:lnTo>
                    <a:pt x="4078" y="5839"/>
                  </a:lnTo>
                  <a:lnTo>
                    <a:pt x="4133" y="6099"/>
                  </a:lnTo>
                  <a:lnTo>
                    <a:pt x="4171" y="6377"/>
                  </a:lnTo>
                  <a:lnTo>
                    <a:pt x="4189" y="6914"/>
                  </a:lnTo>
                  <a:lnTo>
                    <a:pt x="4208" y="7359"/>
                  </a:lnTo>
                  <a:lnTo>
                    <a:pt x="4226" y="7581"/>
                  </a:lnTo>
                  <a:lnTo>
                    <a:pt x="4263" y="7785"/>
                  </a:lnTo>
                  <a:lnTo>
                    <a:pt x="4300" y="8008"/>
                  </a:lnTo>
                  <a:lnTo>
                    <a:pt x="4374" y="8193"/>
                  </a:lnTo>
                  <a:lnTo>
                    <a:pt x="4467" y="8397"/>
                  </a:lnTo>
                  <a:lnTo>
                    <a:pt x="4578" y="8582"/>
                  </a:lnTo>
                  <a:lnTo>
                    <a:pt x="4727" y="8731"/>
                  </a:lnTo>
                  <a:lnTo>
                    <a:pt x="4893" y="8879"/>
                  </a:lnTo>
                  <a:lnTo>
                    <a:pt x="5060" y="8990"/>
                  </a:lnTo>
                  <a:lnTo>
                    <a:pt x="5246" y="9101"/>
                  </a:lnTo>
                  <a:lnTo>
                    <a:pt x="5449" y="9175"/>
                  </a:lnTo>
                  <a:lnTo>
                    <a:pt x="5653" y="9268"/>
                  </a:lnTo>
                  <a:lnTo>
                    <a:pt x="6061" y="9398"/>
                  </a:lnTo>
                  <a:lnTo>
                    <a:pt x="6506" y="9546"/>
                  </a:lnTo>
                  <a:lnTo>
                    <a:pt x="6710" y="9620"/>
                  </a:lnTo>
                  <a:lnTo>
                    <a:pt x="6914" y="9713"/>
                  </a:lnTo>
                  <a:lnTo>
                    <a:pt x="7173" y="9880"/>
                  </a:lnTo>
                  <a:lnTo>
                    <a:pt x="7395" y="10065"/>
                  </a:lnTo>
                  <a:lnTo>
                    <a:pt x="7599" y="10269"/>
                  </a:lnTo>
                  <a:lnTo>
                    <a:pt x="7785" y="10510"/>
                  </a:lnTo>
                  <a:lnTo>
                    <a:pt x="7933" y="10751"/>
                  </a:lnTo>
                  <a:lnTo>
                    <a:pt x="8063" y="11029"/>
                  </a:lnTo>
                  <a:lnTo>
                    <a:pt x="8155" y="11307"/>
                  </a:lnTo>
                  <a:lnTo>
                    <a:pt x="8192" y="11585"/>
                  </a:lnTo>
                  <a:lnTo>
                    <a:pt x="8211" y="11807"/>
                  </a:lnTo>
                  <a:lnTo>
                    <a:pt x="8211" y="12011"/>
                  </a:lnTo>
                  <a:lnTo>
                    <a:pt x="8192" y="12437"/>
                  </a:lnTo>
                  <a:lnTo>
                    <a:pt x="8192" y="12790"/>
                  </a:lnTo>
                  <a:lnTo>
                    <a:pt x="8192" y="13160"/>
                  </a:lnTo>
                  <a:lnTo>
                    <a:pt x="8211" y="13327"/>
                  </a:lnTo>
                  <a:lnTo>
                    <a:pt x="8230" y="13512"/>
                  </a:lnTo>
                  <a:lnTo>
                    <a:pt x="8285" y="13679"/>
                  </a:lnTo>
                  <a:lnTo>
                    <a:pt x="8341" y="13846"/>
                  </a:lnTo>
                  <a:lnTo>
                    <a:pt x="8433" y="14013"/>
                  </a:lnTo>
                  <a:lnTo>
                    <a:pt x="8545" y="14180"/>
                  </a:lnTo>
                  <a:lnTo>
                    <a:pt x="8674" y="14328"/>
                  </a:lnTo>
                  <a:lnTo>
                    <a:pt x="8823" y="14476"/>
                  </a:lnTo>
                  <a:lnTo>
                    <a:pt x="8989" y="14606"/>
                  </a:lnTo>
                  <a:lnTo>
                    <a:pt x="9175" y="14736"/>
                  </a:lnTo>
                  <a:lnTo>
                    <a:pt x="9379" y="14866"/>
                  </a:lnTo>
                  <a:lnTo>
                    <a:pt x="9601" y="14958"/>
                  </a:lnTo>
                  <a:lnTo>
                    <a:pt x="9990" y="15125"/>
                  </a:lnTo>
                  <a:lnTo>
                    <a:pt x="10398" y="15255"/>
                  </a:lnTo>
                  <a:lnTo>
                    <a:pt x="10769" y="15384"/>
                  </a:lnTo>
                  <a:lnTo>
                    <a:pt x="11139" y="15533"/>
                  </a:lnTo>
                  <a:lnTo>
                    <a:pt x="11473" y="15700"/>
                  </a:lnTo>
                  <a:lnTo>
                    <a:pt x="11807" y="15903"/>
                  </a:lnTo>
                  <a:lnTo>
                    <a:pt x="12122" y="16126"/>
                  </a:lnTo>
                  <a:lnTo>
                    <a:pt x="12437" y="16385"/>
                  </a:lnTo>
                  <a:lnTo>
                    <a:pt x="12733" y="16663"/>
                  </a:lnTo>
                  <a:lnTo>
                    <a:pt x="13030" y="16960"/>
                  </a:lnTo>
                  <a:lnTo>
                    <a:pt x="13308" y="17312"/>
                  </a:lnTo>
                  <a:lnTo>
                    <a:pt x="13586" y="17664"/>
                  </a:lnTo>
                  <a:lnTo>
                    <a:pt x="13808" y="18016"/>
                  </a:lnTo>
                  <a:lnTo>
                    <a:pt x="14031" y="18369"/>
                  </a:lnTo>
                  <a:lnTo>
                    <a:pt x="14235" y="18739"/>
                  </a:lnTo>
                  <a:lnTo>
                    <a:pt x="14420" y="19110"/>
                  </a:lnTo>
                  <a:lnTo>
                    <a:pt x="14772" y="19851"/>
                  </a:lnTo>
                  <a:lnTo>
                    <a:pt x="15087" y="20593"/>
                  </a:lnTo>
                  <a:lnTo>
                    <a:pt x="15124" y="20630"/>
                  </a:lnTo>
                  <a:lnTo>
                    <a:pt x="15180" y="20648"/>
                  </a:lnTo>
                  <a:lnTo>
                    <a:pt x="15198" y="20648"/>
                  </a:lnTo>
                  <a:lnTo>
                    <a:pt x="15236" y="20630"/>
                  </a:lnTo>
                  <a:lnTo>
                    <a:pt x="15254" y="20593"/>
                  </a:lnTo>
                  <a:lnTo>
                    <a:pt x="15254" y="20556"/>
                  </a:lnTo>
                  <a:lnTo>
                    <a:pt x="15254" y="20537"/>
                  </a:lnTo>
                  <a:lnTo>
                    <a:pt x="14920" y="19777"/>
                  </a:lnTo>
                  <a:lnTo>
                    <a:pt x="14568" y="19017"/>
                  </a:lnTo>
                  <a:lnTo>
                    <a:pt x="14383" y="18647"/>
                  </a:lnTo>
                  <a:lnTo>
                    <a:pt x="14179" y="18276"/>
                  </a:lnTo>
                  <a:lnTo>
                    <a:pt x="13957" y="17924"/>
                  </a:lnTo>
                  <a:lnTo>
                    <a:pt x="13716" y="17572"/>
                  </a:lnTo>
                  <a:lnTo>
                    <a:pt x="13456" y="17201"/>
                  </a:lnTo>
                  <a:lnTo>
                    <a:pt x="13160" y="16849"/>
                  </a:lnTo>
                  <a:lnTo>
                    <a:pt x="12863" y="16534"/>
                  </a:lnTo>
                  <a:lnTo>
                    <a:pt x="12548" y="16237"/>
                  </a:lnTo>
                  <a:lnTo>
                    <a:pt x="12233" y="15978"/>
                  </a:lnTo>
                  <a:lnTo>
                    <a:pt x="11899" y="15755"/>
                  </a:lnTo>
                  <a:lnTo>
                    <a:pt x="11566" y="15551"/>
                  </a:lnTo>
                  <a:lnTo>
                    <a:pt x="11214" y="15384"/>
                  </a:lnTo>
                  <a:lnTo>
                    <a:pt x="10824" y="15236"/>
                  </a:lnTo>
                  <a:lnTo>
                    <a:pt x="10454" y="15106"/>
                  </a:lnTo>
                  <a:lnTo>
                    <a:pt x="10046" y="14958"/>
                  </a:lnTo>
                  <a:lnTo>
                    <a:pt x="9657" y="14810"/>
                  </a:lnTo>
                  <a:lnTo>
                    <a:pt x="9342" y="14643"/>
                  </a:lnTo>
                  <a:lnTo>
                    <a:pt x="9175" y="14550"/>
                  </a:lnTo>
                  <a:lnTo>
                    <a:pt x="9027" y="14421"/>
                  </a:lnTo>
                  <a:lnTo>
                    <a:pt x="8860" y="14291"/>
                  </a:lnTo>
                  <a:lnTo>
                    <a:pt x="8730" y="14143"/>
                  </a:lnTo>
                  <a:lnTo>
                    <a:pt x="8600" y="13976"/>
                  </a:lnTo>
                  <a:lnTo>
                    <a:pt x="8508" y="13791"/>
                  </a:lnTo>
                  <a:lnTo>
                    <a:pt x="8452" y="13624"/>
                  </a:lnTo>
                  <a:lnTo>
                    <a:pt x="8396" y="13475"/>
                  </a:lnTo>
                  <a:lnTo>
                    <a:pt x="8378" y="13309"/>
                  </a:lnTo>
                  <a:lnTo>
                    <a:pt x="8359" y="13142"/>
                  </a:lnTo>
                  <a:lnTo>
                    <a:pt x="8359" y="12790"/>
                  </a:lnTo>
                  <a:lnTo>
                    <a:pt x="8378" y="12437"/>
                  </a:lnTo>
                  <a:lnTo>
                    <a:pt x="8396" y="12011"/>
                  </a:lnTo>
                  <a:lnTo>
                    <a:pt x="8396" y="11789"/>
                  </a:lnTo>
                  <a:lnTo>
                    <a:pt x="8378" y="11566"/>
                  </a:lnTo>
                  <a:lnTo>
                    <a:pt x="8322" y="11251"/>
                  </a:lnTo>
                  <a:lnTo>
                    <a:pt x="8230" y="10955"/>
                  </a:lnTo>
                  <a:lnTo>
                    <a:pt x="8100" y="10677"/>
                  </a:lnTo>
                  <a:lnTo>
                    <a:pt x="7933" y="10399"/>
                  </a:lnTo>
                  <a:lnTo>
                    <a:pt x="7748" y="10158"/>
                  </a:lnTo>
                  <a:lnTo>
                    <a:pt x="7525" y="9935"/>
                  </a:lnTo>
                  <a:lnTo>
                    <a:pt x="7266" y="9731"/>
                  </a:lnTo>
                  <a:lnTo>
                    <a:pt x="7006" y="9565"/>
                  </a:lnTo>
                  <a:lnTo>
                    <a:pt x="6784" y="9472"/>
                  </a:lnTo>
                  <a:lnTo>
                    <a:pt x="6561" y="9379"/>
                  </a:lnTo>
                  <a:lnTo>
                    <a:pt x="6117" y="9231"/>
                  </a:lnTo>
                  <a:lnTo>
                    <a:pt x="5709" y="9101"/>
                  </a:lnTo>
                  <a:lnTo>
                    <a:pt x="5524" y="9027"/>
                  </a:lnTo>
                  <a:lnTo>
                    <a:pt x="5338" y="8953"/>
                  </a:lnTo>
                  <a:lnTo>
                    <a:pt x="5153" y="8860"/>
                  </a:lnTo>
                  <a:lnTo>
                    <a:pt x="5005" y="8749"/>
                  </a:lnTo>
                  <a:lnTo>
                    <a:pt x="4856" y="8619"/>
                  </a:lnTo>
                  <a:lnTo>
                    <a:pt x="4727" y="8471"/>
                  </a:lnTo>
                  <a:lnTo>
                    <a:pt x="4615" y="8304"/>
                  </a:lnTo>
                  <a:lnTo>
                    <a:pt x="4541" y="8138"/>
                  </a:lnTo>
                  <a:lnTo>
                    <a:pt x="4467" y="7952"/>
                  </a:lnTo>
                  <a:lnTo>
                    <a:pt x="4430" y="7748"/>
                  </a:lnTo>
                  <a:lnTo>
                    <a:pt x="4393" y="7544"/>
                  </a:lnTo>
                  <a:lnTo>
                    <a:pt x="4374" y="7341"/>
                  </a:lnTo>
                  <a:lnTo>
                    <a:pt x="4356" y="6914"/>
                  </a:lnTo>
                  <a:lnTo>
                    <a:pt x="4356" y="6636"/>
                  </a:lnTo>
                  <a:lnTo>
                    <a:pt x="4337" y="6340"/>
                  </a:lnTo>
                  <a:lnTo>
                    <a:pt x="4300" y="6062"/>
                  </a:lnTo>
                  <a:lnTo>
                    <a:pt x="4245" y="5784"/>
                  </a:lnTo>
                  <a:lnTo>
                    <a:pt x="4171" y="5580"/>
                  </a:lnTo>
                  <a:lnTo>
                    <a:pt x="4078" y="5376"/>
                  </a:lnTo>
                  <a:lnTo>
                    <a:pt x="3948" y="5172"/>
                  </a:lnTo>
                  <a:lnTo>
                    <a:pt x="3818" y="4987"/>
                  </a:lnTo>
                  <a:lnTo>
                    <a:pt x="3670" y="4820"/>
                  </a:lnTo>
                  <a:lnTo>
                    <a:pt x="3503" y="4672"/>
                  </a:lnTo>
                  <a:lnTo>
                    <a:pt x="3318" y="4542"/>
                  </a:lnTo>
                  <a:lnTo>
                    <a:pt x="3133" y="4412"/>
                  </a:lnTo>
                  <a:lnTo>
                    <a:pt x="2929" y="4338"/>
                  </a:lnTo>
                  <a:lnTo>
                    <a:pt x="2725" y="4245"/>
                  </a:lnTo>
                  <a:lnTo>
                    <a:pt x="2317" y="4116"/>
                  </a:lnTo>
                  <a:lnTo>
                    <a:pt x="1946" y="4004"/>
                  </a:lnTo>
                  <a:lnTo>
                    <a:pt x="1780" y="3930"/>
                  </a:lnTo>
                  <a:lnTo>
                    <a:pt x="1613" y="3856"/>
                  </a:lnTo>
                  <a:lnTo>
                    <a:pt x="1446" y="3782"/>
                  </a:lnTo>
                  <a:lnTo>
                    <a:pt x="1316" y="3671"/>
                  </a:lnTo>
                  <a:lnTo>
                    <a:pt x="1186" y="3560"/>
                  </a:lnTo>
                  <a:lnTo>
                    <a:pt x="1075" y="3430"/>
                  </a:lnTo>
                  <a:lnTo>
                    <a:pt x="983" y="3263"/>
                  </a:lnTo>
                  <a:lnTo>
                    <a:pt x="908" y="3096"/>
                  </a:lnTo>
                  <a:lnTo>
                    <a:pt x="871" y="2911"/>
                  </a:lnTo>
                  <a:lnTo>
                    <a:pt x="853" y="2725"/>
                  </a:lnTo>
                  <a:lnTo>
                    <a:pt x="853" y="2540"/>
                  </a:lnTo>
                  <a:lnTo>
                    <a:pt x="853" y="2336"/>
                  </a:lnTo>
                  <a:lnTo>
                    <a:pt x="871" y="1947"/>
                  </a:lnTo>
                  <a:lnTo>
                    <a:pt x="908" y="1650"/>
                  </a:lnTo>
                  <a:lnTo>
                    <a:pt x="908" y="1410"/>
                  </a:lnTo>
                  <a:lnTo>
                    <a:pt x="890" y="1150"/>
                  </a:lnTo>
                  <a:lnTo>
                    <a:pt x="834" y="909"/>
                  </a:lnTo>
                  <a:lnTo>
                    <a:pt x="760" y="668"/>
                  </a:lnTo>
                  <a:lnTo>
                    <a:pt x="668" y="446"/>
                  </a:lnTo>
                  <a:lnTo>
                    <a:pt x="593" y="335"/>
                  </a:lnTo>
                  <a:lnTo>
                    <a:pt x="519" y="242"/>
                  </a:lnTo>
                  <a:lnTo>
                    <a:pt x="427" y="168"/>
                  </a:lnTo>
                  <a:lnTo>
                    <a:pt x="334" y="94"/>
                  </a:lnTo>
                  <a:lnTo>
                    <a:pt x="241" y="38"/>
                  </a:lnTo>
                  <a:lnTo>
                    <a:pt x="112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7" name="Google Shape;1197;p24"/>
            <p:cNvSpPr/>
            <p:nvPr/>
          </p:nvSpPr>
          <p:spPr>
            <a:xfrm>
              <a:off x="10999844" y="3696310"/>
              <a:ext cx="95972" cy="267966"/>
            </a:xfrm>
            <a:custGeom>
              <a:avLst/>
              <a:gdLst/>
              <a:ahLst/>
              <a:cxnLst/>
              <a:rect l="l" t="t" r="r" b="b"/>
              <a:pathLst>
                <a:path w="2410" h="6729" extrusionOk="0">
                  <a:moveTo>
                    <a:pt x="2280" y="1"/>
                  </a:moveTo>
                  <a:lnTo>
                    <a:pt x="2261" y="19"/>
                  </a:lnTo>
                  <a:lnTo>
                    <a:pt x="2243" y="56"/>
                  </a:lnTo>
                  <a:lnTo>
                    <a:pt x="0" y="6618"/>
                  </a:lnTo>
                  <a:lnTo>
                    <a:pt x="0" y="6636"/>
                  </a:lnTo>
                  <a:lnTo>
                    <a:pt x="19" y="6673"/>
                  </a:lnTo>
                  <a:lnTo>
                    <a:pt x="37" y="6710"/>
                  </a:lnTo>
                  <a:lnTo>
                    <a:pt x="56" y="6710"/>
                  </a:lnTo>
                  <a:lnTo>
                    <a:pt x="93" y="6729"/>
                  </a:lnTo>
                  <a:lnTo>
                    <a:pt x="130" y="6710"/>
                  </a:lnTo>
                  <a:lnTo>
                    <a:pt x="167" y="6673"/>
                  </a:lnTo>
                  <a:lnTo>
                    <a:pt x="2409" y="112"/>
                  </a:lnTo>
                  <a:lnTo>
                    <a:pt x="2409" y="75"/>
                  </a:lnTo>
                  <a:lnTo>
                    <a:pt x="2391" y="38"/>
                  </a:lnTo>
                  <a:lnTo>
                    <a:pt x="2372" y="19"/>
                  </a:lnTo>
                  <a:lnTo>
                    <a:pt x="2354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8" name="Google Shape;1198;p24"/>
            <p:cNvSpPr/>
            <p:nvPr/>
          </p:nvSpPr>
          <p:spPr>
            <a:xfrm>
              <a:off x="10843348" y="3553868"/>
              <a:ext cx="70167" cy="188998"/>
            </a:xfrm>
            <a:custGeom>
              <a:avLst/>
              <a:gdLst/>
              <a:ahLst/>
              <a:cxnLst/>
              <a:rect l="l" t="t" r="r" b="b"/>
              <a:pathLst>
                <a:path w="1762" h="4746" extrusionOk="0">
                  <a:moveTo>
                    <a:pt x="1650" y="1"/>
                  </a:moveTo>
                  <a:lnTo>
                    <a:pt x="1613" y="19"/>
                  </a:lnTo>
                  <a:lnTo>
                    <a:pt x="1595" y="56"/>
                  </a:lnTo>
                  <a:lnTo>
                    <a:pt x="19" y="4616"/>
                  </a:lnTo>
                  <a:lnTo>
                    <a:pt x="1" y="4653"/>
                  </a:lnTo>
                  <a:lnTo>
                    <a:pt x="19" y="4690"/>
                  </a:lnTo>
                  <a:lnTo>
                    <a:pt x="38" y="4708"/>
                  </a:lnTo>
                  <a:lnTo>
                    <a:pt x="75" y="4727"/>
                  </a:lnTo>
                  <a:lnTo>
                    <a:pt x="93" y="4745"/>
                  </a:lnTo>
                  <a:lnTo>
                    <a:pt x="149" y="4727"/>
                  </a:lnTo>
                  <a:lnTo>
                    <a:pt x="186" y="4671"/>
                  </a:lnTo>
                  <a:lnTo>
                    <a:pt x="1762" y="112"/>
                  </a:lnTo>
                  <a:lnTo>
                    <a:pt x="1762" y="75"/>
                  </a:lnTo>
                  <a:lnTo>
                    <a:pt x="1762" y="38"/>
                  </a:lnTo>
                  <a:lnTo>
                    <a:pt x="1743" y="19"/>
                  </a:lnTo>
                  <a:lnTo>
                    <a:pt x="170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99" name="Google Shape;1199;p24"/>
            <p:cNvSpPr/>
            <p:nvPr/>
          </p:nvSpPr>
          <p:spPr>
            <a:xfrm>
              <a:off x="10709033" y="3454952"/>
              <a:ext cx="48743" cy="98242"/>
            </a:xfrm>
            <a:custGeom>
              <a:avLst/>
              <a:gdLst/>
              <a:ahLst/>
              <a:cxnLst/>
              <a:rect l="l" t="t" r="r" b="b"/>
              <a:pathLst>
                <a:path w="1224" h="2467" extrusionOk="0">
                  <a:moveTo>
                    <a:pt x="1131" y="1"/>
                  </a:moveTo>
                  <a:lnTo>
                    <a:pt x="1094" y="20"/>
                  </a:lnTo>
                  <a:lnTo>
                    <a:pt x="1075" y="38"/>
                  </a:lnTo>
                  <a:lnTo>
                    <a:pt x="1057" y="57"/>
                  </a:lnTo>
                  <a:lnTo>
                    <a:pt x="19" y="2336"/>
                  </a:lnTo>
                  <a:lnTo>
                    <a:pt x="0" y="2373"/>
                  </a:lnTo>
                  <a:lnTo>
                    <a:pt x="0" y="2410"/>
                  </a:lnTo>
                  <a:lnTo>
                    <a:pt x="19" y="2429"/>
                  </a:lnTo>
                  <a:lnTo>
                    <a:pt x="56" y="2448"/>
                  </a:lnTo>
                  <a:lnTo>
                    <a:pt x="93" y="2466"/>
                  </a:lnTo>
                  <a:lnTo>
                    <a:pt x="130" y="2448"/>
                  </a:lnTo>
                  <a:lnTo>
                    <a:pt x="167" y="2410"/>
                  </a:lnTo>
                  <a:lnTo>
                    <a:pt x="1205" y="131"/>
                  </a:lnTo>
                  <a:lnTo>
                    <a:pt x="1224" y="94"/>
                  </a:lnTo>
                  <a:lnTo>
                    <a:pt x="1205" y="57"/>
                  </a:lnTo>
                  <a:lnTo>
                    <a:pt x="1187" y="38"/>
                  </a:lnTo>
                  <a:lnTo>
                    <a:pt x="1168" y="20"/>
                  </a:lnTo>
                  <a:lnTo>
                    <a:pt x="1131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0" name="Google Shape;1200;p24"/>
            <p:cNvSpPr/>
            <p:nvPr/>
          </p:nvSpPr>
          <p:spPr>
            <a:xfrm>
              <a:off x="10653682" y="3602570"/>
              <a:ext cx="165383" cy="11867"/>
            </a:xfrm>
            <a:custGeom>
              <a:avLst/>
              <a:gdLst/>
              <a:ahLst/>
              <a:cxnLst/>
              <a:rect l="l" t="t" r="r" b="b"/>
              <a:pathLst>
                <a:path w="4153" h="298" extrusionOk="0">
                  <a:moveTo>
                    <a:pt x="4059" y="1"/>
                  </a:moveTo>
                  <a:lnTo>
                    <a:pt x="93" y="112"/>
                  </a:lnTo>
                  <a:lnTo>
                    <a:pt x="56" y="131"/>
                  </a:lnTo>
                  <a:lnTo>
                    <a:pt x="19" y="149"/>
                  </a:lnTo>
                  <a:lnTo>
                    <a:pt x="0" y="168"/>
                  </a:lnTo>
                  <a:lnTo>
                    <a:pt x="0" y="205"/>
                  </a:lnTo>
                  <a:lnTo>
                    <a:pt x="19" y="242"/>
                  </a:lnTo>
                  <a:lnTo>
                    <a:pt x="37" y="279"/>
                  </a:lnTo>
                  <a:lnTo>
                    <a:pt x="56" y="279"/>
                  </a:lnTo>
                  <a:lnTo>
                    <a:pt x="93" y="297"/>
                  </a:lnTo>
                  <a:lnTo>
                    <a:pt x="4059" y="186"/>
                  </a:lnTo>
                  <a:lnTo>
                    <a:pt x="4097" y="168"/>
                  </a:lnTo>
                  <a:lnTo>
                    <a:pt x="4134" y="149"/>
                  </a:lnTo>
                  <a:lnTo>
                    <a:pt x="4152" y="131"/>
                  </a:lnTo>
                  <a:lnTo>
                    <a:pt x="4152" y="94"/>
                  </a:lnTo>
                  <a:lnTo>
                    <a:pt x="4152" y="56"/>
                  </a:lnTo>
                  <a:lnTo>
                    <a:pt x="4115" y="38"/>
                  </a:lnTo>
                  <a:lnTo>
                    <a:pt x="4097" y="19"/>
                  </a:lnTo>
                  <a:lnTo>
                    <a:pt x="4059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1" name="Google Shape;1201;p24"/>
            <p:cNvSpPr/>
            <p:nvPr/>
          </p:nvSpPr>
          <p:spPr>
            <a:xfrm>
              <a:off x="10710506" y="3807014"/>
              <a:ext cx="264262" cy="13341"/>
            </a:xfrm>
            <a:custGeom>
              <a:avLst/>
              <a:gdLst/>
              <a:ahLst/>
              <a:cxnLst/>
              <a:rect l="l" t="t" r="r" b="b"/>
              <a:pathLst>
                <a:path w="6636" h="335" extrusionOk="0">
                  <a:moveTo>
                    <a:pt x="6543" y="1"/>
                  </a:moveTo>
                  <a:lnTo>
                    <a:pt x="75" y="149"/>
                  </a:lnTo>
                  <a:lnTo>
                    <a:pt x="38" y="168"/>
                  </a:lnTo>
                  <a:lnTo>
                    <a:pt x="19" y="186"/>
                  </a:lnTo>
                  <a:lnTo>
                    <a:pt x="1" y="205"/>
                  </a:lnTo>
                  <a:lnTo>
                    <a:pt x="1" y="242"/>
                  </a:lnTo>
                  <a:lnTo>
                    <a:pt x="1" y="279"/>
                  </a:lnTo>
                  <a:lnTo>
                    <a:pt x="19" y="297"/>
                  </a:lnTo>
                  <a:lnTo>
                    <a:pt x="38" y="316"/>
                  </a:lnTo>
                  <a:lnTo>
                    <a:pt x="75" y="335"/>
                  </a:lnTo>
                  <a:lnTo>
                    <a:pt x="6543" y="186"/>
                  </a:lnTo>
                  <a:lnTo>
                    <a:pt x="6580" y="168"/>
                  </a:lnTo>
                  <a:lnTo>
                    <a:pt x="6617" y="149"/>
                  </a:lnTo>
                  <a:lnTo>
                    <a:pt x="6636" y="131"/>
                  </a:lnTo>
                  <a:lnTo>
                    <a:pt x="6636" y="94"/>
                  </a:lnTo>
                  <a:lnTo>
                    <a:pt x="6617" y="57"/>
                  </a:lnTo>
                  <a:lnTo>
                    <a:pt x="6599" y="38"/>
                  </a:lnTo>
                  <a:lnTo>
                    <a:pt x="6580" y="19"/>
                  </a:lnTo>
                  <a:lnTo>
                    <a:pt x="6543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2" name="Google Shape;1202;p24"/>
            <p:cNvSpPr/>
            <p:nvPr/>
          </p:nvSpPr>
          <p:spPr>
            <a:xfrm>
              <a:off x="10804244" y="4023284"/>
              <a:ext cx="328496" cy="41376"/>
            </a:xfrm>
            <a:custGeom>
              <a:avLst/>
              <a:gdLst/>
              <a:ahLst/>
              <a:cxnLst/>
              <a:rect l="l" t="t" r="r" b="b"/>
              <a:pathLst>
                <a:path w="8249" h="1039" extrusionOk="0">
                  <a:moveTo>
                    <a:pt x="8156" y="0"/>
                  </a:moveTo>
                  <a:lnTo>
                    <a:pt x="75" y="872"/>
                  </a:lnTo>
                  <a:lnTo>
                    <a:pt x="37" y="872"/>
                  </a:lnTo>
                  <a:lnTo>
                    <a:pt x="19" y="890"/>
                  </a:lnTo>
                  <a:lnTo>
                    <a:pt x="0" y="927"/>
                  </a:lnTo>
                  <a:lnTo>
                    <a:pt x="0" y="964"/>
                  </a:lnTo>
                  <a:lnTo>
                    <a:pt x="0" y="983"/>
                  </a:lnTo>
                  <a:lnTo>
                    <a:pt x="19" y="1020"/>
                  </a:lnTo>
                  <a:lnTo>
                    <a:pt x="56" y="1038"/>
                  </a:lnTo>
                  <a:lnTo>
                    <a:pt x="93" y="1038"/>
                  </a:lnTo>
                  <a:lnTo>
                    <a:pt x="8174" y="167"/>
                  </a:lnTo>
                  <a:lnTo>
                    <a:pt x="8193" y="167"/>
                  </a:lnTo>
                  <a:lnTo>
                    <a:pt x="8230" y="149"/>
                  </a:lnTo>
                  <a:lnTo>
                    <a:pt x="8248" y="112"/>
                  </a:lnTo>
                  <a:lnTo>
                    <a:pt x="8248" y="75"/>
                  </a:lnTo>
                  <a:lnTo>
                    <a:pt x="8230" y="38"/>
                  </a:lnTo>
                  <a:lnTo>
                    <a:pt x="8211" y="19"/>
                  </a:lnTo>
                  <a:lnTo>
                    <a:pt x="8174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3" name="Google Shape;1203;p24"/>
            <p:cNvSpPr/>
            <p:nvPr/>
          </p:nvSpPr>
          <p:spPr>
            <a:xfrm>
              <a:off x="10928963" y="4160549"/>
              <a:ext cx="315952" cy="64274"/>
            </a:xfrm>
            <a:custGeom>
              <a:avLst/>
              <a:gdLst/>
              <a:ahLst/>
              <a:cxnLst/>
              <a:rect l="l" t="t" r="r" b="b"/>
              <a:pathLst>
                <a:path w="7934" h="1614" extrusionOk="0">
                  <a:moveTo>
                    <a:pt x="7822" y="1"/>
                  </a:moveTo>
                  <a:lnTo>
                    <a:pt x="56" y="1447"/>
                  </a:lnTo>
                  <a:lnTo>
                    <a:pt x="38" y="1447"/>
                  </a:lnTo>
                  <a:lnTo>
                    <a:pt x="1" y="1484"/>
                  </a:lnTo>
                  <a:lnTo>
                    <a:pt x="1" y="1502"/>
                  </a:lnTo>
                  <a:lnTo>
                    <a:pt x="1" y="1539"/>
                  </a:lnTo>
                  <a:lnTo>
                    <a:pt x="19" y="1595"/>
                  </a:lnTo>
                  <a:lnTo>
                    <a:pt x="75" y="1613"/>
                  </a:lnTo>
                  <a:lnTo>
                    <a:pt x="93" y="1613"/>
                  </a:lnTo>
                  <a:lnTo>
                    <a:pt x="7859" y="168"/>
                  </a:lnTo>
                  <a:lnTo>
                    <a:pt x="7896" y="149"/>
                  </a:lnTo>
                  <a:lnTo>
                    <a:pt x="7915" y="131"/>
                  </a:lnTo>
                  <a:lnTo>
                    <a:pt x="7933" y="94"/>
                  </a:lnTo>
                  <a:lnTo>
                    <a:pt x="7933" y="56"/>
                  </a:lnTo>
                  <a:lnTo>
                    <a:pt x="7915" y="38"/>
                  </a:lnTo>
                  <a:lnTo>
                    <a:pt x="7896" y="1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4" name="Google Shape;1204;p24"/>
            <p:cNvSpPr/>
            <p:nvPr/>
          </p:nvSpPr>
          <p:spPr>
            <a:xfrm>
              <a:off x="10554050" y="3923651"/>
              <a:ext cx="687177" cy="831135"/>
            </a:xfrm>
            <a:custGeom>
              <a:avLst/>
              <a:gdLst/>
              <a:ahLst/>
              <a:cxnLst/>
              <a:rect l="l" t="t" r="r" b="b"/>
              <a:pathLst>
                <a:path w="17256" h="20871" extrusionOk="0">
                  <a:moveTo>
                    <a:pt x="0" y="0"/>
                  </a:moveTo>
                  <a:lnTo>
                    <a:pt x="167" y="297"/>
                  </a:lnTo>
                  <a:lnTo>
                    <a:pt x="334" y="593"/>
                  </a:lnTo>
                  <a:lnTo>
                    <a:pt x="464" y="909"/>
                  </a:lnTo>
                  <a:lnTo>
                    <a:pt x="593" y="1224"/>
                  </a:lnTo>
                  <a:lnTo>
                    <a:pt x="816" y="1854"/>
                  </a:lnTo>
                  <a:lnTo>
                    <a:pt x="1020" y="2484"/>
                  </a:lnTo>
                  <a:lnTo>
                    <a:pt x="1168" y="3151"/>
                  </a:lnTo>
                  <a:lnTo>
                    <a:pt x="1316" y="3818"/>
                  </a:lnTo>
                  <a:lnTo>
                    <a:pt x="1427" y="4486"/>
                  </a:lnTo>
                  <a:lnTo>
                    <a:pt x="1539" y="5171"/>
                  </a:lnTo>
                  <a:lnTo>
                    <a:pt x="1724" y="6524"/>
                  </a:lnTo>
                  <a:lnTo>
                    <a:pt x="1835" y="7210"/>
                  </a:lnTo>
                  <a:lnTo>
                    <a:pt x="1946" y="7896"/>
                  </a:lnTo>
                  <a:lnTo>
                    <a:pt x="2095" y="8563"/>
                  </a:lnTo>
                  <a:lnTo>
                    <a:pt x="2261" y="9212"/>
                  </a:lnTo>
                  <a:lnTo>
                    <a:pt x="2447" y="9879"/>
                  </a:lnTo>
                  <a:lnTo>
                    <a:pt x="2669" y="10509"/>
                  </a:lnTo>
                  <a:lnTo>
                    <a:pt x="2855" y="10954"/>
                  </a:lnTo>
                  <a:lnTo>
                    <a:pt x="3058" y="11380"/>
                  </a:lnTo>
                  <a:lnTo>
                    <a:pt x="3281" y="11788"/>
                  </a:lnTo>
                  <a:lnTo>
                    <a:pt x="3522" y="12196"/>
                  </a:lnTo>
                  <a:lnTo>
                    <a:pt x="3763" y="12604"/>
                  </a:lnTo>
                  <a:lnTo>
                    <a:pt x="4022" y="12993"/>
                  </a:lnTo>
                  <a:lnTo>
                    <a:pt x="4300" y="13382"/>
                  </a:lnTo>
                  <a:lnTo>
                    <a:pt x="4578" y="13753"/>
                  </a:lnTo>
                  <a:lnTo>
                    <a:pt x="5153" y="14494"/>
                  </a:lnTo>
                  <a:lnTo>
                    <a:pt x="5764" y="15199"/>
                  </a:lnTo>
                  <a:lnTo>
                    <a:pt x="6413" y="15866"/>
                  </a:lnTo>
                  <a:lnTo>
                    <a:pt x="7080" y="16514"/>
                  </a:lnTo>
                  <a:lnTo>
                    <a:pt x="7433" y="16830"/>
                  </a:lnTo>
                  <a:lnTo>
                    <a:pt x="7785" y="17126"/>
                  </a:lnTo>
                  <a:lnTo>
                    <a:pt x="8155" y="17423"/>
                  </a:lnTo>
                  <a:lnTo>
                    <a:pt x="8526" y="17701"/>
                  </a:lnTo>
                  <a:lnTo>
                    <a:pt x="8897" y="17979"/>
                  </a:lnTo>
                  <a:lnTo>
                    <a:pt x="9286" y="18238"/>
                  </a:lnTo>
                  <a:lnTo>
                    <a:pt x="9675" y="18498"/>
                  </a:lnTo>
                  <a:lnTo>
                    <a:pt x="10064" y="18739"/>
                  </a:lnTo>
                  <a:lnTo>
                    <a:pt x="10472" y="18961"/>
                  </a:lnTo>
                  <a:lnTo>
                    <a:pt x="10880" y="19183"/>
                  </a:lnTo>
                  <a:lnTo>
                    <a:pt x="11288" y="19387"/>
                  </a:lnTo>
                  <a:lnTo>
                    <a:pt x="11714" y="19591"/>
                  </a:lnTo>
                  <a:lnTo>
                    <a:pt x="12140" y="19777"/>
                  </a:lnTo>
                  <a:lnTo>
                    <a:pt x="12567" y="19943"/>
                  </a:lnTo>
                  <a:lnTo>
                    <a:pt x="12993" y="20092"/>
                  </a:lnTo>
                  <a:lnTo>
                    <a:pt x="13419" y="20240"/>
                  </a:lnTo>
                  <a:lnTo>
                    <a:pt x="13864" y="20370"/>
                  </a:lnTo>
                  <a:lnTo>
                    <a:pt x="14309" y="20481"/>
                  </a:lnTo>
                  <a:lnTo>
                    <a:pt x="14754" y="20592"/>
                  </a:lnTo>
                  <a:lnTo>
                    <a:pt x="15198" y="20685"/>
                  </a:lnTo>
                  <a:lnTo>
                    <a:pt x="15662" y="20740"/>
                  </a:lnTo>
                  <a:lnTo>
                    <a:pt x="16125" y="20796"/>
                  </a:lnTo>
                  <a:lnTo>
                    <a:pt x="16570" y="20833"/>
                  </a:lnTo>
                  <a:lnTo>
                    <a:pt x="17033" y="20870"/>
                  </a:lnTo>
                  <a:lnTo>
                    <a:pt x="17145" y="20407"/>
                  </a:lnTo>
                  <a:lnTo>
                    <a:pt x="17200" y="19906"/>
                  </a:lnTo>
                  <a:lnTo>
                    <a:pt x="17237" y="19387"/>
                  </a:lnTo>
                  <a:lnTo>
                    <a:pt x="17256" y="18850"/>
                  </a:lnTo>
                  <a:lnTo>
                    <a:pt x="17256" y="18294"/>
                  </a:lnTo>
                  <a:lnTo>
                    <a:pt x="17219" y="17738"/>
                  </a:lnTo>
                  <a:lnTo>
                    <a:pt x="17163" y="17163"/>
                  </a:lnTo>
                  <a:lnTo>
                    <a:pt x="17089" y="16589"/>
                  </a:lnTo>
                  <a:lnTo>
                    <a:pt x="16996" y="16014"/>
                  </a:lnTo>
                  <a:lnTo>
                    <a:pt x="16885" y="15458"/>
                  </a:lnTo>
                  <a:lnTo>
                    <a:pt x="16755" y="14902"/>
                  </a:lnTo>
                  <a:lnTo>
                    <a:pt x="16607" y="14365"/>
                  </a:lnTo>
                  <a:lnTo>
                    <a:pt x="16440" y="13846"/>
                  </a:lnTo>
                  <a:lnTo>
                    <a:pt x="16255" y="13345"/>
                  </a:lnTo>
                  <a:lnTo>
                    <a:pt x="16070" y="12882"/>
                  </a:lnTo>
                  <a:lnTo>
                    <a:pt x="15866" y="12455"/>
                  </a:lnTo>
                  <a:lnTo>
                    <a:pt x="15551" y="11881"/>
                  </a:lnTo>
                  <a:lnTo>
                    <a:pt x="15236" y="11325"/>
                  </a:lnTo>
                  <a:lnTo>
                    <a:pt x="14902" y="10769"/>
                  </a:lnTo>
                  <a:lnTo>
                    <a:pt x="14550" y="10213"/>
                  </a:lnTo>
                  <a:lnTo>
                    <a:pt x="14179" y="9675"/>
                  </a:lnTo>
                  <a:lnTo>
                    <a:pt x="13808" y="9156"/>
                  </a:lnTo>
                  <a:lnTo>
                    <a:pt x="13419" y="8637"/>
                  </a:lnTo>
                  <a:lnTo>
                    <a:pt x="12993" y="8137"/>
                  </a:lnTo>
                  <a:lnTo>
                    <a:pt x="12585" y="7637"/>
                  </a:lnTo>
                  <a:lnTo>
                    <a:pt x="12140" y="7155"/>
                  </a:lnTo>
                  <a:lnTo>
                    <a:pt x="11695" y="6691"/>
                  </a:lnTo>
                  <a:lnTo>
                    <a:pt x="11232" y="6228"/>
                  </a:lnTo>
                  <a:lnTo>
                    <a:pt x="10769" y="5783"/>
                  </a:lnTo>
                  <a:lnTo>
                    <a:pt x="10287" y="5338"/>
                  </a:lnTo>
                  <a:lnTo>
                    <a:pt x="9786" y="4930"/>
                  </a:lnTo>
                  <a:lnTo>
                    <a:pt x="9286" y="4523"/>
                  </a:lnTo>
                  <a:lnTo>
                    <a:pt x="8767" y="4115"/>
                  </a:lnTo>
                  <a:lnTo>
                    <a:pt x="8230" y="3744"/>
                  </a:lnTo>
                  <a:lnTo>
                    <a:pt x="7711" y="3374"/>
                  </a:lnTo>
                  <a:lnTo>
                    <a:pt x="7155" y="3021"/>
                  </a:lnTo>
                  <a:lnTo>
                    <a:pt x="6599" y="2688"/>
                  </a:lnTo>
                  <a:lnTo>
                    <a:pt x="6042" y="2354"/>
                  </a:lnTo>
                  <a:lnTo>
                    <a:pt x="5468" y="2058"/>
                  </a:lnTo>
                  <a:lnTo>
                    <a:pt x="4893" y="1761"/>
                  </a:lnTo>
                  <a:lnTo>
                    <a:pt x="4300" y="1483"/>
                  </a:lnTo>
                  <a:lnTo>
                    <a:pt x="3707" y="1224"/>
                  </a:lnTo>
                  <a:lnTo>
                    <a:pt x="3096" y="964"/>
                  </a:lnTo>
                  <a:lnTo>
                    <a:pt x="2502" y="742"/>
                  </a:lnTo>
                  <a:lnTo>
                    <a:pt x="1891" y="538"/>
                  </a:lnTo>
                  <a:lnTo>
                    <a:pt x="1261" y="334"/>
                  </a:lnTo>
                  <a:lnTo>
                    <a:pt x="630" y="1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5" name="Google Shape;1205;p24"/>
            <p:cNvSpPr/>
            <p:nvPr/>
          </p:nvSpPr>
          <p:spPr>
            <a:xfrm>
              <a:off x="10641138" y="4001143"/>
              <a:ext cx="594908" cy="756588"/>
            </a:xfrm>
            <a:custGeom>
              <a:avLst/>
              <a:gdLst/>
              <a:ahLst/>
              <a:cxnLst/>
              <a:rect l="l" t="t" r="r" b="b"/>
              <a:pathLst>
                <a:path w="14939" h="18999" extrusionOk="0">
                  <a:moveTo>
                    <a:pt x="56" y="0"/>
                  </a:moveTo>
                  <a:lnTo>
                    <a:pt x="19" y="19"/>
                  </a:lnTo>
                  <a:lnTo>
                    <a:pt x="0" y="56"/>
                  </a:lnTo>
                  <a:lnTo>
                    <a:pt x="0" y="75"/>
                  </a:lnTo>
                  <a:lnTo>
                    <a:pt x="0" y="112"/>
                  </a:lnTo>
                  <a:lnTo>
                    <a:pt x="19" y="149"/>
                  </a:lnTo>
                  <a:lnTo>
                    <a:pt x="482" y="649"/>
                  </a:lnTo>
                  <a:lnTo>
                    <a:pt x="1687" y="1965"/>
                  </a:lnTo>
                  <a:lnTo>
                    <a:pt x="3448" y="3967"/>
                  </a:lnTo>
                  <a:lnTo>
                    <a:pt x="4486" y="5172"/>
                  </a:lnTo>
                  <a:lnTo>
                    <a:pt x="5616" y="6487"/>
                  </a:lnTo>
                  <a:lnTo>
                    <a:pt x="6784" y="7915"/>
                  </a:lnTo>
                  <a:lnTo>
                    <a:pt x="7989" y="9397"/>
                  </a:lnTo>
                  <a:lnTo>
                    <a:pt x="9212" y="10954"/>
                  </a:lnTo>
                  <a:lnTo>
                    <a:pt x="10435" y="12548"/>
                  </a:lnTo>
                  <a:lnTo>
                    <a:pt x="11621" y="14161"/>
                  </a:lnTo>
                  <a:lnTo>
                    <a:pt x="12196" y="14976"/>
                  </a:lnTo>
                  <a:lnTo>
                    <a:pt x="12752" y="15792"/>
                  </a:lnTo>
                  <a:lnTo>
                    <a:pt x="13289" y="16589"/>
                  </a:lnTo>
                  <a:lnTo>
                    <a:pt x="13808" y="17386"/>
                  </a:lnTo>
                  <a:lnTo>
                    <a:pt x="14309" y="18183"/>
                  </a:lnTo>
                  <a:lnTo>
                    <a:pt x="14772" y="18961"/>
                  </a:lnTo>
                  <a:lnTo>
                    <a:pt x="14809" y="18998"/>
                  </a:lnTo>
                  <a:lnTo>
                    <a:pt x="14902" y="18998"/>
                  </a:lnTo>
                  <a:lnTo>
                    <a:pt x="14920" y="18961"/>
                  </a:lnTo>
                  <a:lnTo>
                    <a:pt x="14939" y="18943"/>
                  </a:lnTo>
                  <a:lnTo>
                    <a:pt x="14939" y="18906"/>
                  </a:lnTo>
                  <a:lnTo>
                    <a:pt x="14920" y="18868"/>
                  </a:lnTo>
                  <a:lnTo>
                    <a:pt x="14457" y="18090"/>
                  </a:lnTo>
                  <a:lnTo>
                    <a:pt x="13957" y="17293"/>
                  </a:lnTo>
                  <a:lnTo>
                    <a:pt x="13438" y="16496"/>
                  </a:lnTo>
                  <a:lnTo>
                    <a:pt x="12900" y="15699"/>
                  </a:lnTo>
                  <a:lnTo>
                    <a:pt x="12326" y="14884"/>
                  </a:lnTo>
                  <a:lnTo>
                    <a:pt x="11751" y="14068"/>
                  </a:lnTo>
                  <a:lnTo>
                    <a:pt x="10565" y="12456"/>
                  </a:lnTo>
                  <a:lnTo>
                    <a:pt x="9360" y="10862"/>
                  </a:lnTo>
                  <a:lnTo>
                    <a:pt x="8137" y="9305"/>
                  </a:lnTo>
                  <a:lnTo>
                    <a:pt x="6914" y="7803"/>
                  </a:lnTo>
                  <a:lnTo>
                    <a:pt x="5746" y="6376"/>
                  </a:lnTo>
                  <a:lnTo>
                    <a:pt x="4615" y="5060"/>
                  </a:lnTo>
                  <a:lnTo>
                    <a:pt x="3577" y="3856"/>
                  </a:lnTo>
                  <a:lnTo>
                    <a:pt x="1817" y="1854"/>
                  </a:lnTo>
                  <a:lnTo>
                    <a:pt x="612" y="519"/>
                  </a:lnTo>
                  <a:lnTo>
                    <a:pt x="149" y="19"/>
                  </a:lnTo>
                  <a:lnTo>
                    <a:pt x="130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6" name="Google Shape;1206;p24"/>
            <p:cNvSpPr/>
            <p:nvPr/>
          </p:nvSpPr>
          <p:spPr>
            <a:xfrm>
              <a:off x="10950387" y="4492700"/>
              <a:ext cx="252435" cy="180117"/>
            </a:xfrm>
            <a:custGeom>
              <a:avLst/>
              <a:gdLst/>
              <a:ahLst/>
              <a:cxnLst/>
              <a:rect l="l" t="t" r="r" b="b"/>
              <a:pathLst>
                <a:path w="6339" h="4523" extrusionOk="0">
                  <a:moveTo>
                    <a:pt x="6228" y="0"/>
                  </a:moveTo>
                  <a:lnTo>
                    <a:pt x="6209" y="19"/>
                  </a:lnTo>
                  <a:lnTo>
                    <a:pt x="6191" y="37"/>
                  </a:lnTo>
                  <a:lnTo>
                    <a:pt x="6172" y="75"/>
                  </a:lnTo>
                  <a:lnTo>
                    <a:pt x="5672" y="4337"/>
                  </a:lnTo>
                  <a:lnTo>
                    <a:pt x="111" y="3411"/>
                  </a:lnTo>
                  <a:lnTo>
                    <a:pt x="74" y="3411"/>
                  </a:lnTo>
                  <a:lnTo>
                    <a:pt x="37" y="3429"/>
                  </a:lnTo>
                  <a:lnTo>
                    <a:pt x="19" y="3448"/>
                  </a:lnTo>
                  <a:lnTo>
                    <a:pt x="0" y="3485"/>
                  </a:lnTo>
                  <a:lnTo>
                    <a:pt x="0" y="3522"/>
                  </a:lnTo>
                  <a:lnTo>
                    <a:pt x="19" y="3540"/>
                  </a:lnTo>
                  <a:lnTo>
                    <a:pt x="37" y="3559"/>
                  </a:lnTo>
                  <a:lnTo>
                    <a:pt x="74" y="3578"/>
                  </a:lnTo>
                  <a:lnTo>
                    <a:pt x="5727" y="4523"/>
                  </a:lnTo>
                  <a:lnTo>
                    <a:pt x="5746" y="4523"/>
                  </a:lnTo>
                  <a:lnTo>
                    <a:pt x="5801" y="4504"/>
                  </a:lnTo>
                  <a:lnTo>
                    <a:pt x="5820" y="4467"/>
                  </a:lnTo>
                  <a:lnTo>
                    <a:pt x="5839" y="4449"/>
                  </a:lnTo>
                  <a:lnTo>
                    <a:pt x="6339" y="93"/>
                  </a:lnTo>
                  <a:lnTo>
                    <a:pt x="6339" y="56"/>
                  </a:lnTo>
                  <a:lnTo>
                    <a:pt x="6320" y="37"/>
                  </a:lnTo>
                  <a:lnTo>
                    <a:pt x="63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7" name="Google Shape;1207;p24"/>
            <p:cNvSpPr/>
            <p:nvPr/>
          </p:nvSpPr>
          <p:spPr>
            <a:xfrm>
              <a:off x="10814558" y="4307450"/>
              <a:ext cx="290107" cy="212612"/>
            </a:xfrm>
            <a:custGeom>
              <a:avLst/>
              <a:gdLst/>
              <a:ahLst/>
              <a:cxnLst/>
              <a:rect l="l" t="t" r="r" b="b"/>
              <a:pathLst>
                <a:path w="7285" h="5339" extrusionOk="0">
                  <a:moveTo>
                    <a:pt x="7211" y="0"/>
                  </a:moveTo>
                  <a:lnTo>
                    <a:pt x="7174" y="19"/>
                  </a:lnTo>
                  <a:lnTo>
                    <a:pt x="7155" y="19"/>
                  </a:lnTo>
                  <a:lnTo>
                    <a:pt x="7118" y="56"/>
                  </a:lnTo>
                  <a:lnTo>
                    <a:pt x="7118" y="74"/>
                  </a:lnTo>
                  <a:lnTo>
                    <a:pt x="6395" y="5153"/>
                  </a:lnTo>
                  <a:lnTo>
                    <a:pt x="94" y="4949"/>
                  </a:lnTo>
                  <a:lnTo>
                    <a:pt x="57" y="4967"/>
                  </a:lnTo>
                  <a:lnTo>
                    <a:pt x="38" y="4986"/>
                  </a:lnTo>
                  <a:lnTo>
                    <a:pt x="1" y="5005"/>
                  </a:lnTo>
                  <a:lnTo>
                    <a:pt x="1" y="5042"/>
                  </a:lnTo>
                  <a:lnTo>
                    <a:pt x="1" y="5079"/>
                  </a:lnTo>
                  <a:lnTo>
                    <a:pt x="19" y="5097"/>
                  </a:lnTo>
                  <a:lnTo>
                    <a:pt x="57" y="5116"/>
                  </a:lnTo>
                  <a:lnTo>
                    <a:pt x="75" y="5134"/>
                  </a:lnTo>
                  <a:lnTo>
                    <a:pt x="6469" y="5338"/>
                  </a:lnTo>
                  <a:lnTo>
                    <a:pt x="6506" y="5338"/>
                  </a:lnTo>
                  <a:lnTo>
                    <a:pt x="6525" y="5320"/>
                  </a:lnTo>
                  <a:lnTo>
                    <a:pt x="6544" y="5283"/>
                  </a:lnTo>
                  <a:lnTo>
                    <a:pt x="6562" y="5264"/>
                  </a:lnTo>
                  <a:lnTo>
                    <a:pt x="7285" y="111"/>
                  </a:lnTo>
                  <a:lnTo>
                    <a:pt x="7285" y="74"/>
                  </a:lnTo>
                  <a:lnTo>
                    <a:pt x="7266" y="37"/>
                  </a:lnTo>
                  <a:lnTo>
                    <a:pt x="7248" y="19"/>
                  </a:lnTo>
                  <a:lnTo>
                    <a:pt x="7211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8" name="Google Shape;1208;p24"/>
            <p:cNvSpPr/>
            <p:nvPr/>
          </p:nvSpPr>
          <p:spPr>
            <a:xfrm>
              <a:off x="10686892" y="4156885"/>
              <a:ext cx="276089" cy="201542"/>
            </a:xfrm>
            <a:custGeom>
              <a:avLst/>
              <a:gdLst/>
              <a:ahLst/>
              <a:cxnLst/>
              <a:rect l="l" t="t" r="r" b="b"/>
              <a:pathLst>
                <a:path w="6933" h="5061" extrusionOk="0">
                  <a:moveTo>
                    <a:pt x="6821" y="0"/>
                  </a:moveTo>
                  <a:lnTo>
                    <a:pt x="6784" y="19"/>
                  </a:lnTo>
                  <a:lnTo>
                    <a:pt x="6765" y="37"/>
                  </a:lnTo>
                  <a:lnTo>
                    <a:pt x="6765" y="74"/>
                  </a:lnTo>
                  <a:lnTo>
                    <a:pt x="6450" y="4875"/>
                  </a:lnTo>
                  <a:lnTo>
                    <a:pt x="93" y="4263"/>
                  </a:lnTo>
                  <a:lnTo>
                    <a:pt x="56" y="4263"/>
                  </a:lnTo>
                  <a:lnTo>
                    <a:pt x="38" y="4282"/>
                  </a:lnTo>
                  <a:lnTo>
                    <a:pt x="19" y="4300"/>
                  </a:lnTo>
                  <a:lnTo>
                    <a:pt x="0" y="4337"/>
                  </a:lnTo>
                  <a:lnTo>
                    <a:pt x="0" y="4374"/>
                  </a:lnTo>
                  <a:lnTo>
                    <a:pt x="19" y="4393"/>
                  </a:lnTo>
                  <a:lnTo>
                    <a:pt x="56" y="4430"/>
                  </a:lnTo>
                  <a:lnTo>
                    <a:pt x="75" y="4430"/>
                  </a:lnTo>
                  <a:lnTo>
                    <a:pt x="6525" y="5060"/>
                  </a:lnTo>
                  <a:lnTo>
                    <a:pt x="6543" y="5060"/>
                  </a:lnTo>
                  <a:lnTo>
                    <a:pt x="6599" y="5042"/>
                  </a:lnTo>
                  <a:lnTo>
                    <a:pt x="6617" y="5004"/>
                  </a:lnTo>
                  <a:lnTo>
                    <a:pt x="6617" y="4967"/>
                  </a:lnTo>
                  <a:lnTo>
                    <a:pt x="6932" y="93"/>
                  </a:lnTo>
                  <a:lnTo>
                    <a:pt x="6932" y="56"/>
                  </a:lnTo>
                  <a:lnTo>
                    <a:pt x="6914" y="19"/>
                  </a:lnTo>
                  <a:lnTo>
                    <a:pt x="689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09" name="Google Shape;1209;p24"/>
            <p:cNvSpPr/>
            <p:nvPr/>
          </p:nvSpPr>
          <p:spPr>
            <a:xfrm>
              <a:off x="10641138" y="4046181"/>
              <a:ext cx="164626" cy="138025"/>
            </a:xfrm>
            <a:custGeom>
              <a:avLst/>
              <a:gdLst/>
              <a:ahLst/>
              <a:cxnLst/>
              <a:rect l="l" t="t" r="r" b="b"/>
              <a:pathLst>
                <a:path w="4134" h="3466" extrusionOk="0">
                  <a:moveTo>
                    <a:pt x="3893" y="0"/>
                  </a:moveTo>
                  <a:lnTo>
                    <a:pt x="3855" y="19"/>
                  </a:lnTo>
                  <a:lnTo>
                    <a:pt x="3837" y="56"/>
                  </a:lnTo>
                  <a:lnTo>
                    <a:pt x="3837" y="93"/>
                  </a:lnTo>
                  <a:lnTo>
                    <a:pt x="3948" y="3281"/>
                  </a:lnTo>
                  <a:lnTo>
                    <a:pt x="93" y="2780"/>
                  </a:lnTo>
                  <a:lnTo>
                    <a:pt x="56" y="2780"/>
                  </a:lnTo>
                  <a:lnTo>
                    <a:pt x="37" y="2799"/>
                  </a:lnTo>
                  <a:lnTo>
                    <a:pt x="19" y="2817"/>
                  </a:lnTo>
                  <a:lnTo>
                    <a:pt x="0" y="2854"/>
                  </a:lnTo>
                  <a:lnTo>
                    <a:pt x="0" y="2891"/>
                  </a:lnTo>
                  <a:lnTo>
                    <a:pt x="19" y="2910"/>
                  </a:lnTo>
                  <a:lnTo>
                    <a:pt x="37" y="2947"/>
                  </a:lnTo>
                  <a:lnTo>
                    <a:pt x="74" y="2947"/>
                  </a:lnTo>
                  <a:lnTo>
                    <a:pt x="4022" y="3466"/>
                  </a:lnTo>
                  <a:lnTo>
                    <a:pt x="4078" y="3466"/>
                  </a:lnTo>
                  <a:lnTo>
                    <a:pt x="4096" y="3447"/>
                  </a:lnTo>
                  <a:lnTo>
                    <a:pt x="4115" y="3410"/>
                  </a:lnTo>
                  <a:lnTo>
                    <a:pt x="4133" y="3373"/>
                  </a:lnTo>
                  <a:lnTo>
                    <a:pt x="4004" y="74"/>
                  </a:lnTo>
                  <a:lnTo>
                    <a:pt x="4004" y="56"/>
                  </a:lnTo>
                  <a:lnTo>
                    <a:pt x="3985" y="19"/>
                  </a:lnTo>
                  <a:lnTo>
                    <a:pt x="3948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10" name="Google Shape;1210;p24"/>
          <p:cNvGrpSpPr/>
          <p:nvPr/>
        </p:nvGrpSpPr>
        <p:grpSpPr>
          <a:xfrm>
            <a:off x="1551000" y="452264"/>
            <a:ext cx="6042000" cy="4363911"/>
            <a:chOff x="1551000" y="452264"/>
            <a:chExt cx="6042000" cy="4363911"/>
          </a:xfrm>
        </p:grpSpPr>
        <p:sp>
          <p:nvSpPr>
            <p:cNvPr id="1211" name="Google Shape;1211;p24"/>
            <p:cNvSpPr/>
            <p:nvPr/>
          </p:nvSpPr>
          <p:spPr>
            <a:xfrm>
              <a:off x="1551000" y="4440875"/>
              <a:ext cx="6042000" cy="3753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12" name="Google Shape;1212;p24"/>
            <p:cNvGrpSpPr/>
            <p:nvPr/>
          </p:nvGrpSpPr>
          <p:grpSpPr>
            <a:xfrm>
              <a:off x="1705800" y="452264"/>
              <a:ext cx="5732400" cy="4147136"/>
              <a:chOff x="628875" y="452264"/>
              <a:chExt cx="5732400" cy="4147136"/>
            </a:xfrm>
          </p:grpSpPr>
          <p:sp>
            <p:nvSpPr>
              <p:cNvPr id="1213" name="Google Shape;1213;p24"/>
              <p:cNvSpPr/>
              <p:nvPr/>
            </p:nvSpPr>
            <p:spPr>
              <a:xfrm>
                <a:off x="713225" y="617500"/>
                <a:ext cx="5598900" cy="3981900"/>
              </a:xfrm>
              <a:prstGeom prst="roundRect">
                <a:avLst>
                  <a:gd name="adj" fmla="val 5289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214" name="Google Shape;1214;p24"/>
              <p:cNvSpPr/>
              <p:nvPr/>
            </p:nvSpPr>
            <p:spPr>
              <a:xfrm>
                <a:off x="628875" y="527550"/>
                <a:ext cx="5732400" cy="433500"/>
              </a:xfrm>
              <a:prstGeom prst="roundRect">
                <a:avLst>
                  <a:gd name="adj" fmla="val 13206"/>
                </a:avLst>
              </a:prstGeom>
              <a:solidFill>
                <a:srgbClr val="2D8C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1215" name="Google Shape;1215;p24"/>
              <p:cNvGrpSpPr/>
              <p:nvPr/>
            </p:nvGrpSpPr>
            <p:grpSpPr>
              <a:xfrm>
                <a:off x="81695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216" name="Google Shape;1216;p24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17" name="Google Shape;1217;p24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218" name="Google Shape;1218;p24"/>
              <p:cNvGrpSpPr/>
              <p:nvPr/>
            </p:nvGrpSpPr>
            <p:grpSpPr>
              <a:xfrm>
                <a:off x="124476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219" name="Google Shape;1219;p24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20" name="Google Shape;1220;p24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221" name="Google Shape;1221;p24"/>
              <p:cNvGrpSpPr/>
              <p:nvPr/>
            </p:nvGrpSpPr>
            <p:grpSpPr>
              <a:xfrm>
                <a:off x="167257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222" name="Google Shape;1222;p24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23" name="Google Shape;1223;p24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224" name="Google Shape;1224;p24"/>
              <p:cNvGrpSpPr/>
              <p:nvPr/>
            </p:nvGrpSpPr>
            <p:grpSpPr>
              <a:xfrm>
                <a:off x="210038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225" name="Google Shape;1225;p24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26" name="Google Shape;1226;p24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227" name="Google Shape;1227;p24"/>
              <p:cNvGrpSpPr/>
              <p:nvPr/>
            </p:nvGrpSpPr>
            <p:grpSpPr>
              <a:xfrm>
                <a:off x="252820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228" name="Google Shape;1228;p24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29" name="Google Shape;1229;p24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230" name="Google Shape;1230;p24"/>
              <p:cNvGrpSpPr/>
              <p:nvPr/>
            </p:nvGrpSpPr>
            <p:grpSpPr>
              <a:xfrm>
                <a:off x="295601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231" name="Google Shape;1231;p24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32" name="Google Shape;1232;p24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233" name="Google Shape;1233;p24"/>
              <p:cNvGrpSpPr/>
              <p:nvPr/>
            </p:nvGrpSpPr>
            <p:grpSpPr>
              <a:xfrm>
                <a:off x="338382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234" name="Google Shape;1234;p24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35" name="Google Shape;1235;p24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236" name="Google Shape;1236;p24"/>
              <p:cNvGrpSpPr/>
              <p:nvPr/>
            </p:nvGrpSpPr>
            <p:grpSpPr>
              <a:xfrm>
                <a:off x="381163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237" name="Google Shape;1237;p24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38" name="Google Shape;1238;p24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239" name="Google Shape;1239;p24"/>
              <p:cNvGrpSpPr/>
              <p:nvPr/>
            </p:nvGrpSpPr>
            <p:grpSpPr>
              <a:xfrm>
                <a:off x="423945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240" name="Google Shape;1240;p24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41" name="Google Shape;1241;p24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242" name="Google Shape;1242;p24"/>
              <p:cNvGrpSpPr/>
              <p:nvPr/>
            </p:nvGrpSpPr>
            <p:grpSpPr>
              <a:xfrm>
                <a:off x="466726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243" name="Google Shape;1243;p24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44" name="Google Shape;1244;p24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245" name="Google Shape;1245;p24"/>
              <p:cNvGrpSpPr/>
              <p:nvPr/>
            </p:nvGrpSpPr>
            <p:grpSpPr>
              <a:xfrm>
                <a:off x="509507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246" name="Google Shape;1246;p24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47" name="Google Shape;1247;p24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248" name="Google Shape;1248;p24"/>
              <p:cNvGrpSpPr/>
              <p:nvPr/>
            </p:nvGrpSpPr>
            <p:grpSpPr>
              <a:xfrm>
                <a:off x="552288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249" name="Google Shape;1249;p24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50" name="Google Shape;1250;p24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1251" name="Google Shape;1251;p24"/>
              <p:cNvGrpSpPr/>
              <p:nvPr/>
            </p:nvGrpSpPr>
            <p:grpSpPr>
              <a:xfrm>
                <a:off x="595070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1252" name="Google Shape;1252;p24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1253" name="Google Shape;1253;p24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sp>
        <p:nvSpPr>
          <p:cNvPr id="1254" name="Google Shape;1254;p24"/>
          <p:cNvSpPr txBox="1">
            <a:spLocks noGrp="1"/>
          </p:cNvSpPr>
          <p:nvPr>
            <p:ph type="title"/>
          </p:nvPr>
        </p:nvSpPr>
        <p:spPr>
          <a:xfrm>
            <a:off x="2424600" y="1267464"/>
            <a:ext cx="4294800" cy="87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800"/>
              <a:buNone/>
              <a:defRPr sz="7500"/>
            </a:lvl1pPr>
            <a:lvl2pPr lvl="1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500"/>
              <a:buNone/>
              <a:defRPr/>
            </a:lvl9pPr>
          </a:lstStyle>
          <a:p>
            <a:endParaRPr/>
          </a:p>
        </p:txBody>
      </p:sp>
      <p:sp>
        <p:nvSpPr>
          <p:cNvPr id="1255" name="Google Shape;1255;p24"/>
          <p:cNvSpPr txBox="1">
            <a:spLocks noGrp="1"/>
          </p:cNvSpPr>
          <p:nvPr>
            <p:ph type="subTitle" idx="1"/>
          </p:nvPr>
        </p:nvSpPr>
        <p:spPr>
          <a:xfrm>
            <a:off x="2423100" y="2222445"/>
            <a:ext cx="4297800" cy="873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00"/>
              <a:buNone/>
              <a:defRPr/>
            </a:lvl9pPr>
          </a:lstStyle>
          <a:p>
            <a:endParaRPr/>
          </a:p>
        </p:txBody>
      </p:sp>
      <p:sp>
        <p:nvSpPr>
          <p:cNvPr id="1256" name="Google Shape;1256;p24"/>
          <p:cNvSpPr txBox="1"/>
          <p:nvPr/>
        </p:nvSpPr>
        <p:spPr>
          <a:xfrm>
            <a:off x="2423100" y="3287248"/>
            <a:ext cx="4297800" cy="608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lnSpc>
                <a:spcPct val="100000"/>
              </a:lnSpc>
              <a:spcBef>
                <a:spcPts val="300"/>
              </a:spcBef>
              <a:spcAft>
                <a:spcPts val="0"/>
              </a:spcAft>
              <a:buNone/>
            </a:pPr>
            <a:r>
              <a:rPr lang="en" sz="13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rPr>
              <a:t>CREDITS: This presentation template was created by </a:t>
            </a:r>
            <a:r>
              <a:rPr lang="en" sz="1300" b="1">
                <a:solidFill>
                  <a:schemeClr val="dk1"/>
                </a:solidFill>
                <a:uFill>
                  <a:noFill/>
                </a:uFill>
                <a:latin typeface="Barlow"/>
                <a:ea typeface="Barlow"/>
                <a:cs typeface="Barlow"/>
                <a:sym typeface="Barlow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3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rPr>
              <a:t>, including icons by </a:t>
            </a:r>
            <a:r>
              <a:rPr lang="en" sz="1300" b="1">
                <a:solidFill>
                  <a:schemeClr val="dk1"/>
                </a:solidFill>
                <a:uFill>
                  <a:noFill/>
                </a:uFill>
                <a:latin typeface="Barlow"/>
                <a:ea typeface="Barlow"/>
                <a:cs typeface="Barlow"/>
                <a:sym typeface="Barlow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3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rPr>
              <a:t>, infographics &amp; images by </a:t>
            </a:r>
            <a:r>
              <a:rPr lang="en" sz="1300" b="1">
                <a:solidFill>
                  <a:schemeClr val="dk1"/>
                </a:solidFill>
                <a:uFill>
                  <a:noFill/>
                </a:uFill>
                <a:latin typeface="Barlow"/>
                <a:ea typeface="Barlow"/>
                <a:cs typeface="Barlow"/>
                <a:sym typeface="Barlow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endParaRPr sz="1300" b="1">
              <a:solidFill>
                <a:schemeClr val="dk1"/>
              </a:solidFill>
              <a:latin typeface="Barlow"/>
              <a:ea typeface="Barlow"/>
              <a:cs typeface="Barlow"/>
              <a:sym typeface="Barlow"/>
            </a:endParaRPr>
          </a:p>
        </p:txBody>
      </p:sp>
      <p:grpSp>
        <p:nvGrpSpPr>
          <p:cNvPr id="1257" name="Google Shape;1257;p24"/>
          <p:cNvGrpSpPr/>
          <p:nvPr/>
        </p:nvGrpSpPr>
        <p:grpSpPr>
          <a:xfrm>
            <a:off x="7869857" y="255396"/>
            <a:ext cx="969437" cy="969860"/>
            <a:chOff x="769800" y="2509975"/>
            <a:chExt cx="1145500" cy="1146000"/>
          </a:xfrm>
        </p:grpSpPr>
        <p:sp>
          <p:nvSpPr>
            <p:cNvPr id="1258" name="Google Shape;1258;p24"/>
            <p:cNvSpPr/>
            <p:nvPr/>
          </p:nvSpPr>
          <p:spPr>
            <a:xfrm>
              <a:off x="769800" y="2509975"/>
              <a:ext cx="1145500" cy="1146000"/>
            </a:xfrm>
            <a:custGeom>
              <a:avLst/>
              <a:gdLst/>
              <a:ahLst/>
              <a:cxnLst/>
              <a:rect l="l" t="t" r="r" b="b"/>
              <a:pathLst>
                <a:path w="45820" h="45840" extrusionOk="0">
                  <a:moveTo>
                    <a:pt x="22317" y="1"/>
                  </a:moveTo>
                  <a:lnTo>
                    <a:pt x="21735" y="41"/>
                  </a:lnTo>
                  <a:lnTo>
                    <a:pt x="21152" y="61"/>
                  </a:lnTo>
                  <a:lnTo>
                    <a:pt x="20569" y="121"/>
                  </a:lnTo>
                  <a:lnTo>
                    <a:pt x="19987" y="181"/>
                  </a:lnTo>
                  <a:lnTo>
                    <a:pt x="19425" y="262"/>
                  </a:lnTo>
                  <a:lnTo>
                    <a:pt x="18842" y="362"/>
                  </a:lnTo>
                  <a:lnTo>
                    <a:pt x="18280" y="463"/>
                  </a:lnTo>
                  <a:lnTo>
                    <a:pt x="17737" y="583"/>
                  </a:lnTo>
                  <a:lnTo>
                    <a:pt x="17175" y="724"/>
                  </a:lnTo>
                  <a:lnTo>
                    <a:pt x="16632" y="864"/>
                  </a:lnTo>
                  <a:lnTo>
                    <a:pt x="16090" y="1025"/>
                  </a:lnTo>
                  <a:lnTo>
                    <a:pt x="15568" y="1206"/>
                  </a:lnTo>
                  <a:lnTo>
                    <a:pt x="15025" y="1387"/>
                  </a:lnTo>
                  <a:lnTo>
                    <a:pt x="14503" y="1588"/>
                  </a:lnTo>
                  <a:lnTo>
                    <a:pt x="13981" y="1808"/>
                  </a:lnTo>
                  <a:lnTo>
                    <a:pt x="13479" y="2029"/>
                  </a:lnTo>
                  <a:lnTo>
                    <a:pt x="12977" y="2270"/>
                  </a:lnTo>
                  <a:lnTo>
                    <a:pt x="12474" y="2512"/>
                  </a:lnTo>
                  <a:lnTo>
                    <a:pt x="11992" y="2773"/>
                  </a:lnTo>
                  <a:lnTo>
                    <a:pt x="11510" y="3034"/>
                  </a:lnTo>
                  <a:lnTo>
                    <a:pt x="11028" y="3315"/>
                  </a:lnTo>
                  <a:lnTo>
                    <a:pt x="10566" y="3616"/>
                  </a:lnTo>
                  <a:lnTo>
                    <a:pt x="10104" y="3918"/>
                  </a:lnTo>
                  <a:lnTo>
                    <a:pt x="9642" y="4239"/>
                  </a:lnTo>
                  <a:lnTo>
                    <a:pt x="9200" y="4560"/>
                  </a:lnTo>
                  <a:lnTo>
                    <a:pt x="8758" y="4882"/>
                  </a:lnTo>
                  <a:lnTo>
                    <a:pt x="8336" y="5243"/>
                  </a:lnTo>
                  <a:lnTo>
                    <a:pt x="7915" y="5585"/>
                  </a:lnTo>
                  <a:lnTo>
                    <a:pt x="7493" y="5946"/>
                  </a:lnTo>
                  <a:lnTo>
                    <a:pt x="7091" y="6328"/>
                  </a:lnTo>
                  <a:lnTo>
                    <a:pt x="6709" y="6710"/>
                  </a:lnTo>
                  <a:lnTo>
                    <a:pt x="6328" y="7112"/>
                  </a:lnTo>
                  <a:lnTo>
                    <a:pt x="5946" y="7513"/>
                  </a:lnTo>
                  <a:lnTo>
                    <a:pt x="5584" y="7915"/>
                  </a:lnTo>
                  <a:lnTo>
                    <a:pt x="5223" y="8337"/>
                  </a:lnTo>
                  <a:lnTo>
                    <a:pt x="4881" y="8779"/>
                  </a:lnTo>
                  <a:lnTo>
                    <a:pt x="4540" y="9201"/>
                  </a:lnTo>
                  <a:lnTo>
                    <a:pt x="4219" y="9663"/>
                  </a:lnTo>
                  <a:lnTo>
                    <a:pt x="3897" y="10105"/>
                  </a:lnTo>
                  <a:lnTo>
                    <a:pt x="3596" y="10567"/>
                  </a:lnTo>
                  <a:lnTo>
                    <a:pt x="3315" y="11029"/>
                  </a:lnTo>
                  <a:lnTo>
                    <a:pt x="3033" y="11511"/>
                  </a:lnTo>
                  <a:lnTo>
                    <a:pt x="2752" y="11993"/>
                  </a:lnTo>
                  <a:lnTo>
                    <a:pt x="2491" y="12495"/>
                  </a:lnTo>
                  <a:lnTo>
                    <a:pt x="2250" y="12977"/>
                  </a:lnTo>
                  <a:lnTo>
                    <a:pt x="2009" y="13479"/>
                  </a:lnTo>
                  <a:lnTo>
                    <a:pt x="1788" y="14001"/>
                  </a:lnTo>
                  <a:lnTo>
                    <a:pt x="1587" y="14524"/>
                  </a:lnTo>
                  <a:lnTo>
                    <a:pt x="1386" y="15046"/>
                  </a:lnTo>
                  <a:lnTo>
                    <a:pt x="1205" y="15568"/>
                  </a:lnTo>
                  <a:lnTo>
                    <a:pt x="1025" y="16111"/>
                  </a:lnTo>
                  <a:lnTo>
                    <a:pt x="864" y="16653"/>
                  </a:lnTo>
                  <a:lnTo>
                    <a:pt x="723" y="17195"/>
                  </a:lnTo>
                  <a:lnTo>
                    <a:pt x="583" y="17738"/>
                  </a:lnTo>
                  <a:lnTo>
                    <a:pt x="462" y="18300"/>
                  </a:lnTo>
                  <a:lnTo>
                    <a:pt x="342" y="18863"/>
                  </a:lnTo>
                  <a:lnTo>
                    <a:pt x="261" y="19425"/>
                  </a:lnTo>
                  <a:lnTo>
                    <a:pt x="181" y="20008"/>
                  </a:lnTo>
                  <a:lnTo>
                    <a:pt x="101" y="20570"/>
                  </a:lnTo>
                  <a:lnTo>
                    <a:pt x="60" y="21152"/>
                  </a:lnTo>
                  <a:lnTo>
                    <a:pt x="20" y="21735"/>
                  </a:lnTo>
                  <a:lnTo>
                    <a:pt x="0" y="22318"/>
                  </a:lnTo>
                  <a:lnTo>
                    <a:pt x="0" y="22920"/>
                  </a:lnTo>
                  <a:lnTo>
                    <a:pt x="0" y="23503"/>
                  </a:lnTo>
                  <a:lnTo>
                    <a:pt x="20" y="24105"/>
                  </a:lnTo>
                  <a:lnTo>
                    <a:pt x="60" y="24688"/>
                  </a:lnTo>
                  <a:lnTo>
                    <a:pt x="101" y="25270"/>
                  </a:lnTo>
                  <a:lnTo>
                    <a:pt x="181" y="25833"/>
                  </a:lnTo>
                  <a:lnTo>
                    <a:pt x="261" y="26415"/>
                  </a:lnTo>
                  <a:lnTo>
                    <a:pt x="342" y="26978"/>
                  </a:lnTo>
                  <a:lnTo>
                    <a:pt x="462" y="27540"/>
                  </a:lnTo>
                  <a:lnTo>
                    <a:pt x="583" y="28103"/>
                  </a:lnTo>
                  <a:lnTo>
                    <a:pt x="723" y="28645"/>
                  </a:lnTo>
                  <a:lnTo>
                    <a:pt x="864" y="29187"/>
                  </a:lnTo>
                  <a:lnTo>
                    <a:pt x="1025" y="29730"/>
                  </a:lnTo>
                  <a:lnTo>
                    <a:pt x="1205" y="30272"/>
                  </a:lnTo>
                  <a:lnTo>
                    <a:pt x="1386" y="30794"/>
                  </a:lnTo>
                  <a:lnTo>
                    <a:pt x="1587" y="31317"/>
                  </a:lnTo>
                  <a:lnTo>
                    <a:pt x="1788" y="31839"/>
                  </a:lnTo>
                  <a:lnTo>
                    <a:pt x="2009" y="32341"/>
                  </a:lnTo>
                  <a:lnTo>
                    <a:pt x="2250" y="32843"/>
                  </a:lnTo>
                  <a:lnTo>
                    <a:pt x="2491" y="33345"/>
                  </a:lnTo>
                  <a:lnTo>
                    <a:pt x="2752" y="33848"/>
                  </a:lnTo>
                  <a:lnTo>
                    <a:pt x="3033" y="34330"/>
                  </a:lnTo>
                  <a:lnTo>
                    <a:pt x="3315" y="34792"/>
                  </a:lnTo>
                  <a:lnTo>
                    <a:pt x="3596" y="35274"/>
                  </a:lnTo>
                  <a:lnTo>
                    <a:pt x="3897" y="35736"/>
                  </a:lnTo>
                  <a:lnTo>
                    <a:pt x="4219" y="36178"/>
                  </a:lnTo>
                  <a:lnTo>
                    <a:pt x="4540" y="36620"/>
                  </a:lnTo>
                  <a:lnTo>
                    <a:pt x="4881" y="37062"/>
                  </a:lnTo>
                  <a:lnTo>
                    <a:pt x="5223" y="37504"/>
                  </a:lnTo>
                  <a:lnTo>
                    <a:pt x="5584" y="37905"/>
                  </a:lnTo>
                  <a:lnTo>
                    <a:pt x="5946" y="38327"/>
                  </a:lnTo>
                  <a:lnTo>
                    <a:pt x="6328" y="38729"/>
                  </a:lnTo>
                  <a:lnTo>
                    <a:pt x="6709" y="39131"/>
                  </a:lnTo>
                  <a:lnTo>
                    <a:pt x="7091" y="39512"/>
                  </a:lnTo>
                  <a:lnTo>
                    <a:pt x="7493" y="39874"/>
                  </a:lnTo>
                  <a:lnTo>
                    <a:pt x="7915" y="40255"/>
                  </a:lnTo>
                  <a:lnTo>
                    <a:pt x="8336" y="40597"/>
                  </a:lnTo>
                  <a:lnTo>
                    <a:pt x="8758" y="40938"/>
                  </a:lnTo>
                  <a:lnTo>
                    <a:pt x="9200" y="41280"/>
                  </a:lnTo>
                  <a:lnTo>
                    <a:pt x="9642" y="41601"/>
                  </a:lnTo>
                  <a:lnTo>
                    <a:pt x="10104" y="41923"/>
                  </a:lnTo>
                  <a:lnTo>
                    <a:pt x="10566" y="42224"/>
                  </a:lnTo>
                  <a:lnTo>
                    <a:pt x="11028" y="42525"/>
                  </a:lnTo>
                  <a:lnTo>
                    <a:pt x="11510" y="42807"/>
                  </a:lnTo>
                  <a:lnTo>
                    <a:pt x="11992" y="43068"/>
                  </a:lnTo>
                  <a:lnTo>
                    <a:pt x="12474" y="43329"/>
                  </a:lnTo>
                  <a:lnTo>
                    <a:pt x="12977" y="43570"/>
                  </a:lnTo>
                  <a:lnTo>
                    <a:pt x="13479" y="43811"/>
                  </a:lnTo>
                  <a:lnTo>
                    <a:pt x="13981" y="44032"/>
                  </a:lnTo>
                  <a:lnTo>
                    <a:pt x="14503" y="44253"/>
                  </a:lnTo>
                  <a:lnTo>
                    <a:pt x="15025" y="44434"/>
                  </a:lnTo>
                  <a:lnTo>
                    <a:pt x="15568" y="44634"/>
                  </a:lnTo>
                  <a:lnTo>
                    <a:pt x="16090" y="44795"/>
                  </a:lnTo>
                  <a:lnTo>
                    <a:pt x="16632" y="44956"/>
                  </a:lnTo>
                  <a:lnTo>
                    <a:pt x="17175" y="45117"/>
                  </a:lnTo>
                  <a:lnTo>
                    <a:pt x="17737" y="45237"/>
                  </a:lnTo>
                  <a:lnTo>
                    <a:pt x="18280" y="45378"/>
                  </a:lnTo>
                  <a:lnTo>
                    <a:pt x="18842" y="45478"/>
                  </a:lnTo>
                  <a:lnTo>
                    <a:pt x="19425" y="45579"/>
                  </a:lnTo>
                  <a:lnTo>
                    <a:pt x="19987" y="45659"/>
                  </a:lnTo>
                  <a:lnTo>
                    <a:pt x="20569" y="45719"/>
                  </a:lnTo>
                  <a:lnTo>
                    <a:pt x="21152" y="45759"/>
                  </a:lnTo>
                  <a:lnTo>
                    <a:pt x="21735" y="45800"/>
                  </a:lnTo>
                  <a:lnTo>
                    <a:pt x="22317" y="45820"/>
                  </a:lnTo>
                  <a:lnTo>
                    <a:pt x="22900" y="45840"/>
                  </a:lnTo>
                  <a:lnTo>
                    <a:pt x="23502" y="45820"/>
                  </a:lnTo>
                  <a:lnTo>
                    <a:pt x="24085" y="45800"/>
                  </a:lnTo>
                  <a:lnTo>
                    <a:pt x="24667" y="45759"/>
                  </a:lnTo>
                  <a:lnTo>
                    <a:pt x="25250" y="45719"/>
                  </a:lnTo>
                  <a:lnTo>
                    <a:pt x="25832" y="45659"/>
                  </a:lnTo>
                  <a:lnTo>
                    <a:pt x="26395" y="45579"/>
                  </a:lnTo>
                  <a:lnTo>
                    <a:pt x="26957" y="45478"/>
                  </a:lnTo>
                  <a:lnTo>
                    <a:pt x="27520" y="45378"/>
                  </a:lnTo>
                  <a:lnTo>
                    <a:pt x="28082" y="45237"/>
                  </a:lnTo>
                  <a:lnTo>
                    <a:pt x="28645" y="45117"/>
                  </a:lnTo>
                  <a:lnTo>
                    <a:pt x="29187" y="44956"/>
                  </a:lnTo>
                  <a:lnTo>
                    <a:pt x="29729" y="44795"/>
                  </a:lnTo>
                  <a:lnTo>
                    <a:pt x="30252" y="44634"/>
                  </a:lnTo>
                  <a:lnTo>
                    <a:pt x="30794" y="44434"/>
                  </a:lnTo>
                  <a:lnTo>
                    <a:pt x="31316" y="44253"/>
                  </a:lnTo>
                  <a:lnTo>
                    <a:pt x="31818" y="44032"/>
                  </a:lnTo>
                  <a:lnTo>
                    <a:pt x="32341" y="43811"/>
                  </a:lnTo>
                  <a:lnTo>
                    <a:pt x="32843" y="43570"/>
                  </a:lnTo>
                  <a:lnTo>
                    <a:pt x="33345" y="43329"/>
                  </a:lnTo>
                  <a:lnTo>
                    <a:pt x="33827" y="43068"/>
                  </a:lnTo>
                  <a:lnTo>
                    <a:pt x="34309" y="42807"/>
                  </a:lnTo>
                  <a:lnTo>
                    <a:pt x="34791" y="42525"/>
                  </a:lnTo>
                  <a:lnTo>
                    <a:pt x="35253" y="42224"/>
                  </a:lnTo>
                  <a:lnTo>
                    <a:pt x="35715" y="41923"/>
                  </a:lnTo>
                  <a:lnTo>
                    <a:pt x="36177" y="41601"/>
                  </a:lnTo>
                  <a:lnTo>
                    <a:pt x="36619" y="41280"/>
                  </a:lnTo>
                  <a:lnTo>
                    <a:pt x="37061" y="40938"/>
                  </a:lnTo>
                  <a:lnTo>
                    <a:pt x="37483" y="40597"/>
                  </a:lnTo>
                  <a:lnTo>
                    <a:pt x="37905" y="40255"/>
                  </a:lnTo>
                  <a:lnTo>
                    <a:pt x="38306" y="39874"/>
                  </a:lnTo>
                  <a:lnTo>
                    <a:pt x="38708" y="39512"/>
                  </a:lnTo>
                  <a:lnTo>
                    <a:pt x="39110" y="39131"/>
                  </a:lnTo>
                  <a:lnTo>
                    <a:pt x="39492" y="38729"/>
                  </a:lnTo>
                  <a:lnTo>
                    <a:pt x="39873" y="38327"/>
                  </a:lnTo>
                  <a:lnTo>
                    <a:pt x="40235" y="37905"/>
                  </a:lnTo>
                  <a:lnTo>
                    <a:pt x="40596" y="37504"/>
                  </a:lnTo>
                  <a:lnTo>
                    <a:pt x="40938" y="37062"/>
                  </a:lnTo>
                  <a:lnTo>
                    <a:pt x="41279" y="36620"/>
                  </a:lnTo>
                  <a:lnTo>
                    <a:pt x="41601" y="36178"/>
                  </a:lnTo>
                  <a:lnTo>
                    <a:pt x="41902" y="35736"/>
                  </a:lnTo>
                  <a:lnTo>
                    <a:pt x="42203" y="35274"/>
                  </a:lnTo>
                  <a:lnTo>
                    <a:pt x="42505" y="34792"/>
                  </a:lnTo>
                  <a:lnTo>
                    <a:pt x="42786" y="34330"/>
                  </a:lnTo>
                  <a:lnTo>
                    <a:pt x="43067" y="33848"/>
                  </a:lnTo>
                  <a:lnTo>
                    <a:pt x="43308" y="33345"/>
                  </a:lnTo>
                  <a:lnTo>
                    <a:pt x="43569" y="32843"/>
                  </a:lnTo>
                  <a:lnTo>
                    <a:pt x="43790" y="32341"/>
                  </a:lnTo>
                  <a:lnTo>
                    <a:pt x="44031" y="31839"/>
                  </a:lnTo>
                  <a:lnTo>
                    <a:pt x="44232" y="31317"/>
                  </a:lnTo>
                  <a:lnTo>
                    <a:pt x="44433" y="30794"/>
                  </a:lnTo>
                  <a:lnTo>
                    <a:pt x="44614" y="30272"/>
                  </a:lnTo>
                  <a:lnTo>
                    <a:pt x="44795" y="29730"/>
                  </a:lnTo>
                  <a:lnTo>
                    <a:pt x="44955" y="29187"/>
                  </a:lnTo>
                  <a:lnTo>
                    <a:pt x="45096" y="28645"/>
                  </a:lnTo>
                  <a:lnTo>
                    <a:pt x="45237" y="28103"/>
                  </a:lnTo>
                  <a:lnTo>
                    <a:pt x="45357" y="27540"/>
                  </a:lnTo>
                  <a:lnTo>
                    <a:pt x="45458" y="26978"/>
                  </a:lnTo>
                  <a:lnTo>
                    <a:pt x="45558" y="26415"/>
                  </a:lnTo>
                  <a:lnTo>
                    <a:pt x="45638" y="25833"/>
                  </a:lnTo>
                  <a:lnTo>
                    <a:pt x="45699" y="25270"/>
                  </a:lnTo>
                  <a:lnTo>
                    <a:pt x="45759" y="24688"/>
                  </a:lnTo>
                  <a:lnTo>
                    <a:pt x="45799" y="24105"/>
                  </a:lnTo>
                  <a:lnTo>
                    <a:pt x="45819" y="23503"/>
                  </a:lnTo>
                  <a:lnTo>
                    <a:pt x="45819" y="22920"/>
                  </a:lnTo>
                  <a:lnTo>
                    <a:pt x="45819" y="22318"/>
                  </a:lnTo>
                  <a:lnTo>
                    <a:pt x="45799" y="21735"/>
                  </a:lnTo>
                  <a:lnTo>
                    <a:pt x="45759" y="21152"/>
                  </a:lnTo>
                  <a:lnTo>
                    <a:pt x="45699" y="20570"/>
                  </a:lnTo>
                  <a:lnTo>
                    <a:pt x="45638" y="20008"/>
                  </a:lnTo>
                  <a:lnTo>
                    <a:pt x="45558" y="19425"/>
                  </a:lnTo>
                  <a:lnTo>
                    <a:pt x="45458" y="18863"/>
                  </a:lnTo>
                  <a:lnTo>
                    <a:pt x="45357" y="18300"/>
                  </a:lnTo>
                  <a:lnTo>
                    <a:pt x="45237" y="17738"/>
                  </a:lnTo>
                  <a:lnTo>
                    <a:pt x="45096" y="17195"/>
                  </a:lnTo>
                  <a:lnTo>
                    <a:pt x="44955" y="16653"/>
                  </a:lnTo>
                  <a:lnTo>
                    <a:pt x="44795" y="16111"/>
                  </a:lnTo>
                  <a:lnTo>
                    <a:pt x="44614" y="15568"/>
                  </a:lnTo>
                  <a:lnTo>
                    <a:pt x="44433" y="15046"/>
                  </a:lnTo>
                  <a:lnTo>
                    <a:pt x="44232" y="14524"/>
                  </a:lnTo>
                  <a:lnTo>
                    <a:pt x="44031" y="14001"/>
                  </a:lnTo>
                  <a:lnTo>
                    <a:pt x="43790" y="13479"/>
                  </a:lnTo>
                  <a:lnTo>
                    <a:pt x="43569" y="12977"/>
                  </a:lnTo>
                  <a:lnTo>
                    <a:pt x="43308" y="12495"/>
                  </a:lnTo>
                  <a:lnTo>
                    <a:pt x="43067" y="11993"/>
                  </a:lnTo>
                  <a:lnTo>
                    <a:pt x="42786" y="11511"/>
                  </a:lnTo>
                  <a:lnTo>
                    <a:pt x="42505" y="11029"/>
                  </a:lnTo>
                  <a:lnTo>
                    <a:pt x="42203" y="10567"/>
                  </a:lnTo>
                  <a:lnTo>
                    <a:pt x="41902" y="10105"/>
                  </a:lnTo>
                  <a:lnTo>
                    <a:pt x="41601" y="9663"/>
                  </a:lnTo>
                  <a:lnTo>
                    <a:pt x="41279" y="9201"/>
                  </a:lnTo>
                  <a:lnTo>
                    <a:pt x="40938" y="8779"/>
                  </a:lnTo>
                  <a:lnTo>
                    <a:pt x="40596" y="8337"/>
                  </a:lnTo>
                  <a:lnTo>
                    <a:pt x="40235" y="7915"/>
                  </a:lnTo>
                  <a:lnTo>
                    <a:pt x="39873" y="7513"/>
                  </a:lnTo>
                  <a:lnTo>
                    <a:pt x="39492" y="7112"/>
                  </a:lnTo>
                  <a:lnTo>
                    <a:pt x="39110" y="6710"/>
                  </a:lnTo>
                  <a:lnTo>
                    <a:pt x="38708" y="6328"/>
                  </a:lnTo>
                  <a:lnTo>
                    <a:pt x="38306" y="5946"/>
                  </a:lnTo>
                  <a:lnTo>
                    <a:pt x="37905" y="5585"/>
                  </a:lnTo>
                  <a:lnTo>
                    <a:pt x="37483" y="5243"/>
                  </a:lnTo>
                  <a:lnTo>
                    <a:pt x="37061" y="4882"/>
                  </a:lnTo>
                  <a:lnTo>
                    <a:pt x="36619" y="4560"/>
                  </a:lnTo>
                  <a:lnTo>
                    <a:pt x="36177" y="4239"/>
                  </a:lnTo>
                  <a:lnTo>
                    <a:pt x="35715" y="3918"/>
                  </a:lnTo>
                  <a:lnTo>
                    <a:pt x="35253" y="3616"/>
                  </a:lnTo>
                  <a:lnTo>
                    <a:pt x="34791" y="3315"/>
                  </a:lnTo>
                  <a:lnTo>
                    <a:pt x="34309" y="3034"/>
                  </a:lnTo>
                  <a:lnTo>
                    <a:pt x="33827" y="2773"/>
                  </a:lnTo>
                  <a:lnTo>
                    <a:pt x="33345" y="2512"/>
                  </a:lnTo>
                  <a:lnTo>
                    <a:pt x="32843" y="2270"/>
                  </a:lnTo>
                  <a:lnTo>
                    <a:pt x="32341" y="2029"/>
                  </a:lnTo>
                  <a:lnTo>
                    <a:pt x="31818" y="1808"/>
                  </a:lnTo>
                  <a:lnTo>
                    <a:pt x="31316" y="1588"/>
                  </a:lnTo>
                  <a:lnTo>
                    <a:pt x="30794" y="1387"/>
                  </a:lnTo>
                  <a:lnTo>
                    <a:pt x="30252" y="1206"/>
                  </a:lnTo>
                  <a:lnTo>
                    <a:pt x="29729" y="1025"/>
                  </a:lnTo>
                  <a:lnTo>
                    <a:pt x="29187" y="864"/>
                  </a:lnTo>
                  <a:lnTo>
                    <a:pt x="28645" y="724"/>
                  </a:lnTo>
                  <a:lnTo>
                    <a:pt x="28082" y="583"/>
                  </a:lnTo>
                  <a:lnTo>
                    <a:pt x="27520" y="463"/>
                  </a:lnTo>
                  <a:lnTo>
                    <a:pt x="26957" y="362"/>
                  </a:lnTo>
                  <a:lnTo>
                    <a:pt x="26395" y="262"/>
                  </a:lnTo>
                  <a:lnTo>
                    <a:pt x="25832" y="181"/>
                  </a:lnTo>
                  <a:lnTo>
                    <a:pt x="25250" y="121"/>
                  </a:lnTo>
                  <a:lnTo>
                    <a:pt x="24667" y="61"/>
                  </a:lnTo>
                  <a:lnTo>
                    <a:pt x="24085" y="41"/>
                  </a:lnTo>
                  <a:lnTo>
                    <a:pt x="235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59" name="Google Shape;1259;p24"/>
            <p:cNvSpPr/>
            <p:nvPr/>
          </p:nvSpPr>
          <p:spPr>
            <a:xfrm>
              <a:off x="819500" y="2560200"/>
              <a:ext cx="1046075" cy="1045550"/>
            </a:xfrm>
            <a:custGeom>
              <a:avLst/>
              <a:gdLst/>
              <a:ahLst/>
              <a:cxnLst/>
              <a:rect l="l" t="t" r="r" b="b"/>
              <a:pathLst>
                <a:path w="41843" h="41822" extrusionOk="0">
                  <a:moveTo>
                    <a:pt x="20389" y="0"/>
                  </a:moveTo>
                  <a:lnTo>
                    <a:pt x="19847" y="20"/>
                  </a:lnTo>
                  <a:lnTo>
                    <a:pt x="19305" y="61"/>
                  </a:lnTo>
                  <a:lnTo>
                    <a:pt x="18782" y="101"/>
                  </a:lnTo>
                  <a:lnTo>
                    <a:pt x="18260" y="161"/>
                  </a:lnTo>
                  <a:lnTo>
                    <a:pt x="17738" y="241"/>
                  </a:lnTo>
                  <a:lnTo>
                    <a:pt x="17216" y="322"/>
                  </a:lnTo>
                  <a:lnTo>
                    <a:pt x="16713" y="422"/>
                  </a:lnTo>
                  <a:lnTo>
                    <a:pt x="16191" y="523"/>
                  </a:lnTo>
                  <a:lnTo>
                    <a:pt x="15689" y="643"/>
                  </a:lnTo>
                  <a:lnTo>
                    <a:pt x="15187" y="784"/>
                  </a:lnTo>
                  <a:lnTo>
                    <a:pt x="14705" y="924"/>
                  </a:lnTo>
                  <a:lnTo>
                    <a:pt x="14202" y="1085"/>
                  </a:lnTo>
                  <a:lnTo>
                    <a:pt x="13720" y="1266"/>
                  </a:lnTo>
                  <a:lnTo>
                    <a:pt x="13258" y="1447"/>
                  </a:lnTo>
                  <a:lnTo>
                    <a:pt x="12776" y="1627"/>
                  </a:lnTo>
                  <a:lnTo>
                    <a:pt x="12314" y="1848"/>
                  </a:lnTo>
                  <a:lnTo>
                    <a:pt x="11852" y="2049"/>
                  </a:lnTo>
                  <a:lnTo>
                    <a:pt x="11390" y="2290"/>
                  </a:lnTo>
                  <a:lnTo>
                    <a:pt x="10948" y="2511"/>
                  </a:lnTo>
                  <a:lnTo>
                    <a:pt x="10506" y="2772"/>
                  </a:lnTo>
                  <a:lnTo>
                    <a:pt x="10065" y="3013"/>
                  </a:lnTo>
                  <a:lnTo>
                    <a:pt x="9643" y="3295"/>
                  </a:lnTo>
                  <a:lnTo>
                    <a:pt x="9221" y="3556"/>
                  </a:lnTo>
                  <a:lnTo>
                    <a:pt x="8819" y="3857"/>
                  </a:lnTo>
                  <a:lnTo>
                    <a:pt x="8397" y="4138"/>
                  </a:lnTo>
                  <a:lnTo>
                    <a:pt x="7614" y="4761"/>
                  </a:lnTo>
                  <a:lnTo>
                    <a:pt x="6851" y="5424"/>
                  </a:lnTo>
                  <a:lnTo>
                    <a:pt x="6127" y="6127"/>
                  </a:lnTo>
                  <a:lnTo>
                    <a:pt x="5444" y="6850"/>
                  </a:lnTo>
                  <a:lnTo>
                    <a:pt x="4782" y="7613"/>
                  </a:lnTo>
                  <a:lnTo>
                    <a:pt x="4159" y="8397"/>
                  </a:lnTo>
                  <a:lnTo>
                    <a:pt x="3858" y="8799"/>
                  </a:lnTo>
                  <a:lnTo>
                    <a:pt x="3576" y="9220"/>
                  </a:lnTo>
                  <a:lnTo>
                    <a:pt x="3295" y="9642"/>
                  </a:lnTo>
                  <a:lnTo>
                    <a:pt x="3034" y="10064"/>
                  </a:lnTo>
                  <a:lnTo>
                    <a:pt x="2773" y="10506"/>
                  </a:lnTo>
                  <a:lnTo>
                    <a:pt x="2532" y="10948"/>
                  </a:lnTo>
                  <a:lnTo>
                    <a:pt x="2291" y="11390"/>
                  </a:lnTo>
                  <a:lnTo>
                    <a:pt x="2070" y="11832"/>
                  </a:lnTo>
                  <a:lnTo>
                    <a:pt x="1849" y="12294"/>
                  </a:lnTo>
                  <a:lnTo>
                    <a:pt x="1648" y="12776"/>
                  </a:lnTo>
                  <a:lnTo>
                    <a:pt x="1447" y="13238"/>
                  </a:lnTo>
                  <a:lnTo>
                    <a:pt x="1266" y="13720"/>
                  </a:lnTo>
                  <a:lnTo>
                    <a:pt x="1106" y="14202"/>
                  </a:lnTo>
                  <a:lnTo>
                    <a:pt x="945" y="14684"/>
                  </a:lnTo>
                  <a:lnTo>
                    <a:pt x="804" y="15186"/>
                  </a:lnTo>
                  <a:lnTo>
                    <a:pt x="664" y="15688"/>
                  </a:lnTo>
                  <a:lnTo>
                    <a:pt x="543" y="16191"/>
                  </a:lnTo>
                  <a:lnTo>
                    <a:pt x="423" y="16693"/>
                  </a:lnTo>
                  <a:lnTo>
                    <a:pt x="322" y="17215"/>
                  </a:lnTo>
                  <a:lnTo>
                    <a:pt x="242" y="17717"/>
                  </a:lnTo>
                  <a:lnTo>
                    <a:pt x="162" y="18240"/>
                  </a:lnTo>
                  <a:lnTo>
                    <a:pt x="101" y="18762"/>
                  </a:lnTo>
                  <a:lnTo>
                    <a:pt x="61" y="19304"/>
                  </a:lnTo>
                  <a:lnTo>
                    <a:pt x="21" y="19826"/>
                  </a:lnTo>
                  <a:lnTo>
                    <a:pt x="1" y="20369"/>
                  </a:lnTo>
                  <a:lnTo>
                    <a:pt x="1" y="20911"/>
                  </a:lnTo>
                  <a:lnTo>
                    <a:pt x="1" y="21454"/>
                  </a:lnTo>
                  <a:lnTo>
                    <a:pt x="21" y="21976"/>
                  </a:lnTo>
                  <a:lnTo>
                    <a:pt x="61" y="22518"/>
                  </a:lnTo>
                  <a:lnTo>
                    <a:pt x="101" y="23040"/>
                  </a:lnTo>
                  <a:lnTo>
                    <a:pt x="162" y="23583"/>
                  </a:lnTo>
                  <a:lnTo>
                    <a:pt x="242" y="24085"/>
                  </a:lnTo>
                  <a:lnTo>
                    <a:pt x="322" y="24607"/>
                  </a:lnTo>
                  <a:lnTo>
                    <a:pt x="423" y="25129"/>
                  </a:lnTo>
                  <a:lnTo>
                    <a:pt x="543" y="25632"/>
                  </a:lnTo>
                  <a:lnTo>
                    <a:pt x="664" y="26134"/>
                  </a:lnTo>
                  <a:lnTo>
                    <a:pt x="804" y="26636"/>
                  </a:lnTo>
                  <a:lnTo>
                    <a:pt x="945" y="27138"/>
                  </a:lnTo>
                  <a:lnTo>
                    <a:pt x="1106" y="27620"/>
                  </a:lnTo>
                  <a:lnTo>
                    <a:pt x="1266" y="28102"/>
                  </a:lnTo>
                  <a:lnTo>
                    <a:pt x="1447" y="28584"/>
                  </a:lnTo>
                  <a:lnTo>
                    <a:pt x="1648" y="29047"/>
                  </a:lnTo>
                  <a:lnTo>
                    <a:pt x="1849" y="29509"/>
                  </a:lnTo>
                  <a:lnTo>
                    <a:pt x="2070" y="29971"/>
                  </a:lnTo>
                  <a:lnTo>
                    <a:pt x="2291" y="30433"/>
                  </a:lnTo>
                  <a:lnTo>
                    <a:pt x="2532" y="30874"/>
                  </a:lnTo>
                  <a:lnTo>
                    <a:pt x="2773" y="31316"/>
                  </a:lnTo>
                  <a:lnTo>
                    <a:pt x="3034" y="31758"/>
                  </a:lnTo>
                  <a:lnTo>
                    <a:pt x="3295" y="32180"/>
                  </a:lnTo>
                  <a:lnTo>
                    <a:pt x="3576" y="32602"/>
                  </a:lnTo>
                  <a:lnTo>
                    <a:pt x="3858" y="33024"/>
                  </a:lnTo>
                  <a:lnTo>
                    <a:pt x="4159" y="33426"/>
                  </a:lnTo>
                  <a:lnTo>
                    <a:pt x="4782" y="34209"/>
                  </a:lnTo>
                  <a:lnTo>
                    <a:pt x="5444" y="34972"/>
                  </a:lnTo>
                  <a:lnTo>
                    <a:pt x="6127" y="35695"/>
                  </a:lnTo>
                  <a:lnTo>
                    <a:pt x="6851" y="36398"/>
                  </a:lnTo>
                  <a:lnTo>
                    <a:pt x="7614" y="37041"/>
                  </a:lnTo>
                  <a:lnTo>
                    <a:pt x="8397" y="37664"/>
                  </a:lnTo>
                  <a:lnTo>
                    <a:pt x="8819" y="37965"/>
                  </a:lnTo>
                  <a:lnTo>
                    <a:pt x="9221" y="38246"/>
                  </a:lnTo>
                  <a:lnTo>
                    <a:pt x="9643" y="38528"/>
                  </a:lnTo>
                  <a:lnTo>
                    <a:pt x="10065" y="38789"/>
                  </a:lnTo>
                  <a:lnTo>
                    <a:pt x="10506" y="39050"/>
                  </a:lnTo>
                  <a:lnTo>
                    <a:pt x="10948" y="39311"/>
                  </a:lnTo>
                  <a:lnTo>
                    <a:pt x="11390" y="39532"/>
                  </a:lnTo>
                  <a:lnTo>
                    <a:pt x="11852" y="39773"/>
                  </a:lnTo>
                  <a:lnTo>
                    <a:pt x="12314" y="39974"/>
                  </a:lnTo>
                  <a:lnTo>
                    <a:pt x="12776" y="40175"/>
                  </a:lnTo>
                  <a:lnTo>
                    <a:pt x="13258" y="40376"/>
                  </a:lnTo>
                  <a:lnTo>
                    <a:pt x="13720" y="40556"/>
                  </a:lnTo>
                  <a:lnTo>
                    <a:pt x="14202" y="40737"/>
                  </a:lnTo>
                  <a:lnTo>
                    <a:pt x="14705" y="40878"/>
                  </a:lnTo>
                  <a:lnTo>
                    <a:pt x="15187" y="41039"/>
                  </a:lnTo>
                  <a:lnTo>
                    <a:pt x="15689" y="41159"/>
                  </a:lnTo>
                  <a:lnTo>
                    <a:pt x="16191" y="41300"/>
                  </a:lnTo>
                  <a:lnTo>
                    <a:pt x="16713" y="41400"/>
                  </a:lnTo>
                  <a:lnTo>
                    <a:pt x="17216" y="41501"/>
                  </a:lnTo>
                  <a:lnTo>
                    <a:pt x="17738" y="41581"/>
                  </a:lnTo>
                  <a:lnTo>
                    <a:pt x="18260" y="41661"/>
                  </a:lnTo>
                  <a:lnTo>
                    <a:pt x="18782" y="41722"/>
                  </a:lnTo>
                  <a:lnTo>
                    <a:pt x="19305" y="41762"/>
                  </a:lnTo>
                  <a:lnTo>
                    <a:pt x="19847" y="41802"/>
                  </a:lnTo>
                  <a:lnTo>
                    <a:pt x="20389" y="41822"/>
                  </a:lnTo>
                  <a:lnTo>
                    <a:pt x="21454" y="41822"/>
                  </a:lnTo>
                  <a:lnTo>
                    <a:pt x="21996" y="41802"/>
                  </a:lnTo>
                  <a:lnTo>
                    <a:pt x="22539" y="41762"/>
                  </a:lnTo>
                  <a:lnTo>
                    <a:pt x="23061" y="41722"/>
                  </a:lnTo>
                  <a:lnTo>
                    <a:pt x="23583" y="41661"/>
                  </a:lnTo>
                  <a:lnTo>
                    <a:pt x="24105" y="41581"/>
                  </a:lnTo>
                  <a:lnTo>
                    <a:pt x="24628" y="41501"/>
                  </a:lnTo>
                  <a:lnTo>
                    <a:pt x="25130" y="41400"/>
                  </a:lnTo>
                  <a:lnTo>
                    <a:pt x="25652" y="41300"/>
                  </a:lnTo>
                  <a:lnTo>
                    <a:pt x="26154" y="41159"/>
                  </a:lnTo>
                  <a:lnTo>
                    <a:pt x="26636" y="41039"/>
                  </a:lnTo>
                  <a:lnTo>
                    <a:pt x="27139" y="40878"/>
                  </a:lnTo>
                  <a:lnTo>
                    <a:pt x="27621" y="40737"/>
                  </a:lnTo>
                  <a:lnTo>
                    <a:pt x="28103" y="40556"/>
                  </a:lnTo>
                  <a:lnTo>
                    <a:pt x="28585" y="40376"/>
                  </a:lnTo>
                  <a:lnTo>
                    <a:pt x="29067" y="40175"/>
                  </a:lnTo>
                  <a:lnTo>
                    <a:pt x="29529" y="39974"/>
                  </a:lnTo>
                  <a:lnTo>
                    <a:pt x="29991" y="39773"/>
                  </a:lnTo>
                  <a:lnTo>
                    <a:pt x="30433" y="39532"/>
                  </a:lnTo>
                  <a:lnTo>
                    <a:pt x="30895" y="39311"/>
                  </a:lnTo>
                  <a:lnTo>
                    <a:pt x="31337" y="39050"/>
                  </a:lnTo>
                  <a:lnTo>
                    <a:pt x="31759" y="38789"/>
                  </a:lnTo>
                  <a:lnTo>
                    <a:pt x="32201" y="38528"/>
                  </a:lnTo>
                  <a:lnTo>
                    <a:pt x="32622" y="38246"/>
                  </a:lnTo>
                  <a:lnTo>
                    <a:pt x="33024" y="37965"/>
                  </a:lnTo>
                  <a:lnTo>
                    <a:pt x="33426" y="37664"/>
                  </a:lnTo>
                  <a:lnTo>
                    <a:pt x="34229" y="37041"/>
                  </a:lnTo>
                  <a:lnTo>
                    <a:pt x="34993" y="36398"/>
                  </a:lnTo>
                  <a:lnTo>
                    <a:pt x="35716" y="35695"/>
                  </a:lnTo>
                  <a:lnTo>
                    <a:pt x="36399" y="34972"/>
                  </a:lnTo>
                  <a:lnTo>
                    <a:pt x="37062" y="34209"/>
                  </a:lnTo>
                  <a:lnTo>
                    <a:pt x="37684" y="33426"/>
                  </a:lnTo>
                  <a:lnTo>
                    <a:pt x="37986" y="33024"/>
                  </a:lnTo>
                  <a:lnTo>
                    <a:pt x="38267" y="32602"/>
                  </a:lnTo>
                  <a:lnTo>
                    <a:pt x="38548" y="32180"/>
                  </a:lnTo>
                  <a:lnTo>
                    <a:pt x="38809" y="31758"/>
                  </a:lnTo>
                  <a:lnTo>
                    <a:pt x="39070" y="31316"/>
                  </a:lnTo>
                  <a:lnTo>
                    <a:pt x="39311" y="30874"/>
                  </a:lnTo>
                  <a:lnTo>
                    <a:pt x="39553" y="30433"/>
                  </a:lnTo>
                  <a:lnTo>
                    <a:pt x="39773" y="29971"/>
                  </a:lnTo>
                  <a:lnTo>
                    <a:pt x="39994" y="29509"/>
                  </a:lnTo>
                  <a:lnTo>
                    <a:pt x="40195" y="29047"/>
                  </a:lnTo>
                  <a:lnTo>
                    <a:pt x="40376" y="28584"/>
                  </a:lnTo>
                  <a:lnTo>
                    <a:pt x="40577" y="28102"/>
                  </a:lnTo>
                  <a:lnTo>
                    <a:pt x="40738" y="27620"/>
                  </a:lnTo>
                  <a:lnTo>
                    <a:pt x="40898" y="27138"/>
                  </a:lnTo>
                  <a:lnTo>
                    <a:pt x="41039" y="26636"/>
                  </a:lnTo>
                  <a:lnTo>
                    <a:pt x="41180" y="26134"/>
                  </a:lnTo>
                  <a:lnTo>
                    <a:pt x="41300" y="25632"/>
                  </a:lnTo>
                  <a:lnTo>
                    <a:pt x="41421" y="25129"/>
                  </a:lnTo>
                  <a:lnTo>
                    <a:pt x="41501" y="24607"/>
                  </a:lnTo>
                  <a:lnTo>
                    <a:pt x="41601" y="24085"/>
                  </a:lnTo>
                  <a:lnTo>
                    <a:pt x="41662" y="23583"/>
                  </a:lnTo>
                  <a:lnTo>
                    <a:pt x="41722" y="23040"/>
                  </a:lnTo>
                  <a:lnTo>
                    <a:pt x="41782" y="22518"/>
                  </a:lnTo>
                  <a:lnTo>
                    <a:pt x="41802" y="21976"/>
                  </a:lnTo>
                  <a:lnTo>
                    <a:pt x="41822" y="21454"/>
                  </a:lnTo>
                  <a:lnTo>
                    <a:pt x="41842" y="20911"/>
                  </a:lnTo>
                  <a:lnTo>
                    <a:pt x="41822" y="20369"/>
                  </a:lnTo>
                  <a:lnTo>
                    <a:pt x="41802" y="19826"/>
                  </a:lnTo>
                  <a:lnTo>
                    <a:pt x="41782" y="19304"/>
                  </a:lnTo>
                  <a:lnTo>
                    <a:pt x="41722" y="18762"/>
                  </a:lnTo>
                  <a:lnTo>
                    <a:pt x="41662" y="18240"/>
                  </a:lnTo>
                  <a:lnTo>
                    <a:pt x="41601" y="17717"/>
                  </a:lnTo>
                  <a:lnTo>
                    <a:pt x="41501" y="17215"/>
                  </a:lnTo>
                  <a:lnTo>
                    <a:pt x="41421" y="16693"/>
                  </a:lnTo>
                  <a:lnTo>
                    <a:pt x="41300" y="16191"/>
                  </a:lnTo>
                  <a:lnTo>
                    <a:pt x="41180" y="15688"/>
                  </a:lnTo>
                  <a:lnTo>
                    <a:pt x="41039" y="15186"/>
                  </a:lnTo>
                  <a:lnTo>
                    <a:pt x="40898" y="14684"/>
                  </a:lnTo>
                  <a:lnTo>
                    <a:pt x="40738" y="14202"/>
                  </a:lnTo>
                  <a:lnTo>
                    <a:pt x="40577" y="13720"/>
                  </a:lnTo>
                  <a:lnTo>
                    <a:pt x="40376" y="13238"/>
                  </a:lnTo>
                  <a:lnTo>
                    <a:pt x="40195" y="12776"/>
                  </a:lnTo>
                  <a:lnTo>
                    <a:pt x="39994" y="12294"/>
                  </a:lnTo>
                  <a:lnTo>
                    <a:pt x="39773" y="11832"/>
                  </a:lnTo>
                  <a:lnTo>
                    <a:pt x="39553" y="11390"/>
                  </a:lnTo>
                  <a:lnTo>
                    <a:pt x="39311" y="10948"/>
                  </a:lnTo>
                  <a:lnTo>
                    <a:pt x="39070" y="10506"/>
                  </a:lnTo>
                  <a:lnTo>
                    <a:pt x="38809" y="10064"/>
                  </a:lnTo>
                  <a:lnTo>
                    <a:pt x="38548" y="9642"/>
                  </a:lnTo>
                  <a:lnTo>
                    <a:pt x="38267" y="9220"/>
                  </a:lnTo>
                  <a:lnTo>
                    <a:pt x="37986" y="8799"/>
                  </a:lnTo>
                  <a:lnTo>
                    <a:pt x="37684" y="8397"/>
                  </a:lnTo>
                  <a:lnTo>
                    <a:pt x="37062" y="7613"/>
                  </a:lnTo>
                  <a:lnTo>
                    <a:pt x="36399" y="6850"/>
                  </a:lnTo>
                  <a:lnTo>
                    <a:pt x="35716" y="6127"/>
                  </a:lnTo>
                  <a:lnTo>
                    <a:pt x="34993" y="5424"/>
                  </a:lnTo>
                  <a:lnTo>
                    <a:pt x="34229" y="4761"/>
                  </a:lnTo>
                  <a:lnTo>
                    <a:pt x="33426" y="4138"/>
                  </a:lnTo>
                  <a:lnTo>
                    <a:pt x="33024" y="3857"/>
                  </a:lnTo>
                  <a:lnTo>
                    <a:pt x="32622" y="3556"/>
                  </a:lnTo>
                  <a:lnTo>
                    <a:pt x="32201" y="3295"/>
                  </a:lnTo>
                  <a:lnTo>
                    <a:pt x="31759" y="3013"/>
                  </a:lnTo>
                  <a:lnTo>
                    <a:pt x="31337" y="2772"/>
                  </a:lnTo>
                  <a:lnTo>
                    <a:pt x="30895" y="2511"/>
                  </a:lnTo>
                  <a:lnTo>
                    <a:pt x="30433" y="2290"/>
                  </a:lnTo>
                  <a:lnTo>
                    <a:pt x="29991" y="2049"/>
                  </a:lnTo>
                  <a:lnTo>
                    <a:pt x="29529" y="1848"/>
                  </a:lnTo>
                  <a:lnTo>
                    <a:pt x="29067" y="1627"/>
                  </a:lnTo>
                  <a:lnTo>
                    <a:pt x="28585" y="1447"/>
                  </a:lnTo>
                  <a:lnTo>
                    <a:pt x="28103" y="1266"/>
                  </a:lnTo>
                  <a:lnTo>
                    <a:pt x="27621" y="1085"/>
                  </a:lnTo>
                  <a:lnTo>
                    <a:pt x="27139" y="924"/>
                  </a:lnTo>
                  <a:lnTo>
                    <a:pt x="26636" y="784"/>
                  </a:lnTo>
                  <a:lnTo>
                    <a:pt x="26154" y="643"/>
                  </a:lnTo>
                  <a:lnTo>
                    <a:pt x="25652" y="523"/>
                  </a:lnTo>
                  <a:lnTo>
                    <a:pt x="25130" y="422"/>
                  </a:lnTo>
                  <a:lnTo>
                    <a:pt x="24628" y="322"/>
                  </a:lnTo>
                  <a:lnTo>
                    <a:pt x="24105" y="241"/>
                  </a:lnTo>
                  <a:lnTo>
                    <a:pt x="23583" y="161"/>
                  </a:lnTo>
                  <a:lnTo>
                    <a:pt x="23061" y="101"/>
                  </a:lnTo>
                  <a:lnTo>
                    <a:pt x="22539" y="61"/>
                  </a:lnTo>
                  <a:lnTo>
                    <a:pt x="21996" y="20"/>
                  </a:lnTo>
                  <a:lnTo>
                    <a:pt x="2145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0" name="Google Shape;1260;p24"/>
            <p:cNvSpPr/>
            <p:nvPr/>
          </p:nvSpPr>
          <p:spPr>
            <a:xfrm>
              <a:off x="1305125" y="3045300"/>
              <a:ext cx="74850" cy="75350"/>
            </a:xfrm>
            <a:custGeom>
              <a:avLst/>
              <a:gdLst/>
              <a:ahLst/>
              <a:cxnLst/>
              <a:rect l="l" t="t" r="r" b="b"/>
              <a:pathLst>
                <a:path w="2994" h="3014" extrusionOk="0">
                  <a:moveTo>
                    <a:pt x="1487" y="1"/>
                  </a:moveTo>
                  <a:lnTo>
                    <a:pt x="1346" y="21"/>
                  </a:lnTo>
                  <a:lnTo>
                    <a:pt x="1185" y="41"/>
                  </a:lnTo>
                  <a:lnTo>
                    <a:pt x="1045" y="81"/>
                  </a:lnTo>
                  <a:lnTo>
                    <a:pt x="904" y="121"/>
                  </a:lnTo>
                  <a:lnTo>
                    <a:pt x="784" y="181"/>
                  </a:lnTo>
                  <a:lnTo>
                    <a:pt x="663" y="262"/>
                  </a:lnTo>
                  <a:lnTo>
                    <a:pt x="543" y="342"/>
                  </a:lnTo>
                  <a:lnTo>
                    <a:pt x="442" y="443"/>
                  </a:lnTo>
                  <a:lnTo>
                    <a:pt x="342" y="543"/>
                  </a:lnTo>
                  <a:lnTo>
                    <a:pt x="241" y="664"/>
                  </a:lnTo>
                  <a:lnTo>
                    <a:pt x="181" y="784"/>
                  </a:lnTo>
                  <a:lnTo>
                    <a:pt x="121" y="925"/>
                  </a:lnTo>
                  <a:lnTo>
                    <a:pt x="60" y="1065"/>
                  </a:lnTo>
                  <a:lnTo>
                    <a:pt x="20" y="1206"/>
                  </a:lnTo>
                  <a:lnTo>
                    <a:pt x="0" y="1346"/>
                  </a:lnTo>
                  <a:lnTo>
                    <a:pt x="0" y="1507"/>
                  </a:lnTo>
                  <a:lnTo>
                    <a:pt x="0" y="1668"/>
                  </a:lnTo>
                  <a:lnTo>
                    <a:pt x="20" y="1808"/>
                  </a:lnTo>
                  <a:lnTo>
                    <a:pt x="60" y="1949"/>
                  </a:lnTo>
                  <a:lnTo>
                    <a:pt x="121" y="2090"/>
                  </a:lnTo>
                  <a:lnTo>
                    <a:pt x="181" y="2230"/>
                  </a:lnTo>
                  <a:lnTo>
                    <a:pt x="241" y="2351"/>
                  </a:lnTo>
                  <a:lnTo>
                    <a:pt x="342" y="2451"/>
                  </a:lnTo>
                  <a:lnTo>
                    <a:pt x="442" y="2572"/>
                  </a:lnTo>
                  <a:lnTo>
                    <a:pt x="543" y="2672"/>
                  </a:lnTo>
                  <a:lnTo>
                    <a:pt x="663" y="2753"/>
                  </a:lnTo>
                  <a:lnTo>
                    <a:pt x="784" y="2833"/>
                  </a:lnTo>
                  <a:lnTo>
                    <a:pt x="904" y="2893"/>
                  </a:lnTo>
                  <a:lnTo>
                    <a:pt x="1045" y="2933"/>
                  </a:lnTo>
                  <a:lnTo>
                    <a:pt x="1185" y="2974"/>
                  </a:lnTo>
                  <a:lnTo>
                    <a:pt x="1346" y="2994"/>
                  </a:lnTo>
                  <a:lnTo>
                    <a:pt x="1487" y="3014"/>
                  </a:lnTo>
                  <a:lnTo>
                    <a:pt x="1647" y="2994"/>
                  </a:lnTo>
                  <a:lnTo>
                    <a:pt x="1788" y="2974"/>
                  </a:lnTo>
                  <a:lnTo>
                    <a:pt x="1949" y="2933"/>
                  </a:lnTo>
                  <a:lnTo>
                    <a:pt x="2069" y="2893"/>
                  </a:lnTo>
                  <a:lnTo>
                    <a:pt x="2210" y="2833"/>
                  </a:lnTo>
                  <a:lnTo>
                    <a:pt x="2330" y="2753"/>
                  </a:lnTo>
                  <a:lnTo>
                    <a:pt x="2451" y="2672"/>
                  </a:lnTo>
                  <a:lnTo>
                    <a:pt x="2551" y="2572"/>
                  </a:lnTo>
                  <a:lnTo>
                    <a:pt x="2652" y="2451"/>
                  </a:lnTo>
                  <a:lnTo>
                    <a:pt x="2732" y="2351"/>
                  </a:lnTo>
                  <a:lnTo>
                    <a:pt x="2812" y="2230"/>
                  </a:lnTo>
                  <a:lnTo>
                    <a:pt x="2873" y="2090"/>
                  </a:lnTo>
                  <a:lnTo>
                    <a:pt x="2933" y="1949"/>
                  </a:lnTo>
                  <a:lnTo>
                    <a:pt x="2973" y="1808"/>
                  </a:lnTo>
                  <a:lnTo>
                    <a:pt x="2993" y="1668"/>
                  </a:lnTo>
                  <a:lnTo>
                    <a:pt x="2993" y="1507"/>
                  </a:lnTo>
                  <a:lnTo>
                    <a:pt x="2993" y="1346"/>
                  </a:lnTo>
                  <a:lnTo>
                    <a:pt x="2973" y="1206"/>
                  </a:lnTo>
                  <a:lnTo>
                    <a:pt x="2933" y="1065"/>
                  </a:lnTo>
                  <a:lnTo>
                    <a:pt x="2873" y="925"/>
                  </a:lnTo>
                  <a:lnTo>
                    <a:pt x="2812" y="784"/>
                  </a:lnTo>
                  <a:lnTo>
                    <a:pt x="2732" y="664"/>
                  </a:lnTo>
                  <a:lnTo>
                    <a:pt x="2652" y="543"/>
                  </a:lnTo>
                  <a:lnTo>
                    <a:pt x="2551" y="443"/>
                  </a:lnTo>
                  <a:lnTo>
                    <a:pt x="2451" y="342"/>
                  </a:lnTo>
                  <a:lnTo>
                    <a:pt x="2330" y="262"/>
                  </a:lnTo>
                  <a:lnTo>
                    <a:pt x="2210" y="181"/>
                  </a:lnTo>
                  <a:lnTo>
                    <a:pt x="2069" y="121"/>
                  </a:lnTo>
                  <a:lnTo>
                    <a:pt x="1949" y="81"/>
                  </a:lnTo>
                  <a:lnTo>
                    <a:pt x="1788" y="41"/>
                  </a:lnTo>
                  <a:lnTo>
                    <a:pt x="1647" y="21"/>
                  </a:lnTo>
                  <a:lnTo>
                    <a:pt x="1487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1" name="Google Shape;1261;p24"/>
            <p:cNvSpPr/>
            <p:nvPr/>
          </p:nvSpPr>
          <p:spPr>
            <a:xfrm>
              <a:off x="1323200" y="2560200"/>
              <a:ext cx="38175" cy="104475"/>
            </a:xfrm>
            <a:custGeom>
              <a:avLst/>
              <a:gdLst/>
              <a:ahLst/>
              <a:cxnLst/>
              <a:rect l="l" t="t" r="r" b="b"/>
              <a:pathLst>
                <a:path w="1527" h="4179" extrusionOk="0">
                  <a:moveTo>
                    <a:pt x="764" y="0"/>
                  </a:moveTo>
                  <a:lnTo>
                    <a:pt x="623" y="20"/>
                  </a:lnTo>
                  <a:lnTo>
                    <a:pt x="482" y="61"/>
                  </a:lnTo>
                  <a:lnTo>
                    <a:pt x="342" y="141"/>
                  </a:lnTo>
                  <a:lnTo>
                    <a:pt x="241" y="241"/>
                  </a:lnTo>
                  <a:lnTo>
                    <a:pt x="141" y="342"/>
                  </a:lnTo>
                  <a:lnTo>
                    <a:pt x="61" y="482"/>
                  </a:lnTo>
                  <a:lnTo>
                    <a:pt x="20" y="623"/>
                  </a:lnTo>
                  <a:lnTo>
                    <a:pt x="0" y="764"/>
                  </a:lnTo>
                  <a:lnTo>
                    <a:pt x="0" y="3415"/>
                  </a:lnTo>
                  <a:lnTo>
                    <a:pt x="20" y="3576"/>
                  </a:lnTo>
                  <a:lnTo>
                    <a:pt x="61" y="3717"/>
                  </a:lnTo>
                  <a:lnTo>
                    <a:pt x="141" y="3837"/>
                  </a:lnTo>
                  <a:lnTo>
                    <a:pt x="241" y="3958"/>
                  </a:lnTo>
                  <a:lnTo>
                    <a:pt x="342" y="4038"/>
                  </a:lnTo>
                  <a:lnTo>
                    <a:pt x="482" y="4118"/>
                  </a:lnTo>
                  <a:lnTo>
                    <a:pt x="623" y="4158"/>
                  </a:lnTo>
                  <a:lnTo>
                    <a:pt x="764" y="4179"/>
                  </a:lnTo>
                  <a:lnTo>
                    <a:pt x="924" y="4158"/>
                  </a:lnTo>
                  <a:lnTo>
                    <a:pt x="1065" y="4118"/>
                  </a:lnTo>
                  <a:lnTo>
                    <a:pt x="1206" y="4038"/>
                  </a:lnTo>
                  <a:lnTo>
                    <a:pt x="1306" y="3958"/>
                  </a:lnTo>
                  <a:lnTo>
                    <a:pt x="1406" y="3837"/>
                  </a:lnTo>
                  <a:lnTo>
                    <a:pt x="1467" y="3717"/>
                  </a:lnTo>
                  <a:lnTo>
                    <a:pt x="1527" y="3576"/>
                  </a:lnTo>
                  <a:lnTo>
                    <a:pt x="1527" y="3415"/>
                  </a:lnTo>
                  <a:lnTo>
                    <a:pt x="1527" y="764"/>
                  </a:lnTo>
                  <a:lnTo>
                    <a:pt x="1527" y="623"/>
                  </a:lnTo>
                  <a:lnTo>
                    <a:pt x="1467" y="482"/>
                  </a:lnTo>
                  <a:lnTo>
                    <a:pt x="1406" y="342"/>
                  </a:lnTo>
                  <a:lnTo>
                    <a:pt x="1306" y="241"/>
                  </a:lnTo>
                  <a:lnTo>
                    <a:pt x="1206" y="141"/>
                  </a:lnTo>
                  <a:lnTo>
                    <a:pt x="1065" y="61"/>
                  </a:lnTo>
                  <a:lnTo>
                    <a:pt x="924" y="20"/>
                  </a:lnTo>
                  <a:lnTo>
                    <a:pt x="764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2" name="Google Shape;1262;p24"/>
            <p:cNvSpPr/>
            <p:nvPr/>
          </p:nvSpPr>
          <p:spPr>
            <a:xfrm>
              <a:off x="1760600" y="3063875"/>
              <a:ext cx="104475" cy="38200"/>
            </a:xfrm>
            <a:custGeom>
              <a:avLst/>
              <a:gdLst/>
              <a:ahLst/>
              <a:cxnLst/>
              <a:rect l="l" t="t" r="r" b="b"/>
              <a:pathLst>
                <a:path w="4179" h="1528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21"/>
                  </a:lnTo>
                  <a:lnTo>
                    <a:pt x="241" y="222"/>
                  </a:lnTo>
                  <a:lnTo>
                    <a:pt x="141" y="342"/>
                  </a:lnTo>
                  <a:lnTo>
                    <a:pt x="60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20" y="925"/>
                  </a:lnTo>
                  <a:lnTo>
                    <a:pt x="60" y="1065"/>
                  </a:lnTo>
                  <a:lnTo>
                    <a:pt x="141" y="1186"/>
                  </a:lnTo>
                  <a:lnTo>
                    <a:pt x="241" y="1307"/>
                  </a:lnTo>
                  <a:lnTo>
                    <a:pt x="342" y="1387"/>
                  </a:lnTo>
                  <a:lnTo>
                    <a:pt x="482" y="1467"/>
                  </a:lnTo>
                  <a:lnTo>
                    <a:pt x="623" y="1507"/>
                  </a:lnTo>
                  <a:lnTo>
                    <a:pt x="764" y="1527"/>
                  </a:lnTo>
                  <a:lnTo>
                    <a:pt x="3415" y="1527"/>
                  </a:lnTo>
                  <a:lnTo>
                    <a:pt x="3576" y="1507"/>
                  </a:lnTo>
                  <a:lnTo>
                    <a:pt x="3716" y="1467"/>
                  </a:lnTo>
                  <a:lnTo>
                    <a:pt x="3837" y="1387"/>
                  </a:lnTo>
                  <a:lnTo>
                    <a:pt x="3957" y="1307"/>
                  </a:lnTo>
                  <a:lnTo>
                    <a:pt x="4038" y="1186"/>
                  </a:lnTo>
                  <a:lnTo>
                    <a:pt x="4118" y="1065"/>
                  </a:lnTo>
                  <a:lnTo>
                    <a:pt x="4158" y="925"/>
                  </a:lnTo>
                  <a:lnTo>
                    <a:pt x="4178" y="764"/>
                  </a:lnTo>
                  <a:lnTo>
                    <a:pt x="4158" y="603"/>
                  </a:lnTo>
                  <a:lnTo>
                    <a:pt x="4118" y="463"/>
                  </a:lnTo>
                  <a:lnTo>
                    <a:pt x="4038" y="342"/>
                  </a:lnTo>
                  <a:lnTo>
                    <a:pt x="3957" y="222"/>
                  </a:lnTo>
                  <a:lnTo>
                    <a:pt x="3837" y="121"/>
                  </a:lnTo>
                  <a:lnTo>
                    <a:pt x="3716" y="61"/>
                  </a:lnTo>
                  <a:lnTo>
                    <a:pt x="3576" y="21"/>
                  </a:lnTo>
                  <a:lnTo>
                    <a:pt x="3415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3" name="Google Shape;1263;p24"/>
            <p:cNvSpPr/>
            <p:nvPr/>
          </p:nvSpPr>
          <p:spPr>
            <a:xfrm>
              <a:off x="1568250" y="2649075"/>
              <a:ext cx="54275" cy="74350"/>
            </a:xfrm>
            <a:custGeom>
              <a:avLst/>
              <a:gdLst/>
              <a:ahLst/>
              <a:cxnLst/>
              <a:rect l="l" t="t" r="r" b="b"/>
              <a:pathLst>
                <a:path w="2171" h="2974" extrusionOk="0">
                  <a:moveTo>
                    <a:pt x="1708" y="1"/>
                  </a:moveTo>
                  <a:lnTo>
                    <a:pt x="1648" y="21"/>
                  </a:lnTo>
                  <a:lnTo>
                    <a:pt x="1568" y="61"/>
                  </a:lnTo>
                  <a:lnTo>
                    <a:pt x="1527" y="101"/>
                  </a:lnTo>
                  <a:lnTo>
                    <a:pt x="1467" y="162"/>
                  </a:lnTo>
                  <a:lnTo>
                    <a:pt x="61" y="2391"/>
                  </a:lnTo>
                  <a:lnTo>
                    <a:pt x="21" y="2472"/>
                  </a:lnTo>
                  <a:lnTo>
                    <a:pt x="1" y="2532"/>
                  </a:lnTo>
                  <a:lnTo>
                    <a:pt x="1" y="2612"/>
                  </a:lnTo>
                  <a:lnTo>
                    <a:pt x="1" y="2692"/>
                  </a:lnTo>
                  <a:lnTo>
                    <a:pt x="21" y="2753"/>
                  </a:lnTo>
                  <a:lnTo>
                    <a:pt x="61" y="2813"/>
                  </a:lnTo>
                  <a:lnTo>
                    <a:pt x="101" y="2873"/>
                  </a:lnTo>
                  <a:lnTo>
                    <a:pt x="162" y="2913"/>
                  </a:lnTo>
                  <a:lnTo>
                    <a:pt x="262" y="2974"/>
                  </a:lnTo>
                  <a:lnTo>
                    <a:pt x="463" y="2974"/>
                  </a:lnTo>
                  <a:lnTo>
                    <a:pt x="563" y="2934"/>
                  </a:lnTo>
                  <a:lnTo>
                    <a:pt x="624" y="2873"/>
                  </a:lnTo>
                  <a:lnTo>
                    <a:pt x="704" y="2813"/>
                  </a:lnTo>
                  <a:lnTo>
                    <a:pt x="2110" y="583"/>
                  </a:lnTo>
                  <a:lnTo>
                    <a:pt x="2150" y="503"/>
                  </a:lnTo>
                  <a:lnTo>
                    <a:pt x="2170" y="443"/>
                  </a:lnTo>
                  <a:lnTo>
                    <a:pt x="2170" y="362"/>
                  </a:lnTo>
                  <a:lnTo>
                    <a:pt x="2170" y="282"/>
                  </a:lnTo>
                  <a:lnTo>
                    <a:pt x="2150" y="222"/>
                  </a:lnTo>
                  <a:lnTo>
                    <a:pt x="2110" y="162"/>
                  </a:lnTo>
                  <a:lnTo>
                    <a:pt x="2050" y="101"/>
                  </a:lnTo>
                  <a:lnTo>
                    <a:pt x="1989" y="61"/>
                  </a:lnTo>
                  <a:lnTo>
                    <a:pt x="1929" y="21"/>
                  </a:lnTo>
                  <a:lnTo>
                    <a:pt x="1849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4" name="Google Shape;1264;p24"/>
            <p:cNvSpPr/>
            <p:nvPr/>
          </p:nvSpPr>
          <p:spPr>
            <a:xfrm>
              <a:off x="1715900" y="2830375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652" y="0"/>
                  </a:moveTo>
                  <a:lnTo>
                    <a:pt x="2592" y="20"/>
                  </a:lnTo>
                  <a:lnTo>
                    <a:pt x="2511" y="40"/>
                  </a:lnTo>
                  <a:lnTo>
                    <a:pt x="201" y="1326"/>
                  </a:lnTo>
                  <a:lnTo>
                    <a:pt x="141" y="1366"/>
                  </a:lnTo>
                  <a:lnTo>
                    <a:pt x="81" y="1426"/>
                  </a:lnTo>
                  <a:lnTo>
                    <a:pt x="41" y="1487"/>
                  </a:lnTo>
                  <a:lnTo>
                    <a:pt x="21" y="1547"/>
                  </a:lnTo>
                  <a:lnTo>
                    <a:pt x="0" y="1627"/>
                  </a:lnTo>
                  <a:lnTo>
                    <a:pt x="0" y="1688"/>
                  </a:lnTo>
                  <a:lnTo>
                    <a:pt x="21" y="1768"/>
                  </a:lnTo>
                  <a:lnTo>
                    <a:pt x="41" y="1828"/>
                  </a:lnTo>
                  <a:lnTo>
                    <a:pt x="121" y="1929"/>
                  </a:lnTo>
                  <a:lnTo>
                    <a:pt x="201" y="1989"/>
                  </a:lnTo>
                  <a:lnTo>
                    <a:pt x="282" y="2029"/>
                  </a:lnTo>
                  <a:lnTo>
                    <a:pt x="483" y="2029"/>
                  </a:lnTo>
                  <a:lnTo>
                    <a:pt x="563" y="1989"/>
                  </a:lnTo>
                  <a:lnTo>
                    <a:pt x="2873" y="703"/>
                  </a:lnTo>
                  <a:lnTo>
                    <a:pt x="2953" y="663"/>
                  </a:lnTo>
                  <a:lnTo>
                    <a:pt x="2993" y="603"/>
                  </a:lnTo>
                  <a:lnTo>
                    <a:pt x="3034" y="543"/>
                  </a:lnTo>
                  <a:lnTo>
                    <a:pt x="3054" y="482"/>
                  </a:lnTo>
                  <a:lnTo>
                    <a:pt x="3074" y="402"/>
                  </a:lnTo>
                  <a:lnTo>
                    <a:pt x="3074" y="342"/>
                  </a:lnTo>
                  <a:lnTo>
                    <a:pt x="3054" y="261"/>
                  </a:lnTo>
                  <a:lnTo>
                    <a:pt x="3034" y="201"/>
                  </a:lnTo>
                  <a:lnTo>
                    <a:pt x="2993" y="121"/>
                  </a:lnTo>
                  <a:lnTo>
                    <a:pt x="2933" y="81"/>
                  </a:lnTo>
                  <a:lnTo>
                    <a:pt x="2873" y="40"/>
                  </a:lnTo>
                  <a:lnTo>
                    <a:pt x="2813" y="20"/>
                  </a:lnTo>
                  <a:lnTo>
                    <a:pt x="273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5" name="Google Shape;1265;p24"/>
            <p:cNvSpPr/>
            <p:nvPr/>
          </p:nvSpPr>
          <p:spPr>
            <a:xfrm>
              <a:off x="1323200" y="3501275"/>
              <a:ext cx="38175" cy="103975"/>
            </a:xfrm>
            <a:custGeom>
              <a:avLst/>
              <a:gdLst/>
              <a:ahLst/>
              <a:cxnLst/>
              <a:rect l="l" t="t" r="r" b="b"/>
              <a:pathLst>
                <a:path w="1527" h="4159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21"/>
                  </a:lnTo>
                  <a:lnTo>
                    <a:pt x="241" y="222"/>
                  </a:lnTo>
                  <a:lnTo>
                    <a:pt x="141" y="342"/>
                  </a:lnTo>
                  <a:lnTo>
                    <a:pt x="61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0" y="3396"/>
                  </a:lnTo>
                  <a:lnTo>
                    <a:pt x="20" y="3556"/>
                  </a:lnTo>
                  <a:lnTo>
                    <a:pt x="61" y="3697"/>
                  </a:lnTo>
                  <a:lnTo>
                    <a:pt x="141" y="3837"/>
                  </a:lnTo>
                  <a:lnTo>
                    <a:pt x="241" y="3938"/>
                  </a:lnTo>
                  <a:lnTo>
                    <a:pt x="342" y="4038"/>
                  </a:lnTo>
                  <a:lnTo>
                    <a:pt x="482" y="4099"/>
                  </a:lnTo>
                  <a:lnTo>
                    <a:pt x="623" y="4159"/>
                  </a:lnTo>
                  <a:lnTo>
                    <a:pt x="924" y="4159"/>
                  </a:lnTo>
                  <a:lnTo>
                    <a:pt x="1065" y="4099"/>
                  </a:lnTo>
                  <a:lnTo>
                    <a:pt x="1206" y="4038"/>
                  </a:lnTo>
                  <a:lnTo>
                    <a:pt x="1306" y="3938"/>
                  </a:lnTo>
                  <a:lnTo>
                    <a:pt x="1406" y="3837"/>
                  </a:lnTo>
                  <a:lnTo>
                    <a:pt x="1467" y="3697"/>
                  </a:lnTo>
                  <a:lnTo>
                    <a:pt x="1527" y="3556"/>
                  </a:lnTo>
                  <a:lnTo>
                    <a:pt x="1527" y="3396"/>
                  </a:lnTo>
                  <a:lnTo>
                    <a:pt x="1527" y="764"/>
                  </a:lnTo>
                  <a:lnTo>
                    <a:pt x="1527" y="603"/>
                  </a:lnTo>
                  <a:lnTo>
                    <a:pt x="1467" y="463"/>
                  </a:lnTo>
                  <a:lnTo>
                    <a:pt x="1406" y="342"/>
                  </a:lnTo>
                  <a:lnTo>
                    <a:pt x="1306" y="222"/>
                  </a:lnTo>
                  <a:lnTo>
                    <a:pt x="1206" y="121"/>
                  </a:lnTo>
                  <a:lnTo>
                    <a:pt x="1065" y="61"/>
                  </a:lnTo>
                  <a:lnTo>
                    <a:pt x="924" y="21"/>
                  </a:lnTo>
                  <a:lnTo>
                    <a:pt x="76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6" name="Google Shape;1266;p24"/>
            <p:cNvSpPr/>
            <p:nvPr/>
          </p:nvSpPr>
          <p:spPr>
            <a:xfrm>
              <a:off x="1568250" y="3442025"/>
              <a:ext cx="54275" cy="74850"/>
            </a:xfrm>
            <a:custGeom>
              <a:avLst/>
              <a:gdLst/>
              <a:ahLst/>
              <a:cxnLst/>
              <a:rect l="l" t="t" r="r" b="b"/>
              <a:pathLst>
                <a:path w="2171" h="2994" extrusionOk="0">
                  <a:moveTo>
                    <a:pt x="382" y="1"/>
                  </a:moveTo>
                  <a:lnTo>
                    <a:pt x="302" y="21"/>
                  </a:lnTo>
                  <a:lnTo>
                    <a:pt x="242" y="41"/>
                  </a:lnTo>
                  <a:lnTo>
                    <a:pt x="162" y="61"/>
                  </a:lnTo>
                  <a:lnTo>
                    <a:pt x="101" y="121"/>
                  </a:lnTo>
                  <a:lnTo>
                    <a:pt x="61" y="181"/>
                  </a:lnTo>
                  <a:lnTo>
                    <a:pt x="21" y="242"/>
                  </a:lnTo>
                  <a:lnTo>
                    <a:pt x="1" y="302"/>
                  </a:lnTo>
                  <a:lnTo>
                    <a:pt x="1" y="382"/>
                  </a:lnTo>
                  <a:lnTo>
                    <a:pt x="1" y="463"/>
                  </a:lnTo>
                  <a:lnTo>
                    <a:pt x="21" y="523"/>
                  </a:lnTo>
                  <a:lnTo>
                    <a:pt x="61" y="603"/>
                  </a:lnTo>
                  <a:lnTo>
                    <a:pt x="1467" y="2833"/>
                  </a:lnTo>
                  <a:lnTo>
                    <a:pt x="1527" y="2893"/>
                  </a:lnTo>
                  <a:lnTo>
                    <a:pt x="1608" y="2953"/>
                  </a:lnTo>
                  <a:lnTo>
                    <a:pt x="1708" y="2994"/>
                  </a:lnTo>
                  <a:lnTo>
                    <a:pt x="1889" y="2994"/>
                  </a:lnTo>
                  <a:lnTo>
                    <a:pt x="1989" y="2933"/>
                  </a:lnTo>
                  <a:lnTo>
                    <a:pt x="2050" y="2893"/>
                  </a:lnTo>
                  <a:lnTo>
                    <a:pt x="2110" y="2833"/>
                  </a:lnTo>
                  <a:lnTo>
                    <a:pt x="2150" y="2773"/>
                  </a:lnTo>
                  <a:lnTo>
                    <a:pt x="2170" y="2692"/>
                  </a:lnTo>
                  <a:lnTo>
                    <a:pt x="2170" y="2632"/>
                  </a:lnTo>
                  <a:lnTo>
                    <a:pt x="2170" y="2552"/>
                  </a:lnTo>
                  <a:lnTo>
                    <a:pt x="2150" y="2491"/>
                  </a:lnTo>
                  <a:lnTo>
                    <a:pt x="2110" y="2411"/>
                  </a:lnTo>
                  <a:lnTo>
                    <a:pt x="704" y="181"/>
                  </a:lnTo>
                  <a:lnTo>
                    <a:pt x="644" y="121"/>
                  </a:lnTo>
                  <a:lnTo>
                    <a:pt x="583" y="81"/>
                  </a:lnTo>
                  <a:lnTo>
                    <a:pt x="523" y="41"/>
                  </a:lnTo>
                  <a:lnTo>
                    <a:pt x="463" y="21"/>
                  </a:lnTo>
                  <a:lnTo>
                    <a:pt x="38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7" name="Google Shape;1267;p24"/>
            <p:cNvSpPr/>
            <p:nvPr/>
          </p:nvSpPr>
          <p:spPr>
            <a:xfrm>
              <a:off x="1715900" y="3284850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82" y="0"/>
                  </a:moveTo>
                  <a:lnTo>
                    <a:pt x="201" y="40"/>
                  </a:lnTo>
                  <a:lnTo>
                    <a:pt x="141" y="81"/>
                  </a:lnTo>
                  <a:lnTo>
                    <a:pt x="101" y="121"/>
                  </a:lnTo>
                  <a:lnTo>
                    <a:pt x="41" y="181"/>
                  </a:lnTo>
                  <a:lnTo>
                    <a:pt x="21" y="261"/>
                  </a:lnTo>
                  <a:lnTo>
                    <a:pt x="0" y="342"/>
                  </a:lnTo>
                  <a:lnTo>
                    <a:pt x="0" y="402"/>
                  </a:lnTo>
                  <a:lnTo>
                    <a:pt x="21" y="482"/>
                  </a:lnTo>
                  <a:lnTo>
                    <a:pt x="41" y="543"/>
                  </a:lnTo>
                  <a:lnTo>
                    <a:pt x="81" y="603"/>
                  </a:lnTo>
                  <a:lnTo>
                    <a:pt x="141" y="663"/>
                  </a:lnTo>
                  <a:lnTo>
                    <a:pt x="201" y="703"/>
                  </a:lnTo>
                  <a:lnTo>
                    <a:pt x="2511" y="1989"/>
                  </a:lnTo>
                  <a:lnTo>
                    <a:pt x="2612" y="2009"/>
                  </a:lnTo>
                  <a:lnTo>
                    <a:pt x="2692" y="2029"/>
                  </a:lnTo>
                  <a:lnTo>
                    <a:pt x="2793" y="2009"/>
                  </a:lnTo>
                  <a:lnTo>
                    <a:pt x="2893" y="1969"/>
                  </a:lnTo>
                  <a:lnTo>
                    <a:pt x="2973" y="1909"/>
                  </a:lnTo>
                  <a:lnTo>
                    <a:pt x="3034" y="1828"/>
                  </a:lnTo>
                  <a:lnTo>
                    <a:pt x="3054" y="1768"/>
                  </a:lnTo>
                  <a:lnTo>
                    <a:pt x="3074" y="1688"/>
                  </a:lnTo>
                  <a:lnTo>
                    <a:pt x="3074" y="1607"/>
                  </a:lnTo>
                  <a:lnTo>
                    <a:pt x="3054" y="1547"/>
                  </a:lnTo>
                  <a:lnTo>
                    <a:pt x="3034" y="1467"/>
                  </a:lnTo>
                  <a:lnTo>
                    <a:pt x="2993" y="1406"/>
                  </a:lnTo>
                  <a:lnTo>
                    <a:pt x="2953" y="1366"/>
                  </a:lnTo>
                  <a:lnTo>
                    <a:pt x="2873" y="1306"/>
                  </a:lnTo>
                  <a:lnTo>
                    <a:pt x="563" y="40"/>
                  </a:lnTo>
                  <a:lnTo>
                    <a:pt x="50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8" name="Google Shape;1268;p24"/>
            <p:cNvSpPr/>
            <p:nvPr/>
          </p:nvSpPr>
          <p:spPr>
            <a:xfrm>
              <a:off x="820000" y="3063875"/>
              <a:ext cx="103975" cy="38200"/>
            </a:xfrm>
            <a:custGeom>
              <a:avLst/>
              <a:gdLst/>
              <a:ahLst/>
              <a:cxnLst/>
              <a:rect l="l" t="t" r="r" b="b"/>
              <a:pathLst>
                <a:path w="4159" h="1528" extrusionOk="0">
                  <a:moveTo>
                    <a:pt x="764" y="1"/>
                  </a:moveTo>
                  <a:lnTo>
                    <a:pt x="604" y="21"/>
                  </a:lnTo>
                  <a:lnTo>
                    <a:pt x="463" y="61"/>
                  </a:lnTo>
                  <a:lnTo>
                    <a:pt x="342" y="121"/>
                  </a:lnTo>
                  <a:lnTo>
                    <a:pt x="222" y="222"/>
                  </a:lnTo>
                  <a:lnTo>
                    <a:pt x="121" y="342"/>
                  </a:lnTo>
                  <a:lnTo>
                    <a:pt x="61" y="463"/>
                  </a:lnTo>
                  <a:lnTo>
                    <a:pt x="21" y="603"/>
                  </a:lnTo>
                  <a:lnTo>
                    <a:pt x="1" y="764"/>
                  </a:lnTo>
                  <a:lnTo>
                    <a:pt x="21" y="925"/>
                  </a:lnTo>
                  <a:lnTo>
                    <a:pt x="61" y="1065"/>
                  </a:lnTo>
                  <a:lnTo>
                    <a:pt x="121" y="1186"/>
                  </a:lnTo>
                  <a:lnTo>
                    <a:pt x="222" y="1307"/>
                  </a:lnTo>
                  <a:lnTo>
                    <a:pt x="342" y="1387"/>
                  </a:lnTo>
                  <a:lnTo>
                    <a:pt x="463" y="1467"/>
                  </a:lnTo>
                  <a:lnTo>
                    <a:pt x="604" y="1507"/>
                  </a:lnTo>
                  <a:lnTo>
                    <a:pt x="764" y="1527"/>
                  </a:lnTo>
                  <a:lnTo>
                    <a:pt x="3396" y="1527"/>
                  </a:lnTo>
                  <a:lnTo>
                    <a:pt x="3556" y="1507"/>
                  </a:lnTo>
                  <a:lnTo>
                    <a:pt x="3697" y="1467"/>
                  </a:lnTo>
                  <a:lnTo>
                    <a:pt x="3838" y="1387"/>
                  </a:lnTo>
                  <a:lnTo>
                    <a:pt x="3938" y="1307"/>
                  </a:lnTo>
                  <a:lnTo>
                    <a:pt x="4038" y="1186"/>
                  </a:lnTo>
                  <a:lnTo>
                    <a:pt x="4099" y="1065"/>
                  </a:lnTo>
                  <a:lnTo>
                    <a:pt x="4159" y="925"/>
                  </a:lnTo>
                  <a:lnTo>
                    <a:pt x="4159" y="764"/>
                  </a:lnTo>
                  <a:lnTo>
                    <a:pt x="4159" y="603"/>
                  </a:lnTo>
                  <a:lnTo>
                    <a:pt x="4099" y="463"/>
                  </a:lnTo>
                  <a:lnTo>
                    <a:pt x="4038" y="342"/>
                  </a:lnTo>
                  <a:lnTo>
                    <a:pt x="3938" y="222"/>
                  </a:lnTo>
                  <a:lnTo>
                    <a:pt x="3838" y="121"/>
                  </a:lnTo>
                  <a:lnTo>
                    <a:pt x="3697" y="61"/>
                  </a:lnTo>
                  <a:lnTo>
                    <a:pt x="3556" y="21"/>
                  </a:lnTo>
                  <a:lnTo>
                    <a:pt x="339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9" name="Google Shape;1269;p24"/>
            <p:cNvSpPr/>
            <p:nvPr/>
          </p:nvSpPr>
          <p:spPr>
            <a:xfrm>
              <a:off x="1062575" y="2649075"/>
              <a:ext cx="54250" cy="74350"/>
            </a:xfrm>
            <a:custGeom>
              <a:avLst/>
              <a:gdLst/>
              <a:ahLst/>
              <a:cxnLst/>
              <a:rect l="l" t="t" r="r" b="b"/>
              <a:pathLst>
                <a:path w="2170" h="2974" extrusionOk="0">
                  <a:moveTo>
                    <a:pt x="301" y="1"/>
                  </a:moveTo>
                  <a:lnTo>
                    <a:pt x="241" y="21"/>
                  </a:lnTo>
                  <a:lnTo>
                    <a:pt x="161" y="61"/>
                  </a:lnTo>
                  <a:lnTo>
                    <a:pt x="100" y="101"/>
                  </a:lnTo>
                  <a:lnTo>
                    <a:pt x="60" y="162"/>
                  </a:lnTo>
                  <a:lnTo>
                    <a:pt x="20" y="222"/>
                  </a:lnTo>
                  <a:lnTo>
                    <a:pt x="0" y="282"/>
                  </a:lnTo>
                  <a:lnTo>
                    <a:pt x="0" y="362"/>
                  </a:lnTo>
                  <a:lnTo>
                    <a:pt x="0" y="443"/>
                  </a:lnTo>
                  <a:lnTo>
                    <a:pt x="20" y="503"/>
                  </a:lnTo>
                  <a:lnTo>
                    <a:pt x="60" y="583"/>
                  </a:lnTo>
                  <a:lnTo>
                    <a:pt x="1466" y="2813"/>
                  </a:lnTo>
                  <a:lnTo>
                    <a:pt x="1527" y="2873"/>
                  </a:lnTo>
                  <a:lnTo>
                    <a:pt x="1607" y="2934"/>
                  </a:lnTo>
                  <a:lnTo>
                    <a:pt x="1707" y="2974"/>
                  </a:lnTo>
                  <a:lnTo>
                    <a:pt x="1888" y="2974"/>
                  </a:lnTo>
                  <a:lnTo>
                    <a:pt x="1989" y="2913"/>
                  </a:lnTo>
                  <a:lnTo>
                    <a:pt x="2049" y="2873"/>
                  </a:lnTo>
                  <a:lnTo>
                    <a:pt x="2109" y="2813"/>
                  </a:lnTo>
                  <a:lnTo>
                    <a:pt x="2149" y="2753"/>
                  </a:lnTo>
                  <a:lnTo>
                    <a:pt x="2169" y="2692"/>
                  </a:lnTo>
                  <a:lnTo>
                    <a:pt x="2169" y="2612"/>
                  </a:lnTo>
                  <a:lnTo>
                    <a:pt x="2169" y="2532"/>
                  </a:lnTo>
                  <a:lnTo>
                    <a:pt x="2149" y="2472"/>
                  </a:lnTo>
                  <a:lnTo>
                    <a:pt x="2109" y="2391"/>
                  </a:lnTo>
                  <a:lnTo>
                    <a:pt x="703" y="162"/>
                  </a:lnTo>
                  <a:lnTo>
                    <a:pt x="643" y="101"/>
                  </a:lnTo>
                  <a:lnTo>
                    <a:pt x="583" y="61"/>
                  </a:lnTo>
                  <a:lnTo>
                    <a:pt x="522" y="21"/>
                  </a:lnTo>
                  <a:lnTo>
                    <a:pt x="46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0" name="Google Shape;1270;p24"/>
            <p:cNvSpPr/>
            <p:nvPr/>
          </p:nvSpPr>
          <p:spPr>
            <a:xfrm>
              <a:off x="892325" y="2830375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342" y="0"/>
                  </a:moveTo>
                  <a:lnTo>
                    <a:pt x="262" y="20"/>
                  </a:lnTo>
                  <a:lnTo>
                    <a:pt x="201" y="40"/>
                  </a:lnTo>
                  <a:lnTo>
                    <a:pt x="141" y="81"/>
                  </a:lnTo>
                  <a:lnTo>
                    <a:pt x="81" y="121"/>
                  </a:lnTo>
                  <a:lnTo>
                    <a:pt x="41" y="201"/>
                  </a:lnTo>
                  <a:lnTo>
                    <a:pt x="0" y="261"/>
                  </a:lnTo>
                  <a:lnTo>
                    <a:pt x="0" y="342"/>
                  </a:lnTo>
                  <a:lnTo>
                    <a:pt x="0" y="402"/>
                  </a:lnTo>
                  <a:lnTo>
                    <a:pt x="0" y="482"/>
                  </a:lnTo>
                  <a:lnTo>
                    <a:pt x="41" y="543"/>
                  </a:lnTo>
                  <a:lnTo>
                    <a:pt x="81" y="603"/>
                  </a:lnTo>
                  <a:lnTo>
                    <a:pt x="121" y="663"/>
                  </a:lnTo>
                  <a:lnTo>
                    <a:pt x="181" y="703"/>
                  </a:lnTo>
                  <a:lnTo>
                    <a:pt x="2511" y="1989"/>
                  </a:lnTo>
                  <a:lnTo>
                    <a:pt x="2592" y="2029"/>
                  </a:lnTo>
                  <a:lnTo>
                    <a:pt x="2793" y="2029"/>
                  </a:lnTo>
                  <a:lnTo>
                    <a:pt x="2873" y="1989"/>
                  </a:lnTo>
                  <a:lnTo>
                    <a:pt x="2953" y="1929"/>
                  </a:lnTo>
                  <a:lnTo>
                    <a:pt x="3014" y="1828"/>
                  </a:lnTo>
                  <a:lnTo>
                    <a:pt x="3054" y="1768"/>
                  </a:lnTo>
                  <a:lnTo>
                    <a:pt x="3074" y="1688"/>
                  </a:lnTo>
                  <a:lnTo>
                    <a:pt x="3074" y="1627"/>
                  </a:lnTo>
                  <a:lnTo>
                    <a:pt x="3054" y="1547"/>
                  </a:lnTo>
                  <a:lnTo>
                    <a:pt x="3034" y="1487"/>
                  </a:lnTo>
                  <a:lnTo>
                    <a:pt x="2993" y="1426"/>
                  </a:lnTo>
                  <a:lnTo>
                    <a:pt x="2933" y="1366"/>
                  </a:lnTo>
                  <a:lnTo>
                    <a:pt x="2873" y="1326"/>
                  </a:lnTo>
                  <a:lnTo>
                    <a:pt x="563" y="40"/>
                  </a:lnTo>
                  <a:lnTo>
                    <a:pt x="483" y="20"/>
                  </a:lnTo>
                  <a:lnTo>
                    <a:pt x="40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1" name="Google Shape;1271;p24"/>
            <p:cNvSpPr/>
            <p:nvPr/>
          </p:nvSpPr>
          <p:spPr>
            <a:xfrm>
              <a:off x="1062575" y="3442025"/>
              <a:ext cx="54250" cy="74850"/>
            </a:xfrm>
            <a:custGeom>
              <a:avLst/>
              <a:gdLst/>
              <a:ahLst/>
              <a:cxnLst/>
              <a:rect l="l" t="t" r="r" b="b"/>
              <a:pathLst>
                <a:path w="2170" h="2994" extrusionOk="0">
                  <a:moveTo>
                    <a:pt x="1788" y="1"/>
                  </a:moveTo>
                  <a:lnTo>
                    <a:pt x="1707" y="21"/>
                  </a:lnTo>
                  <a:lnTo>
                    <a:pt x="1647" y="41"/>
                  </a:lnTo>
                  <a:lnTo>
                    <a:pt x="1567" y="81"/>
                  </a:lnTo>
                  <a:lnTo>
                    <a:pt x="1527" y="121"/>
                  </a:lnTo>
                  <a:lnTo>
                    <a:pt x="1466" y="181"/>
                  </a:lnTo>
                  <a:lnTo>
                    <a:pt x="60" y="2411"/>
                  </a:lnTo>
                  <a:lnTo>
                    <a:pt x="20" y="2491"/>
                  </a:lnTo>
                  <a:lnTo>
                    <a:pt x="0" y="2552"/>
                  </a:lnTo>
                  <a:lnTo>
                    <a:pt x="0" y="2632"/>
                  </a:lnTo>
                  <a:lnTo>
                    <a:pt x="0" y="2692"/>
                  </a:lnTo>
                  <a:lnTo>
                    <a:pt x="20" y="2773"/>
                  </a:lnTo>
                  <a:lnTo>
                    <a:pt x="60" y="2833"/>
                  </a:lnTo>
                  <a:lnTo>
                    <a:pt x="100" y="2893"/>
                  </a:lnTo>
                  <a:lnTo>
                    <a:pt x="161" y="2933"/>
                  </a:lnTo>
                  <a:lnTo>
                    <a:pt x="261" y="2994"/>
                  </a:lnTo>
                  <a:lnTo>
                    <a:pt x="462" y="2994"/>
                  </a:lnTo>
                  <a:lnTo>
                    <a:pt x="562" y="2953"/>
                  </a:lnTo>
                  <a:lnTo>
                    <a:pt x="623" y="2893"/>
                  </a:lnTo>
                  <a:lnTo>
                    <a:pt x="703" y="2833"/>
                  </a:lnTo>
                  <a:lnTo>
                    <a:pt x="2109" y="603"/>
                  </a:lnTo>
                  <a:lnTo>
                    <a:pt x="2149" y="523"/>
                  </a:lnTo>
                  <a:lnTo>
                    <a:pt x="2169" y="463"/>
                  </a:lnTo>
                  <a:lnTo>
                    <a:pt x="2169" y="382"/>
                  </a:lnTo>
                  <a:lnTo>
                    <a:pt x="2169" y="302"/>
                  </a:lnTo>
                  <a:lnTo>
                    <a:pt x="2149" y="242"/>
                  </a:lnTo>
                  <a:lnTo>
                    <a:pt x="2109" y="181"/>
                  </a:lnTo>
                  <a:lnTo>
                    <a:pt x="2049" y="121"/>
                  </a:lnTo>
                  <a:lnTo>
                    <a:pt x="1989" y="61"/>
                  </a:lnTo>
                  <a:lnTo>
                    <a:pt x="1928" y="41"/>
                  </a:lnTo>
                  <a:lnTo>
                    <a:pt x="1848" y="21"/>
                  </a:lnTo>
                  <a:lnTo>
                    <a:pt x="1788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2" name="Google Shape;1272;p24"/>
            <p:cNvSpPr/>
            <p:nvPr/>
          </p:nvSpPr>
          <p:spPr>
            <a:xfrm>
              <a:off x="892325" y="3284850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572" y="0"/>
                  </a:moveTo>
                  <a:lnTo>
                    <a:pt x="2511" y="40"/>
                  </a:lnTo>
                  <a:lnTo>
                    <a:pt x="181" y="1306"/>
                  </a:lnTo>
                  <a:lnTo>
                    <a:pt x="121" y="1366"/>
                  </a:lnTo>
                  <a:lnTo>
                    <a:pt x="81" y="1406"/>
                  </a:lnTo>
                  <a:lnTo>
                    <a:pt x="41" y="1467"/>
                  </a:lnTo>
                  <a:lnTo>
                    <a:pt x="0" y="1547"/>
                  </a:lnTo>
                  <a:lnTo>
                    <a:pt x="0" y="1607"/>
                  </a:lnTo>
                  <a:lnTo>
                    <a:pt x="0" y="1688"/>
                  </a:lnTo>
                  <a:lnTo>
                    <a:pt x="0" y="1768"/>
                  </a:lnTo>
                  <a:lnTo>
                    <a:pt x="41" y="1828"/>
                  </a:lnTo>
                  <a:lnTo>
                    <a:pt x="101" y="1909"/>
                  </a:lnTo>
                  <a:lnTo>
                    <a:pt x="181" y="1969"/>
                  </a:lnTo>
                  <a:lnTo>
                    <a:pt x="282" y="2009"/>
                  </a:lnTo>
                  <a:lnTo>
                    <a:pt x="382" y="2029"/>
                  </a:lnTo>
                  <a:lnTo>
                    <a:pt x="462" y="2009"/>
                  </a:lnTo>
                  <a:lnTo>
                    <a:pt x="563" y="1989"/>
                  </a:lnTo>
                  <a:lnTo>
                    <a:pt x="2873" y="703"/>
                  </a:lnTo>
                  <a:lnTo>
                    <a:pt x="2933" y="663"/>
                  </a:lnTo>
                  <a:lnTo>
                    <a:pt x="2993" y="603"/>
                  </a:lnTo>
                  <a:lnTo>
                    <a:pt x="3034" y="543"/>
                  </a:lnTo>
                  <a:lnTo>
                    <a:pt x="3054" y="482"/>
                  </a:lnTo>
                  <a:lnTo>
                    <a:pt x="3074" y="402"/>
                  </a:lnTo>
                  <a:lnTo>
                    <a:pt x="3074" y="342"/>
                  </a:lnTo>
                  <a:lnTo>
                    <a:pt x="3054" y="261"/>
                  </a:lnTo>
                  <a:lnTo>
                    <a:pt x="3014" y="181"/>
                  </a:lnTo>
                  <a:lnTo>
                    <a:pt x="2973" y="121"/>
                  </a:lnTo>
                  <a:lnTo>
                    <a:pt x="2913" y="81"/>
                  </a:lnTo>
                  <a:lnTo>
                    <a:pt x="2853" y="40"/>
                  </a:lnTo>
                  <a:lnTo>
                    <a:pt x="279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3" name="Google Shape;1273;p24"/>
            <p:cNvSpPr/>
            <p:nvPr/>
          </p:nvSpPr>
          <p:spPr>
            <a:xfrm>
              <a:off x="1323200" y="2722400"/>
              <a:ext cx="38175" cy="379675"/>
            </a:xfrm>
            <a:custGeom>
              <a:avLst/>
              <a:gdLst/>
              <a:ahLst/>
              <a:cxnLst/>
              <a:rect l="l" t="t" r="r" b="b"/>
              <a:pathLst>
                <a:path w="1527" h="15187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41"/>
                  </a:lnTo>
                  <a:lnTo>
                    <a:pt x="241" y="221"/>
                  </a:lnTo>
                  <a:lnTo>
                    <a:pt x="141" y="342"/>
                  </a:lnTo>
                  <a:lnTo>
                    <a:pt x="61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0" y="14423"/>
                  </a:lnTo>
                  <a:lnTo>
                    <a:pt x="20" y="14584"/>
                  </a:lnTo>
                  <a:lnTo>
                    <a:pt x="61" y="14724"/>
                  </a:lnTo>
                  <a:lnTo>
                    <a:pt x="141" y="14845"/>
                  </a:lnTo>
                  <a:lnTo>
                    <a:pt x="241" y="14966"/>
                  </a:lnTo>
                  <a:lnTo>
                    <a:pt x="342" y="15046"/>
                  </a:lnTo>
                  <a:lnTo>
                    <a:pt x="482" y="15126"/>
                  </a:lnTo>
                  <a:lnTo>
                    <a:pt x="623" y="15166"/>
                  </a:lnTo>
                  <a:lnTo>
                    <a:pt x="764" y="15186"/>
                  </a:lnTo>
                  <a:lnTo>
                    <a:pt x="924" y="15166"/>
                  </a:lnTo>
                  <a:lnTo>
                    <a:pt x="1065" y="15126"/>
                  </a:lnTo>
                  <a:lnTo>
                    <a:pt x="1206" y="15046"/>
                  </a:lnTo>
                  <a:lnTo>
                    <a:pt x="1306" y="14966"/>
                  </a:lnTo>
                  <a:lnTo>
                    <a:pt x="1406" y="14845"/>
                  </a:lnTo>
                  <a:lnTo>
                    <a:pt x="1467" y="14724"/>
                  </a:lnTo>
                  <a:lnTo>
                    <a:pt x="1527" y="14584"/>
                  </a:lnTo>
                  <a:lnTo>
                    <a:pt x="1527" y="14423"/>
                  </a:lnTo>
                  <a:lnTo>
                    <a:pt x="1527" y="764"/>
                  </a:lnTo>
                  <a:lnTo>
                    <a:pt x="1527" y="603"/>
                  </a:lnTo>
                  <a:lnTo>
                    <a:pt x="1467" y="463"/>
                  </a:lnTo>
                  <a:lnTo>
                    <a:pt x="1406" y="342"/>
                  </a:lnTo>
                  <a:lnTo>
                    <a:pt x="1306" y="221"/>
                  </a:lnTo>
                  <a:lnTo>
                    <a:pt x="1206" y="141"/>
                  </a:lnTo>
                  <a:lnTo>
                    <a:pt x="1065" y="61"/>
                  </a:lnTo>
                  <a:lnTo>
                    <a:pt x="924" y="21"/>
                  </a:lnTo>
                  <a:lnTo>
                    <a:pt x="76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4" name="Google Shape;1274;p24"/>
            <p:cNvSpPr/>
            <p:nvPr/>
          </p:nvSpPr>
          <p:spPr>
            <a:xfrm>
              <a:off x="1323700" y="3063875"/>
              <a:ext cx="220975" cy="127075"/>
            </a:xfrm>
            <a:custGeom>
              <a:avLst/>
              <a:gdLst/>
              <a:ahLst/>
              <a:cxnLst/>
              <a:rect l="l" t="t" r="r" b="b"/>
              <a:pathLst>
                <a:path w="8839" h="5083" extrusionOk="0">
                  <a:moveTo>
                    <a:pt x="643" y="1"/>
                  </a:moveTo>
                  <a:lnTo>
                    <a:pt x="503" y="41"/>
                  </a:lnTo>
                  <a:lnTo>
                    <a:pt x="362" y="101"/>
                  </a:lnTo>
                  <a:lnTo>
                    <a:pt x="241" y="182"/>
                  </a:lnTo>
                  <a:lnTo>
                    <a:pt x="141" y="302"/>
                  </a:lnTo>
                  <a:lnTo>
                    <a:pt x="61" y="423"/>
                  </a:lnTo>
                  <a:lnTo>
                    <a:pt x="20" y="583"/>
                  </a:lnTo>
                  <a:lnTo>
                    <a:pt x="0" y="724"/>
                  </a:lnTo>
                  <a:lnTo>
                    <a:pt x="0" y="865"/>
                  </a:lnTo>
                  <a:lnTo>
                    <a:pt x="41" y="1005"/>
                  </a:lnTo>
                  <a:lnTo>
                    <a:pt x="101" y="1146"/>
                  </a:lnTo>
                  <a:lnTo>
                    <a:pt x="181" y="1266"/>
                  </a:lnTo>
                  <a:lnTo>
                    <a:pt x="282" y="1367"/>
                  </a:lnTo>
                  <a:lnTo>
                    <a:pt x="422" y="1447"/>
                  </a:lnTo>
                  <a:lnTo>
                    <a:pt x="7734" y="5003"/>
                  </a:lnTo>
                  <a:lnTo>
                    <a:pt x="7895" y="5063"/>
                  </a:lnTo>
                  <a:lnTo>
                    <a:pt x="8075" y="5083"/>
                  </a:lnTo>
                  <a:lnTo>
                    <a:pt x="8176" y="5083"/>
                  </a:lnTo>
                  <a:lnTo>
                    <a:pt x="8276" y="5063"/>
                  </a:lnTo>
                  <a:lnTo>
                    <a:pt x="8377" y="5023"/>
                  </a:lnTo>
                  <a:lnTo>
                    <a:pt x="8477" y="4982"/>
                  </a:lnTo>
                  <a:lnTo>
                    <a:pt x="8558" y="4922"/>
                  </a:lnTo>
                  <a:lnTo>
                    <a:pt x="8638" y="4842"/>
                  </a:lnTo>
                  <a:lnTo>
                    <a:pt x="8698" y="4762"/>
                  </a:lnTo>
                  <a:lnTo>
                    <a:pt x="8758" y="4661"/>
                  </a:lnTo>
                  <a:lnTo>
                    <a:pt x="8819" y="4520"/>
                  </a:lnTo>
                  <a:lnTo>
                    <a:pt x="8839" y="4360"/>
                  </a:lnTo>
                  <a:lnTo>
                    <a:pt x="8819" y="4219"/>
                  </a:lnTo>
                  <a:lnTo>
                    <a:pt x="8799" y="4079"/>
                  </a:lnTo>
                  <a:lnTo>
                    <a:pt x="8738" y="3938"/>
                  </a:lnTo>
                  <a:lnTo>
                    <a:pt x="8638" y="3817"/>
                  </a:lnTo>
                  <a:lnTo>
                    <a:pt x="8537" y="3717"/>
                  </a:lnTo>
                  <a:lnTo>
                    <a:pt x="8397" y="3637"/>
                  </a:lnTo>
                  <a:lnTo>
                    <a:pt x="1085" y="81"/>
                  </a:lnTo>
                  <a:lnTo>
                    <a:pt x="944" y="21"/>
                  </a:lnTo>
                  <a:lnTo>
                    <a:pt x="78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7750" y="612648"/>
            <a:ext cx="77085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800"/>
              <a:buFont typeface="Didact Gothic"/>
              <a:buNone/>
              <a:defRPr sz="3800" b="1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00"/>
              <a:buFont typeface="Bebas Neue"/>
              <a:buNone/>
              <a:defRPr sz="500">
                <a:solidFill>
                  <a:schemeClr val="dk1"/>
                </a:solidFill>
                <a:latin typeface="Bebas Neue"/>
                <a:ea typeface="Bebas Neue"/>
                <a:cs typeface="Bebas Neue"/>
                <a:sym typeface="Bebas Neue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692700" y="1351875"/>
            <a:ext cx="7711800" cy="3247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●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1pPr>
            <a:lvl2pPr marL="914400" lvl="1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○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2pPr>
            <a:lvl3pPr marL="1371600" lvl="2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■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3pPr>
            <a:lvl4pPr marL="1828800" lvl="3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●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4pPr>
            <a:lvl5pPr marL="2286000" lvl="4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○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5pPr>
            <a:lvl6pPr marL="2743200" lvl="5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■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6pPr>
            <a:lvl7pPr marL="3200400" lvl="6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●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7pPr>
            <a:lvl8pPr marL="3657600" lvl="7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○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8pPr>
            <a:lvl9pPr marL="4114800" lvl="8" indent="-32385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Barlow Medium"/>
              <a:buChar char="■"/>
              <a:defRPr sz="1500">
                <a:solidFill>
                  <a:schemeClr val="dk1"/>
                </a:solidFill>
                <a:latin typeface="Barlow Medium"/>
                <a:ea typeface="Barlow Medium"/>
                <a:cs typeface="Barlow Medium"/>
                <a:sym typeface="Barlow Medium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0" r:id="rId2"/>
    <p:sldLayoutId id="2147483652" r:id="rId3"/>
    <p:sldLayoutId id="2147483654" r:id="rId4"/>
    <p:sldLayoutId id="2147483657" r:id="rId5"/>
    <p:sldLayoutId id="2147483661" r:id="rId6"/>
    <p:sldLayoutId id="2147483665" r:id="rId7"/>
    <p:sldLayoutId id="2147483666" r:id="rId8"/>
    <p:sldLayoutId id="2147483670" r:id="rId9"/>
    <p:sldLayoutId id="2147483671" r:id="rId10"/>
    <p:sldLayoutId id="2147483672" r:id="rId11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8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54" name="Google Shape;1654;p31"/>
          <p:cNvGrpSpPr/>
          <p:nvPr/>
        </p:nvGrpSpPr>
        <p:grpSpPr>
          <a:xfrm>
            <a:off x="8080225" y="127184"/>
            <a:ext cx="701095" cy="1079022"/>
            <a:chOff x="5120675" y="1937000"/>
            <a:chExt cx="925050" cy="1423700"/>
          </a:xfrm>
        </p:grpSpPr>
        <p:sp>
          <p:nvSpPr>
            <p:cNvPr id="1655" name="Google Shape;1655;p31"/>
            <p:cNvSpPr/>
            <p:nvPr/>
          </p:nvSpPr>
          <p:spPr>
            <a:xfrm>
              <a:off x="5120675" y="1937000"/>
              <a:ext cx="925050" cy="1423700"/>
            </a:xfrm>
            <a:custGeom>
              <a:avLst/>
              <a:gdLst/>
              <a:ahLst/>
              <a:cxnLst/>
              <a:rect l="l" t="t" r="r" b="b"/>
              <a:pathLst>
                <a:path w="37002" h="56948" extrusionOk="0">
                  <a:moveTo>
                    <a:pt x="4400" y="0"/>
                  </a:moveTo>
                  <a:lnTo>
                    <a:pt x="3958" y="20"/>
                  </a:lnTo>
                  <a:lnTo>
                    <a:pt x="3516" y="80"/>
                  </a:lnTo>
                  <a:lnTo>
                    <a:pt x="3094" y="181"/>
                  </a:lnTo>
                  <a:lnTo>
                    <a:pt x="2692" y="301"/>
                  </a:lnTo>
                  <a:lnTo>
                    <a:pt x="2311" y="462"/>
                  </a:lnTo>
                  <a:lnTo>
                    <a:pt x="1949" y="663"/>
                  </a:lnTo>
                  <a:lnTo>
                    <a:pt x="1608" y="884"/>
                  </a:lnTo>
                  <a:lnTo>
                    <a:pt x="1286" y="1125"/>
                  </a:lnTo>
                  <a:lnTo>
                    <a:pt x="1005" y="1406"/>
                  </a:lnTo>
                  <a:lnTo>
                    <a:pt x="764" y="1708"/>
                  </a:lnTo>
                  <a:lnTo>
                    <a:pt x="543" y="2029"/>
                  </a:lnTo>
                  <a:lnTo>
                    <a:pt x="342" y="2370"/>
                  </a:lnTo>
                  <a:lnTo>
                    <a:pt x="201" y="2712"/>
                  </a:lnTo>
                  <a:lnTo>
                    <a:pt x="101" y="3094"/>
                  </a:lnTo>
                  <a:lnTo>
                    <a:pt x="21" y="3475"/>
                  </a:lnTo>
                  <a:lnTo>
                    <a:pt x="1" y="3877"/>
                  </a:lnTo>
                  <a:lnTo>
                    <a:pt x="1" y="46241"/>
                  </a:lnTo>
                  <a:lnTo>
                    <a:pt x="21" y="46643"/>
                  </a:lnTo>
                  <a:lnTo>
                    <a:pt x="101" y="47024"/>
                  </a:lnTo>
                  <a:lnTo>
                    <a:pt x="201" y="47406"/>
                  </a:lnTo>
                  <a:lnTo>
                    <a:pt x="342" y="47747"/>
                  </a:lnTo>
                  <a:lnTo>
                    <a:pt x="543" y="48089"/>
                  </a:lnTo>
                  <a:lnTo>
                    <a:pt x="764" y="48410"/>
                  </a:lnTo>
                  <a:lnTo>
                    <a:pt x="1005" y="48712"/>
                  </a:lnTo>
                  <a:lnTo>
                    <a:pt x="1286" y="48993"/>
                  </a:lnTo>
                  <a:lnTo>
                    <a:pt x="1608" y="49234"/>
                  </a:lnTo>
                  <a:lnTo>
                    <a:pt x="1949" y="49455"/>
                  </a:lnTo>
                  <a:lnTo>
                    <a:pt x="2311" y="49656"/>
                  </a:lnTo>
                  <a:lnTo>
                    <a:pt x="2692" y="49816"/>
                  </a:lnTo>
                  <a:lnTo>
                    <a:pt x="3094" y="49937"/>
                  </a:lnTo>
                  <a:lnTo>
                    <a:pt x="3516" y="50037"/>
                  </a:lnTo>
                  <a:lnTo>
                    <a:pt x="3958" y="50098"/>
                  </a:lnTo>
                  <a:lnTo>
                    <a:pt x="4400" y="50118"/>
                  </a:lnTo>
                  <a:lnTo>
                    <a:pt x="4641" y="50118"/>
                  </a:lnTo>
                  <a:lnTo>
                    <a:pt x="4641" y="56285"/>
                  </a:lnTo>
                  <a:lnTo>
                    <a:pt x="4641" y="56405"/>
                  </a:lnTo>
                  <a:lnTo>
                    <a:pt x="4681" y="56505"/>
                  </a:lnTo>
                  <a:lnTo>
                    <a:pt x="4721" y="56606"/>
                  </a:lnTo>
                  <a:lnTo>
                    <a:pt x="4781" y="56686"/>
                  </a:lnTo>
                  <a:lnTo>
                    <a:pt x="4862" y="56767"/>
                  </a:lnTo>
                  <a:lnTo>
                    <a:pt x="4962" y="56827"/>
                  </a:lnTo>
                  <a:lnTo>
                    <a:pt x="5042" y="56887"/>
                  </a:lnTo>
                  <a:lnTo>
                    <a:pt x="5163" y="56927"/>
                  </a:lnTo>
                  <a:lnTo>
                    <a:pt x="5263" y="56947"/>
                  </a:lnTo>
                  <a:lnTo>
                    <a:pt x="5484" y="56947"/>
                  </a:lnTo>
                  <a:lnTo>
                    <a:pt x="5605" y="56927"/>
                  </a:lnTo>
                  <a:lnTo>
                    <a:pt x="5705" y="56887"/>
                  </a:lnTo>
                  <a:lnTo>
                    <a:pt x="5806" y="56847"/>
                  </a:lnTo>
                  <a:lnTo>
                    <a:pt x="5906" y="56767"/>
                  </a:lnTo>
                  <a:lnTo>
                    <a:pt x="5987" y="56686"/>
                  </a:lnTo>
                  <a:lnTo>
                    <a:pt x="11470" y="50118"/>
                  </a:lnTo>
                  <a:lnTo>
                    <a:pt x="32602" y="50118"/>
                  </a:lnTo>
                  <a:lnTo>
                    <a:pt x="33044" y="50098"/>
                  </a:lnTo>
                  <a:lnTo>
                    <a:pt x="33486" y="50037"/>
                  </a:lnTo>
                  <a:lnTo>
                    <a:pt x="33908" y="49937"/>
                  </a:lnTo>
                  <a:lnTo>
                    <a:pt x="34309" y="49816"/>
                  </a:lnTo>
                  <a:lnTo>
                    <a:pt x="34691" y="49656"/>
                  </a:lnTo>
                  <a:lnTo>
                    <a:pt x="35053" y="49455"/>
                  </a:lnTo>
                  <a:lnTo>
                    <a:pt x="35394" y="49234"/>
                  </a:lnTo>
                  <a:lnTo>
                    <a:pt x="35716" y="48993"/>
                  </a:lnTo>
                  <a:lnTo>
                    <a:pt x="35997" y="48712"/>
                  </a:lnTo>
                  <a:lnTo>
                    <a:pt x="36238" y="48410"/>
                  </a:lnTo>
                  <a:lnTo>
                    <a:pt x="36459" y="48089"/>
                  </a:lnTo>
                  <a:lnTo>
                    <a:pt x="36660" y="47747"/>
                  </a:lnTo>
                  <a:lnTo>
                    <a:pt x="36800" y="47406"/>
                  </a:lnTo>
                  <a:lnTo>
                    <a:pt x="36901" y="47024"/>
                  </a:lnTo>
                  <a:lnTo>
                    <a:pt x="36981" y="46643"/>
                  </a:lnTo>
                  <a:lnTo>
                    <a:pt x="37001" y="46241"/>
                  </a:lnTo>
                  <a:lnTo>
                    <a:pt x="37001" y="3877"/>
                  </a:lnTo>
                  <a:lnTo>
                    <a:pt x="36981" y="3475"/>
                  </a:lnTo>
                  <a:lnTo>
                    <a:pt x="36901" y="3094"/>
                  </a:lnTo>
                  <a:lnTo>
                    <a:pt x="36800" y="2712"/>
                  </a:lnTo>
                  <a:lnTo>
                    <a:pt x="36660" y="2370"/>
                  </a:lnTo>
                  <a:lnTo>
                    <a:pt x="36459" y="2029"/>
                  </a:lnTo>
                  <a:lnTo>
                    <a:pt x="36238" y="1708"/>
                  </a:lnTo>
                  <a:lnTo>
                    <a:pt x="35997" y="1406"/>
                  </a:lnTo>
                  <a:lnTo>
                    <a:pt x="35716" y="1125"/>
                  </a:lnTo>
                  <a:lnTo>
                    <a:pt x="35394" y="884"/>
                  </a:lnTo>
                  <a:lnTo>
                    <a:pt x="35053" y="663"/>
                  </a:lnTo>
                  <a:lnTo>
                    <a:pt x="34691" y="462"/>
                  </a:lnTo>
                  <a:lnTo>
                    <a:pt x="34309" y="301"/>
                  </a:lnTo>
                  <a:lnTo>
                    <a:pt x="33908" y="181"/>
                  </a:lnTo>
                  <a:lnTo>
                    <a:pt x="33486" y="80"/>
                  </a:lnTo>
                  <a:lnTo>
                    <a:pt x="33044" y="20"/>
                  </a:lnTo>
                  <a:lnTo>
                    <a:pt x="3260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6" name="Google Shape;1656;p31"/>
            <p:cNvSpPr/>
            <p:nvPr/>
          </p:nvSpPr>
          <p:spPr>
            <a:xfrm>
              <a:off x="5236675" y="2133850"/>
              <a:ext cx="693025" cy="57275"/>
            </a:xfrm>
            <a:custGeom>
              <a:avLst/>
              <a:gdLst/>
              <a:ahLst/>
              <a:cxnLst/>
              <a:rect l="l" t="t" r="r" b="b"/>
              <a:pathLst>
                <a:path w="27721" h="2291" extrusionOk="0">
                  <a:moveTo>
                    <a:pt x="1" y="0"/>
                  </a:moveTo>
                  <a:lnTo>
                    <a:pt x="1" y="2290"/>
                  </a:lnTo>
                  <a:lnTo>
                    <a:pt x="27721" y="229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7" name="Google Shape;1657;p31"/>
            <p:cNvSpPr/>
            <p:nvPr/>
          </p:nvSpPr>
          <p:spPr>
            <a:xfrm>
              <a:off x="5236675" y="2293550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0"/>
                  </a:moveTo>
                  <a:lnTo>
                    <a:pt x="1" y="2310"/>
                  </a:lnTo>
                  <a:lnTo>
                    <a:pt x="27721" y="231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8" name="Google Shape;1658;p31"/>
            <p:cNvSpPr/>
            <p:nvPr/>
          </p:nvSpPr>
          <p:spPr>
            <a:xfrm>
              <a:off x="5236675" y="24532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1"/>
                  </a:moveTo>
                  <a:lnTo>
                    <a:pt x="1" y="2311"/>
                  </a:lnTo>
                  <a:lnTo>
                    <a:pt x="27721" y="231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9" name="Google Shape;1659;p31"/>
            <p:cNvSpPr/>
            <p:nvPr/>
          </p:nvSpPr>
          <p:spPr>
            <a:xfrm>
              <a:off x="5236675" y="26134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1"/>
                  </a:moveTo>
                  <a:lnTo>
                    <a:pt x="1" y="2311"/>
                  </a:lnTo>
                  <a:lnTo>
                    <a:pt x="27721" y="231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0" name="Google Shape;1660;p31"/>
            <p:cNvSpPr/>
            <p:nvPr/>
          </p:nvSpPr>
          <p:spPr>
            <a:xfrm>
              <a:off x="5236675" y="27731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0"/>
                  </a:moveTo>
                  <a:lnTo>
                    <a:pt x="1" y="2310"/>
                  </a:lnTo>
                  <a:lnTo>
                    <a:pt x="27721" y="231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1" name="Google Shape;1661;p31"/>
            <p:cNvSpPr/>
            <p:nvPr/>
          </p:nvSpPr>
          <p:spPr>
            <a:xfrm>
              <a:off x="5236675" y="2935825"/>
              <a:ext cx="693025" cy="57275"/>
            </a:xfrm>
            <a:custGeom>
              <a:avLst/>
              <a:gdLst/>
              <a:ahLst/>
              <a:cxnLst/>
              <a:rect l="l" t="t" r="r" b="b"/>
              <a:pathLst>
                <a:path w="27721" h="2291" extrusionOk="0">
                  <a:moveTo>
                    <a:pt x="1" y="1"/>
                  </a:moveTo>
                  <a:lnTo>
                    <a:pt x="1" y="2291"/>
                  </a:lnTo>
                  <a:lnTo>
                    <a:pt x="27721" y="229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62" name="Google Shape;1662;p31"/>
          <p:cNvGrpSpPr/>
          <p:nvPr/>
        </p:nvGrpSpPr>
        <p:grpSpPr>
          <a:xfrm>
            <a:off x="-138725" y="3141950"/>
            <a:ext cx="1027975" cy="1851078"/>
            <a:chOff x="8046725" y="2806125"/>
            <a:chExt cx="1027975" cy="1851078"/>
          </a:xfrm>
        </p:grpSpPr>
        <p:sp>
          <p:nvSpPr>
            <p:cNvPr id="1663" name="Google Shape;1663;p31"/>
            <p:cNvSpPr/>
            <p:nvPr/>
          </p:nvSpPr>
          <p:spPr>
            <a:xfrm>
              <a:off x="8178525" y="4543803"/>
              <a:ext cx="764400" cy="1134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64" name="Google Shape;1664;p31"/>
            <p:cNvGrpSpPr/>
            <p:nvPr/>
          </p:nvGrpSpPr>
          <p:grpSpPr>
            <a:xfrm>
              <a:off x="8046725" y="2806125"/>
              <a:ext cx="1027975" cy="1793300"/>
              <a:chOff x="-868675" y="2970500"/>
              <a:chExt cx="1027975" cy="1793300"/>
            </a:xfrm>
          </p:grpSpPr>
          <p:sp>
            <p:nvSpPr>
              <p:cNvPr id="1665" name="Google Shape;1665;p31"/>
              <p:cNvSpPr/>
              <p:nvPr/>
            </p:nvSpPr>
            <p:spPr>
              <a:xfrm>
                <a:off x="-868675" y="3094025"/>
                <a:ext cx="1027975" cy="908475"/>
              </a:xfrm>
              <a:custGeom>
                <a:avLst/>
                <a:gdLst/>
                <a:ahLst/>
                <a:cxnLst/>
                <a:rect l="l" t="t" r="r" b="b"/>
                <a:pathLst>
                  <a:path w="41119" h="36339" extrusionOk="0">
                    <a:moveTo>
                      <a:pt x="35956" y="1"/>
                    </a:moveTo>
                    <a:lnTo>
                      <a:pt x="35494" y="21"/>
                    </a:lnTo>
                    <a:lnTo>
                      <a:pt x="35032" y="81"/>
                    </a:lnTo>
                    <a:lnTo>
                      <a:pt x="34570" y="182"/>
                    </a:lnTo>
                    <a:lnTo>
                      <a:pt x="34108" y="282"/>
                    </a:lnTo>
                    <a:lnTo>
                      <a:pt x="33666" y="423"/>
                    </a:lnTo>
                    <a:lnTo>
                      <a:pt x="33204" y="583"/>
                    </a:lnTo>
                    <a:lnTo>
                      <a:pt x="32762" y="764"/>
                    </a:lnTo>
                    <a:lnTo>
                      <a:pt x="32340" y="965"/>
                    </a:lnTo>
                    <a:lnTo>
                      <a:pt x="31898" y="1186"/>
                    </a:lnTo>
                    <a:lnTo>
                      <a:pt x="31497" y="1407"/>
                    </a:lnTo>
                    <a:lnTo>
                      <a:pt x="30934" y="1728"/>
                    </a:lnTo>
                    <a:lnTo>
                      <a:pt x="30392" y="2090"/>
                    </a:lnTo>
                    <a:lnTo>
                      <a:pt x="29850" y="2451"/>
                    </a:lnTo>
                    <a:lnTo>
                      <a:pt x="29327" y="2833"/>
                    </a:lnTo>
                    <a:lnTo>
                      <a:pt x="28805" y="3235"/>
                    </a:lnTo>
                    <a:lnTo>
                      <a:pt x="28303" y="3657"/>
                    </a:lnTo>
                    <a:lnTo>
                      <a:pt x="27821" y="4099"/>
                    </a:lnTo>
                    <a:lnTo>
                      <a:pt x="27339" y="4540"/>
                    </a:lnTo>
                    <a:lnTo>
                      <a:pt x="26877" y="5023"/>
                    </a:lnTo>
                    <a:lnTo>
                      <a:pt x="26435" y="5485"/>
                    </a:lnTo>
                    <a:lnTo>
                      <a:pt x="26013" y="5987"/>
                    </a:lnTo>
                    <a:lnTo>
                      <a:pt x="25591" y="6489"/>
                    </a:lnTo>
                    <a:lnTo>
                      <a:pt x="25189" y="7011"/>
                    </a:lnTo>
                    <a:lnTo>
                      <a:pt x="24808" y="7554"/>
                    </a:lnTo>
                    <a:lnTo>
                      <a:pt x="24446" y="8096"/>
                    </a:lnTo>
                    <a:lnTo>
                      <a:pt x="24105" y="8658"/>
                    </a:lnTo>
                    <a:lnTo>
                      <a:pt x="23683" y="9341"/>
                    </a:lnTo>
                    <a:lnTo>
                      <a:pt x="23462" y="9683"/>
                    </a:lnTo>
                    <a:lnTo>
                      <a:pt x="23201" y="9984"/>
                    </a:lnTo>
                    <a:lnTo>
                      <a:pt x="22919" y="10265"/>
                    </a:lnTo>
                    <a:lnTo>
                      <a:pt x="22779" y="10386"/>
                    </a:lnTo>
                    <a:lnTo>
                      <a:pt x="22638" y="10486"/>
                    </a:lnTo>
                    <a:lnTo>
                      <a:pt x="22478" y="10587"/>
                    </a:lnTo>
                    <a:lnTo>
                      <a:pt x="22297" y="10667"/>
                    </a:lnTo>
                    <a:lnTo>
                      <a:pt x="22116" y="10727"/>
                    </a:lnTo>
                    <a:lnTo>
                      <a:pt x="21935" y="10768"/>
                    </a:lnTo>
                    <a:lnTo>
                      <a:pt x="21754" y="10788"/>
                    </a:lnTo>
                    <a:lnTo>
                      <a:pt x="21574" y="10788"/>
                    </a:lnTo>
                    <a:lnTo>
                      <a:pt x="21393" y="10768"/>
                    </a:lnTo>
                    <a:lnTo>
                      <a:pt x="21212" y="10727"/>
                    </a:lnTo>
                    <a:lnTo>
                      <a:pt x="20850" y="10627"/>
                    </a:lnTo>
                    <a:lnTo>
                      <a:pt x="20489" y="10486"/>
                    </a:lnTo>
                    <a:lnTo>
                      <a:pt x="19786" y="10165"/>
                    </a:lnTo>
                    <a:lnTo>
                      <a:pt x="19424" y="10024"/>
                    </a:lnTo>
                    <a:lnTo>
                      <a:pt x="19063" y="9924"/>
                    </a:lnTo>
                    <a:lnTo>
                      <a:pt x="18802" y="9884"/>
                    </a:lnTo>
                    <a:lnTo>
                      <a:pt x="18540" y="9864"/>
                    </a:lnTo>
                    <a:lnTo>
                      <a:pt x="18259" y="9884"/>
                    </a:lnTo>
                    <a:lnTo>
                      <a:pt x="17998" y="9924"/>
                    </a:lnTo>
                    <a:lnTo>
                      <a:pt x="17737" y="9984"/>
                    </a:lnTo>
                    <a:lnTo>
                      <a:pt x="17476" y="10064"/>
                    </a:lnTo>
                    <a:lnTo>
                      <a:pt x="17235" y="10185"/>
                    </a:lnTo>
                    <a:lnTo>
                      <a:pt x="16994" y="10306"/>
                    </a:lnTo>
                    <a:lnTo>
                      <a:pt x="16753" y="10466"/>
                    </a:lnTo>
                    <a:lnTo>
                      <a:pt x="16532" y="10627"/>
                    </a:lnTo>
                    <a:lnTo>
                      <a:pt x="16311" y="10808"/>
                    </a:lnTo>
                    <a:lnTo>
                      <a:pt x="16130" y="11009"/>
                    </a:lnTo>
                    <a:lnTo>
                      <a:pt x="15929" y="11230"/>
                    </a:lnTo>
                    <a:lnTo>
                      <a:pt x="15768" y="11450"/>
                    </a:lnTo>
                    <a:lnTo>
                      <a:pt x="15608" y="11692"/>
                    </a:lnTo>
                    <a:lnTo>
                      <a:pt x="15467" y="11933"/>
                    </a:lnTo>
                    <a:lnTo>
                      <a:pt x="15367" y="12174"/>
                    </a:lnTo>
                    <a:lnTo>
                      <a:pt x="15246" y="12435"/>
                    </a:lnTo>
                    <a:lnTo>
                      <a:pt x="15166" y="12696"/>
                    </a:lnTo>
                    <a:lnTo>
                      <a:pt x="15085" y="12957"/>
                    </a:lnTo>
                    <a:lnTo>
                      <a:pt x="15025" y="13238"/>
                    </a:lnTo>
                    <a:lnTo>
                      <a:pt x="14965" y="13519"/>
                    </a:lnTo>
                    <a:lnTo>
                      <a:pt x="14905" y="14062"/>
                    </a:lnTo>
                    <a:lnTo>
                      <a:pt x="14865" y="14624"/>
                    </a:lnTo>
                    <a:lnTo>
                      <a:pt x="14885" y="15187"/>
                    </a:lnTo>
                    <a:lnTo>
                      <a:pt x="14925" y="15749"/>
                    </a:lnTo>
                    <a:lnTo>
                      <a:pt x="14985" y="16312"/>
                    </a:lnTo>
                    <a:lnTo>
                      <a:pt x="15065" y="16995"/>
                    </a:lnTo>
                    <a:lnTo>
                      <a:pt x="15146" y="17657"/>
                    </a:lnTo>
                    <a:lnTo>
                      <a:pt x="15166" y="17999"/>
                    </a:lnTo>
                    <a:lnTo>
                      <a:pt x="15186" y="18320"/>
                    </a:lnTo>
                    <a:lnTo>
                      <a:pt x="15166" y="18662"/>
                    </a:lnTo>
                    <a:lnTo>
                      <a:pt x="15106" y="18983"/>
                    </a:lnTo>
                    <a:lnTo>
                      <a:pt x="15025" y="19325"/>
                    </a:lnTo>
                    <a:lnTo>
                      <a:pt x="14885" y="19626"/>
                    </a:lnTo>
                    <a:lnTo>
                      <a:pt x="14724" y="19927"/>
                    </a:lnTo>
                    <a:lnTo>
                      <a:pt x="14623" y="20068"/>
                    </a:lnTo>
                    <a:lnTo>
                      <a:pt x="14523" y="20188"/>
                    </a:lnTo>
                    <a:lnTo>
                      <a:pt x="14403" y="20309"/>
                    </a:lnTo>
                    <a:lnTo>
                      <a:pt x="14282" y="20429"/>
                    </a:lnTo>
                    <a:lnTo>
                      <a:pt x="14141" y="20510"/>
                    </a:lnTo>
                    <a:lnTo>
                      <a:pt x="14001" y="20610"/>
                    </a:lnTo>
                    <a:lnTo>
                      <a:pt x="13860" y="20671"/>
                    </a:lnTo>
                    <a:lnTo>
                      <a:pt x="13720" y="20731"/>
                    </a:lnTo>
                    <a:lnTo>
                      <a:pt x="13559" y="20751"/>
                    </a:lnTo>
                    <a:lnTo>
                      <a:pt x="13398" y="20771"/>
                    </a:lnTo>
                    <a:lnTo>
                      <a:pt x="13217" y="20771"/>
                    </a:lnTo>
                    <a:lnTo>
                      <a:pt x="13057" y="20751"/>
                    </a:lnTo>
                    <a:lnTo>
                      <a:pt x="12896" y="20711"/>
                    </a:lnTo>
                    <a:lnTo>
                      <a:pt x="12735" y="20671"/>
                    </a:lnTo>
                    <a:lnTo>
                      <a:pt x="12575" y="20590"/>
                    </a:lnTo>
                    <a:lnTo>
                      <a:pt x="12434" y="20510"/>
                    </a:lnTo>
                    <a:lnTo>
                      <a:pt x="12153" y="20329"/>
                    </a:lnTo>
                    <a:lnTo>
                      <a:pt x="11872" y="20088"/>
                    </a:lnTo>
                    <a:lnTo>
                      <a:pt x="11610" y="19827"/>
                    </a:lnTo>
                    <a:lnTo>
                      <a:pt x="11369" y="19566"/>
                    </a:lnTo>
                    <a:lnTo>
                      <a:pt x="11128" y="19285"/>
                    </a:lnTo>
                    <a:lnTo>
                      <a:pt x="10666" y="18762"/>
                    </a:lnTo>
                    <a:lnTo>
                      <a:pt x="10204" y="18260"/>
                    </a:lnTo>
                    <a:lnTo>
                      <a:pt x="9702" y="17758"/>
                    </a:lnTo>
                    <a:lnTo>
                      <a:pt x="9200" y="17276"/>
                    </a:lnTo>
                    <a:lnTo>
                      <a:pt x="8698" y="16814"/>
                    </a:lnTo>
                    <a:lnTo>
                      <a:pt x="8155" y="16352"/>
                    </a:lnTo>
                    <a:lnTo>
                      <a:pt x="7633" y="15930"/>
                    </a:lnTo>
                    <a:lnTo>
                      <a:pt x="7071" y="15508"/>
                    </a:lnTo>
                    <a:lnTo>
                      <a:pt x="6468" y="15086"/>
                    </a:lnTo>
                    <a:lnTo>
                      <a:pt x="6167" y="14885"/>
                    </a:lnTo>
                    <a:lnTo>
                      <a:pt x="5845" y="14705"/>
                    </a:lnTo>
                    <a:lnTo>
                      <a:pt x="5504" y="14544"/>
                    </a:lnTo>
                    <a:lnTo>
                      <a:pt x="5182" y="14383"/>
                    </a:lnTo>
                    <a:lnTo>
                      <a:pt x="4841" y="14243"/>
                    </a:lnTo>
                    <a:lnTo>
                      <a:pt x="4500" y="14122"/>
                    </a:lnTo>
                    <a:lnTo>
                      <a:pt x="4158" y="14042"/>
                    </a:lnTo>
                    <a:lnTo>
                      <a:pt x="3817" y="13981"/>
                    </a:lnTo>
                    <a:lnTo>
                      <a:pt x="3475" y="13941"/>
                    </a:lnTo>
                    <a:lnTo>
                      <a:pt x="3134" y="13921"/>
                    </a:lnTo>
                    <a:lnTo>
                      <a:pt x="2792" y="13961"/>
                    </a:lnTo>
                    <a:lnTo>
                      <a:pt x="2451" y="14022"/>
                    </a:lnTo>
                    <a:lnTo>
                      <a:pt x="2129" y="14122"/>
                    </a:lnTo>
                    <a:lnTo>
                      <a:pt x="1808" y="14263"/>
                    </a:lnTo>
                    <a:lnTo>
                      <a:pt x="1547" y="14423"/>
                    </a:lnTo>
                    <a:lnTo>
                      <a:pt x="1326" y="14604"/>
                    </a:lnTo>
                    <a:lnTo>
                      <a:pt x="1105" y="14785"/>
                    </a:lnTo>
                    <a:lnTo>
                      <a:pt x="904" y="15006"/>
                    </a:lnTo>
                    <a:lnTo>
                      <a:pt x="723" y="15247"/>
                    </a:lnTo>
                    <a:lnTo>
                      <a:pt x="583" y="15488"/>
                    </a:lnTo>
                    <a:lnTo>
                      <a:pt x="442" y="15749"/>
                    </a:lnTo>
                    <a:lnTo>
                      <a:pt x="321" y="16030"/>
                    </a:lnTo>
                    <a:lnTo>
                      <a:pt x="221" y="16312"/>
                    </a:lnTo>
                    <a:lnTo>
                      <a:pt x="141" y="16613"/>
                    </a:lnTo>
                    <a:lnTo>
                      <a:pt x="80" y="16914"/>
                    </a:lnTo>
                    <a:lnTo>
                      <a:pt x="20" y="17216"/>
                    </a:lnTo>
                    <a:lnTo>
                      <a:pt x="0" y="17517"/>
                    </a:lnTo>
                    <a:lnTo>
                      <a:pt x="0" y="17818"/>
                    </a:lnTo>
                    <a:lnTo>
                      <a:pt x="0" y="18140"/>
                    </a:lnTo>
                    <a:lnTo>
                      <a:pt x="40" y="18441"/>
                    </a:lnTo>
                    <a:lnTo>
                      <a:pt x="80" y="18742"/>
                    </a:lnTo>
                    <a:lnTo>
                      <a:pt x="141" y="19023"/>
                    </a:lnTo>
                    <a:lnTo>
                      <a:pt x="221" y="19325"/>
                    </a:lnTo>
                    <a:lnTo>
                      <a:pt x="301" y="19606"/>
                    </a:lnTo>
                    <a:lnTo>
                      <a:pt x="522" y="20168"/>
                    </a:lnTo>
                    <a:lnTo>
                      <a:pt x="763" y="20711"/>
                    </a:lnTo>
                    <a:lnTo>
                      <a:pt x="1024" y="21253"/>
                    </a:lnTo>
                    <a:lnTo>
                      <a:pt x="1306" y="21795"/>
                    </a:lnTo>
                    <a:lnTo>
                      <a:pt x="1928" y="22840"/>
                    </a:lnTo>
                    <a:lnTo>
                      <a:pt x="3214" y="24929"/>
                    </a:lnTo>
                    <a:lnTo>
                      <a:pt x="3857" y="25974"/>
                    </a:lnTo>
                    <a:lnTo>
                      <a:pt x="4540" y="26978"/>
                    </a:lnTo>
                    <a:lnTo>
                      <a:pt x="5223" y="28002"/>
                    </a:lnTo>
                    <a:lnTo>
                      <a:pt x="5946" y="28987"/>
                    </a:lnTo>
                    <a:lnTo>
                      <a:pt x="6709" y="29931"/>
                    </a:lnTo>
                    <a:lnTo>
                      <a:pt x="7091" y="30413"/>
                    </a:lnTo>
                    <a:lnTo>
                      <a:pt x="7493" y="30875"/>
                    </a:lnTo>
                    <a:lnTo>
                      <a:pt x="7914" y="31317"/>
                    </a:lnTo>
                    <a:lnTo>
                      <a:pt x="8336" y="31759"/>
                    </a:lnTo>
                    <a:lnTo>
                      <a:pt x="8758" y="32201"/>
                    </a:lnTo>
                    <a:lnTo>
                      <a:pt x="9220" y="32602"/>
                    </a:lnTo>
                    <a:lnTo>
                      <a:pt x="9662" y="33024"/>
                    </a:lnTo>
                    <a:lnTo>
                      <a:pt x="10144" y="33406"/>
                    </a:lnTo>
                    <a:lnTo>
                      <a:pt x="10606" y="33787"/>
                    </a:lnTo>
                    <a:lnTo>
                      <a:pt x="11108" y="34149"/>
                    </a:lnTo>
                    <a:lnTo>
                      <a:pt x="11610" y="34491"/>
                    </a:lnTo>
                    <a:lnTo>
                      <a:pt x="12113" y="34812"/>
                    </a:lnTo>
                    <a:lnTo>
                      <a:pt x="12635" y="35133"/>
                    </a:lnTo>
                    <a:lnTo>
                      <a:pt x="13157" y="35415"/>
                    </a:lnTo>
                    <a:lnTo>
                      <a:pt x="13699" y="35676"/>
                    </a:lnTo>
                    <a:lnTo>
                      <a:pt x="14262" y="35917"/>
                    </a:lnTo>
                    <a:lnTo>
                      <a:pt x="14824" y="36138"/>
                    </a:lnTo>
                    <a:lnTo>
                      <a:pt x="15387" y="36339"/>
                    </a:lnTo>
                    <a:lnTo>
                      <a:pt x="26274" y="36339"/>
                    </a:lnTo>
                    <a:lnTo>
                      <a:pt x="26816" y="35736"/>
                    </a:lnTo>
                    <a:lnTo>
                      <a:pt x="27359" y="35093"/>
                    </a:lnTo>
                    <a:lnTo>
                      <a:pt x="27901" y="34430"/>
                    </a:lnTo>
                    <a:lnTo>
                      <a:pt x="28423" y="33727"/>
                    </a:lnTo>
                    <a:lnTo>
                      <a:pt x="28946" y="33024"/>
                    </a:lnTo>
                    <a:lnTo>
                      <a:pt x="29468" y="32281"/>
                    </a:lnTo>
                    <a:lnTo>
                      <a:pt x="29970" y="31538"/>
                    </a:lnTo>
                    <a:lnTo>
                      <a:pt x="30492" y="30774"/>
                    </a:lnTo>
                    <a:lnTo>
                      <a:pt x="30974" y="29991"/>
                    </a:lnTo>
                    <a:lnTo>
                      <a:pt x="31477" y="29188"/>
                    </a:lnTo>
                    <a:lnTo>
                      <a:pt x="31959" y="28364"/>
                    </a:lnTo>
                    <a:lnTo>
                      <a:pt x="32441" y="27540"/>
                    </a:lnTo>
                    <a:lnTo>
                      <a:pt x="33365" y="25853"/>
                    </a:lnTo>
                    <a:lnTo>
                      <a:pt x="34269" y="24146"/>
                    </a:lnTo>
                    <a:lnTo>
                      <a:pt x="35132" y="22418"/>
                    </a:lnTo>
                    <a:lnTo>
                      <a:pt x="35976" y="20671"/>
                    </a:lnTo>
                    <a:lnTo>
                      <a:pt x="36760" y="18923"/>
                    </a:lnTo>
                    <a:lnTo>
                      <a:pt x="37523" y="17175"/>
                    </a:lnTo>
                    <a:lnTo>
                      <a:pt x="38226" y="15468"/>
                    </a:lnTo>
                    <a:lnTo>
                      <a:pt x="38909" y="13801"/>
                    </a:lnTo>
                    <a:lnTo>
                      <a:pt x="39532" y="12174"/>
                    </a:lnTo>
                    <a:lnTo>
                      <a:pt x="40114" y="10587"/>
                    </a:lnTo>
                    <a:lnTo>
                      <a:pt x="40355" y="9944"/>
                    </a:lnTo>
                    <a:lnTo>
                      <a:pt x="40556" y="9301"/>
                    </a:lnTo>
                    <a:lnTo>
                      <a:pt x="40737" y="8638"/>
                    </a:lnTo>
                    <a:lnTo>
                      <a:pt x="40897" y="7955"/>
                    </a:lnTo>
                    <a:lnTo>
                      <a:pt x="41018" y="7292"/>
                    </a:lnTo>
                    <a:lnTo>
                      <a:pt x="41098" y="6609"/>
                    </a:lnTo>
                    <a:lnTo>
                      <a:pt x="41118" y="6268"/>
                    </a:lnTo>
                    <a:lnTo>
                      <a:pt x="41118" y="5926"/>
                    </a:lnTo>
                    <a:lnTo>
                      <a:pt x="41118" y="5585"/>
                    </a:lnTo>
                    <a:lnTo>
                      <a:pt x="41098" y="5244"/>
                    </a:lnTo>
                    <a:lnTo>
                      <a:pt x="41058" y="4902"/>
                    </a:lnTo>
                    <a:lnTo>
                      <a:pt x="41018" y="4561"/>
                    </a:lnTo>
                    <a:lnTo>
                      <a:pt x="40938" y="4219"/>
                    </a:lnTo>
                    <a:lnTo>
                      <a:pt x="40857" y="3878"/>
                    </a:lnTo>
                    <a:lnTo>
                      <a:pt x="40757" y="3556"/>
                    </a:lnTo>
                    <a:lnTo>
                      <a:pt x="40636" y="3235"/>
                    </a:lnTo>
                    <a:lnTo>
                      <a:pt x="40516" y="2913"/>
                    </a:lnTo>
                    <a:lnTo>
                      <a:pt x="40355" y="2612"/>
                    </a:lnTo>
                    <a:lnTo>
                      <a:pt x="40194" y="2311"/>
                    </a:lnTo>
                    <a:lnTo>
                      <a:pt x="40014" y="2030"/>
                    </a:lnTo>
                    <a:lnTo>
                      <a:pt x="39813" y="1748"/>
                    </a:lnTo>
                    <a:lnTo>
                      <a:pt x="39592" y="1507"/>
                    </a:lnTo>
                    <a:lnTo>
                      <a:pt x="39351" y="1266"/>
                    </a:lnTo>
                    <a:lnTo>
                      <a:pt x="39110" y="1045"/>
                    </a:lnTo>
                    <a:lnTo>
                      <a:pt x="38829" y="844"/>
                    </a:lnTo>
                    <a:lnTo>
                      <a:pt x="38547" y="644"/>
                    </a:lnTo>
                    <a:lnTo>
                      <a:pt x="38346" y="543"/>
                    </a:lnTo>
                    <a:lnTo>
                      <a:pt x="38146" y="443"/>
                    </a:lnTo>
                    <a:lnTo>
                      <a:pt x="37724" y="262"/>
                    </a:lnTo>
                    <a:lnTo>
                      <a:pt x="37302" y="141"/>
                    </a:lnTo>
                    <a:lnTo>
                      <a:pt x="36860" y="61"/>
                    </a:lnTo>
                    <a:lnTo>
                      <a:pt x="36398" y="21"/>
                    </a:lnTo>
                    <a:lnTo>
                      <a:pt x="35956" y="1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6" name="Google Shape;1666;p31"/>
              <p:cNvSpPr/>
              <p:nvPr/>
            </p:nvSpPr>
            <p:spPr>
              <a:xfrm>
                <a:off x="-774775" y="3167350"/>
                <a:ext cx="813550" cy="777900"/>
              </a:xfrm>
              <a:custGeom>
                <a:avLst/>
                <a:gdLst/>
                <a:ahLst/>
                <a:cxnLst/>
                <a:rect l="l" t="t" r="r" b="b"/>
                <a:pathLst>
                  <a:path w="32542" h="31116" extrusionOk="0">
                    <a:moveTo>
                      <a:pt x="32200" y="0"/>
                    </a:moveTo>
                    <a:lnTo>
                      <a:pt x="32100" y="61"/>
                    </a:lnTo>
                    <a:lnTo>
                      <a:pt x="32039" y="141"/>
                    </a:lnTo>
                    <a:lnTo>
                      <a:pt x="15909" y="30413"/>
                    </a:lnTo>
                    <a:lnTo>
                      <a:pt x="442" y="14041"/>
                    </a:lnTo>
                    <a:lnTo>
                      <a:pt x="362" y="13981"/>
                    </a:lnTo>
                    <a:lnTo>
                      <a:pt x="261" y="13961"/>
                    </a:lnTo>
                    <a:lnTo>
                      <a:pt x="161" y="13981"/>
                    </a:lnTo>
                    <a:lnTo>
                      <a:pt x="81" y="14041"/>
                    </a:lnTo>
                    <a:lnTo>
                      <a:pt x="20" y="14122"/>
                    </a:lnTo>
                    <a:lnTo>
                      <a:pt x="0" y="14222"/>
                    </a:lnTo>
                    <a:lnTo>
                      <a:pt x="0" y="14323"/>
                    </a:lnTo>
                    <a:lnTo>
                      <a:pt x="61" y="14403"/>
                    </a:lnTo>
                    <a:lnTo>
                      <a:pt x="15769" y="31035"/>
                    </a:lnTo>
                    <a:lnTo>
                      <a:pt x="15849" y="31096"/>
                    </a:lnTo>
                    <a:lnTo>
                      <a:pt x="15970" y="31116"/>
                    </a:lnTo>
                    <a:lnTo>
                      <a:pt x="15990" y="31116"/>
                    </a:lnTo>
                    <a:lnTo>
                      <a:pt x="16050" y="31096"/>
                    </a:lnTo>
                    <a:lnTo>
                      <a:pt x="16110" y="31055"/>
                    </a:lnTo>
                    <a:lnTo>
                      <a:pt x="16150" y="31015"/>
                    </a:lnTo>
                    <a:lnTo>
                      <a:pt x="16191" y="30975"/>
                    </a:lnTo>
                    <a:lnTo>
                      <a:pt x="32501" y="382"/>
                    </a:lnTo>
                    <a:lnTo>
                      <a:pt x="32542" y="282"/>
                    </a:lnTo>
                    <a:lnTo>
                      <a:pt x="32521" y="181"/>
                    </a:lnTo>
                    <a:lnTo>
                      <a:pt x="32481" y="101"/>
                    </a:lnTo>
                    <a:lnTo>
                      <a:pt x="32401" y="21"/>
                    </a:lnTo>
                    <a:lnTo>
                      <a:pt x="32300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7" name="Google Shape;1667;p31"/>
              <p:cNvSpPr/>
              <p:nvPr/>
            </p:nvSpPr>
            <p:spPr>
              <a:xfrm>
                <a:off x="-40100" y="3290375"/>
                <a:ext cx="129600" cy="13100"/>
              </a:xfrm>
              <a:custGeom>
                <a:avLst/>
                <a:gdLst/>
                <a:ahLst/>
                <a:cxnLst/>
                <a:rect l="l" t="t" r="r" b="b"/>
                <a:pathLst>
                  <a:path w="5184" h="524" extrusionOk="0">
                    <a:moveTo>
                      <a:pt x="262" y="1"/>
                    </a:moveTo>
                    <a:lnTo>
                      <a:pt x="162" y="21"/>
                    </a:lnTo>
                    <a:lnTo>
                      <a:pt x="81" y="81"/>
                    </a:lnTo>
                    <a:lnTo>
                      <a:pt x="21" y="162"/>
                    </a:lnTo>
                    <a:lnTo>
                      <a:pt x="1" y="262"/>
                    </a:lnTo>
                    <a:lnTo>
                      <a:pt x="21" y="362"/>
                    </a:lnTo>
                    <a:lnTo>
                      <a:pt x="81" y="443"/>
                    </a:lnTo>
                    <a:lnTo>
                      <a:pt x="162" y="503"/>
                    </a:lnTo>
                    <a:lnTo>
                      <a:pt x="262" y="523"/>
                    </a:lnTo>
                    <a:lnTo>
                      <a:pt x="4922" y="523"/>
                    </a:lnTo>
                    <a:lnTo>
                      <a:pt x="5023" y="503"/>
                    </a:lnTo>
                    <a:lnTo>
                      <a:pt x="5123" y="443"/>
                    </a:lnTo>
                    <a:lnTo>
                      <a:pt x="5163" y="362"/>
                    </a:lnTo>
                    <a:lnTo>
                      <a:pt x="5183" y="262"/>
                    </a:lnTo>
                    <a:lnTo>
                      <a:pt x="5163" y="162"/>
                    </a:lnTo>
                    <a:lnTo>
                      <a:pt x="5123" y="81"/>
                    </a:lnTo>
                    <a:lnTo>
                      <a:pt x="5023" y="21"/>
                    </a:lnTo>
                    <a:lnTo>
                      <a:pt x="492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8" name="Google Shape;1668;p31"/>
              <p:cNvSpPr/>
              <p:nvPr/>
            </p:nvSpPr>
            <p:spPr>
              <a:xfrm>
                <a:off x="-153575" y="3213050"/>
                <a:ext cx="59775" cy="214950"/>
              </a:xfrm>
              <a:custGeom>
                <a:avLst/>
                <a:gdLst/>
                <a:ahLst/>
                <a:cxnLst/>
                <a:rect l="l" t="t" r="r" b="b"/>
                <a:pathLst>
                  <a:path w="2391" h="8598" extrusionOk="0">
                    <a:moveTo>
                      <a:pt x="201" y="0"/>
                    </a:moveTo>
                    <a:lnTo>
                      <a:pt x="121" y="41"/>
                    </a:lnTo>
                    <a:lnTo>
                      <a:pt x="40" y="121"/>
                    </a:lnTo>
                    <a:lnTo>
                      <a:pt x="0" y="201"/>
                    </a:lnTo>
                    <a:lnTo>
                      <a:pt x="20" y="302"/>
                    </a:lnTo>
                    <a:lnTo>
                      <a:pt x="1888" y="8397"/>
                    </a:lnTo>
                    <a:lnTo>
                      <a:pt x="1929" y="8477"/>
                    </a:lnTo>
                    <a:lnTo>
                      <a:pt x="1989" y="8558"/>
                    </a:lnTo>
                    <a:lnTo>
                      <a:pt x="2049" y="8598"/>
                    </a:lnTo>
                    <a:lnTo>
                      <a:pt x="2210" y="8598"/>
                    </a:lnTo>
                    <a:lnTo>
                      <a:pt x="2290" y="8558"/>
                    </a:lnTo>
                    <a:lnTo>
                      <a:pt x="2370" y="8477"/>
                    </a:lnTo>
                    <a:lnTo>
                      <a:pt x="2391" y="8377"/>
                    </a:lnTo>
                    <a:lnTo>
                      <a:pt x="2391" y="8276"/>
                    </a:lnTo>
                    <a:lnTo>
                      <a:pt x="522" y="201"/>
                    </a:lnTo>
                    <a:lnTo>
                      <a:pt x="482" y="101"/>
                    </a:lnTo>
                    <a:lnTo>
                      <a:pt x="402" y="21"/>
                    </a:lnTo>
                    <a:lnTo>
                      <a:pt x="30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9" name="Google Shape;1669;p31"/>
              <p:cNvSpPr/>
              <p:nvPr/>
            </p:nvSpPr>
            <p:spPr>
              <a:xfrm>
                <a:off x="-146550" y="3475700"/>
                <a:ext cx="131600" cy="27625"/>
              </a:xfrm>
              <a:custGeom>
                <a:avLst/>
                <a:gdLst/>
                <a:ahLst/>
                <a:cxnLst/>
                <a:rect l="l" t="t" r="r" b="b"/>
                <a:pathLst>
                  <a:path w="5264" h="1105" extrusionOk="0">
                    <a:moveTo>
                      <a:pt x="4962" y="0"/>
                    </a:moveTo>
                    <a:lnTo>
                      <a:pt x="221" y="583"/>
                    </a:lnTo>
                    <a:lnTo>
                      <a:pt x="121" y="623"/>
                    </a:lnTo>
                    <a:lnTo>
                      <a:pt x="41" y="683"/>
                    </a:lnTo>
                    <a:lnTo>
                      <a:pt x="0" y="783"/>
                    </a:lnTo>
                    <a:lnTo>
                      <a:pt x="0" y="884"/>
                    </a:lnTo>
                    <a:lnTo>
                      <a:pt x="20" y="964"/>
                    </a:lnTo>
                    <a:lnTo>
                      <a:pt x="81" y="1045"/>
                    </a:lnTo>
                    <a:lnTo>
                      <a:pt x="161" y="1085"/>
                    </a:lnTo>
                    <a:lnTo>
                      <a:pt x="261" y="1105"/>
                    </a:lnTo>
                    <a:lnTo>
                      <a:pt x="282" y="1105"/>
                    </a:lnTo>
                    <a:lnTo>
                      <a:pt x="5022" y="522"/>
                    </a:lnTo>
                    <a:lnTo>
                      <a:pt x="5123" y="502"/>
                    </a:lnTo>
                    <a:lnTo>
                      <a:pt x="5203" y="422"/>
                    </a:lnTo>
                    <a:lnTo>
                      <a:pt x="5243" y="342"/>
                    </a:lnTo>
                    <a:lnTo>
                      <a:pt x="5263" y="241"/>
                    </a:lnTo>
                    <a:lnTo>
                      <a:pt x="5223" y="141"/>
                    </a:lnTo>
                    <a:lnTo>
                      <a:pt x="5163" y="60"/>
                    </a:lnTo>
                    <a:lnTo>
                      <a:pt x="5062" y="20"/>
                    </a:lnTo>
                    <a:lnTo>
                      <a:pt x="496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0" name="Google Shape;1670;p31"/>
              <p:cNvSpPr/>
              <p:nvPr/>
            </p:nvSpPr>
            <p:spPr>
              <a:xfrm>
                <a:off x="-666300" y="3530925"/>
                <a:ext cx="13075" cy="113525"/>
              </a:xfrm>
              <a:custGeom>
                <a:avLst/>
                <a:gdLst/>
                <a:ahLst/>
                <a:cxnLst/>
                <a:rect l="l" t="t" r="r" b="b"/>
                <a:pathLst>
                  <a:path w="523" h="4541" extrusionOk="0">
                    <a:moveTo>
                      <a:pt x="261" y="1"/>
                    </a:moveTo>
                    <a:lnTo>
                      <a:pt x="141" y="21"/>
                    </a:lnTo>
                    <a:lnTo>
                      <a:pt x="60" y="81"/>
                    </a:lnTo>
                    <a:lnTo>
                      <a:pt x="20" y="161"/>
                    </a:lnTo>
                    <a:lnTo>
                      <a:pt x="0" y="262"/>
                    </a:lnTo>
                    <a:lnTo>
                      <a:pt x="0" y="4279"/>
                    </a:lnTo>
                    <a:lnTo>
                      <a:pt x="20" y="4380"/>
                    </a:lnTo>
                    <a:lnTo>
                      <a:pt x="60" y="4460"/>
                    </a:lnTo>
                    <a:lnTo>
                      <a:pt x="141" y="4520"/>
                    </a:lnTo>
                    <a:lnTo>
                      <a:pt x="261" y="4540"/>
                    </a:lnTo>
                    <a:lnTo>
                      <a:pt x="362" y="4520"/>
                    </a:lnTo>
                    <a:lnTo>
                      <a:pt x="442" y="4460"/>
                    </a:lnTo>
                    <a:lnTo>
                      <a:pt x="502" y="4380"/>
                    </a:lnTo>
                    <a:lnTo>
                      <a:pt x="522" y="4279"/>
                    </a:lnTo>
                    <a:lnTo>
                      <a:pt x="522" y="262"/>
                    </a:lnTo>
                    <a:lnTo>
                      <a:pt x="502" y="161"/>
                    </a:lnTo>
                    <a:lnTo>
                      <a:pt x="442" y="81"/>
                    </a:lnTo>
                    <a:lnTo>
                      <a:pt x="362" y="21"/>
                    </a:lnTo>
                    <a:lnTo>
                      <a:pt x="261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1" name="Google Shape;1671;p31"/>
              <p:cNvSpPr/>
              <p:nvPr/>
            </p:nvSpPr>
            <p:spPr>
              <a:xfrm>
                <a:off x="-832525" y="3569100"/>
                <a:ext cx="126575" cy="19600"/>
              </a:xfrm>
              <a:custGeom>
                <a:avLst/>
                <a:gdLst/>
                <a:ahLst/>
                <a:cxnLst/>
                <a:rect l="l" t="t" r="r" b="b"/>
                <a:pathLst>
                  <a:path w="5063" h="784" extrusionOk="0">
                    <a:moveTo>
                      <a:pt x="261" y="0"/>
                    </a:moveTo>
                    <a:lnTo>
                      <a:pt x="161" y="20"/>
                    </a:lnTo>
                    <a:lnTo>
                      <a:pt x="81" y="81"/>
                    </a:lnTo>
                    <a:lnTo>
                      <a:pt x="20" y="161"/>
                    </a:lnTo>
                    <a:lnTo>
                      <a:pt x="0" y="261"/>
                    </a:lnTo>
                    <a:lnTo>
                      <a:pt x="0" y="362"/>
                    </a:lnTo>
                    <a:lnTo>
                      <a:pt x="61" y="442"/>
                    </a:lnTo>
                    <a:lnTo>
                      <a:pt x="141" y="502"/>
                    </a:lnTo>
                    <a:lnTo>
                      <a:pt x="241" y="543"/>
                    </a:lnTo>
                    <a:lnTo>
                      <a:pt x="4781" y="784"/>
                    </a:lnTo>
                    <a:lnTo>
                      <a:pt x="4801" y="784"/>
                    </a:lnTo>
                    <a:lnTo>
                      <a:pt x="4902" y="764"/>
                    </a:lnTo>
                    <a:lnTo>
                      <a:pt x="4982" y="703"/>
                    </a:lnTo>
                    <a:lnTo>
                      <a:pt x="5042" y="623"/>
                    </a:lnTo>
                    <a:lnTo>
                      <a:pt x="5062" y="523"/>
                    </a:lnTo>
                    <a:lnTo>
                      <a:pt x="5042" y="422"/>
                    </a:lnTo>
                    <a:lnTo>
                      <a:pt x="4982" y="342"/>
                    </a:lnTo>
                    <a:lnTo>
                      <a:pt x="4902" y="282"/>
                    </a:lnTo>
                    <a:lnTo>
                      <a:pt x="4801" y="261"/>
                    </a:lnTo>
                    <a:lnTo>
                      <a:pt x="26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2" name="Google Shape;1672;p31"/>
              <p:cNvSpPr/>
              <p:nvPr/>
            </p:nvSpPr>
            <p:spPr>
              <a:xfrm>
                <a:off x="-693425" y="2970500"/>
                <a:ext cx="725675" cy="1067650"/>
              </a:xfrm>
              <a:custGeom>
                <a:avLst/>
                <a:gdLst/>
                <a:ahLst/>
                <a:cxnLst/>
                <a:rect l="l" t="t" r="r" b="b"/>
                <a:pathLst>
                  <a:path w="29027" h="42706" extrusionOk="0">
                    <a:moveTo>
                      <a:pt x="11631" y="0"/>
                    </a:moveTo>
                    <a:lnTo>
                      <a:pt x="11390" y="20"/>
                    </a:lnTo>
                    <a:lnTo>
                      <a:pt x="11149" y="40"/>
                    </a:lnTo>
                    <a:lnTo>
                      <a:pt x="10908" y="101"/>
                    </a:lnTo>
                    <a:lnTo>
                      <a:pt x="10687" y="181"/>
                    </a:lnTo>
                    <a:lnTo>
                      <a:pt x="10466" y="282"/>
                    </a:lnTo>
                    <a:lnTo>
                      <a:pt x="10245" y="402"/>
                    </a:lnTo>
                    <a:lnTo>
                      <a:pt x="10044" y="523"/>
                    </a:lnTo>
                    <a:lnTo>
                      <a:pt x="9863" y="683"/>
                    </a:lnTo>
                    <a:lnTo>
                      <a:pt x="9682" y="844"/>
                    </a:lnTo>
                    <a:lnTo>
                      <a:pt x="9502" y="1005"/>
                    </a:lnTo>
                    <a:lnTo>
                      <a:pt x="9341" y="1206"/>
                    </a:lnTo>
                    <a:lnTo>
                      <a:pt x="9180" y="1386"/>
                    </a:lnTo>
                    <a:lnTo>
                      <a:pt x="9040" y="1607"/>
                    </a:lnTo>
                    <a:lnTo>
                      <a:pt x="8919" y="1808"/>
                    </a:lnTo>
                    <a:lnTo>
                      <a:pt x="8799" y="2029"/>
                    </a:lnTo>
                    <a:lnTo>
                      <a:pt x="8698" y="2270"/>
                    </a:lnTo>
                    <a:lnTo>
                      <a:pt x="8598" y="2491"/>
                    </a:lnTo>
                    <a:lnTo>
                      <a:pt x="8517" y="2732"/>
                    </a:lnTo>
                    <a:lnTo>
                      <a:pt x="8457" y="2973"/>
                    </a:lnTo>
                    <a:lnTo>
                      <a:pt x="8337" y="3455"/>
                    </a:lnTo>
                    <a:lnTo>
                      <a:pt x="8276" y="3957"/>
                    </a:lnTo>
                    <a:lnTo>
                      <a:pt x="8236" y="4460"/>
                    </a:lnTo>
                    <a:lnTo>
                      <a:pt x="8216" y="4942"/>
                    </a:lnTo>
                    <a:lnTo>
                      <a:pt x="8216" y="5444"/>
                    </a:lnTo>
                    <a:lnTo>
                      <a:pt x="8236" y="5946"/>
                    </a:lnTo>
                    <a:lnTo>
                      <a:pt x="8317" y="6950"/>
                    </a:lnTo>
                    <a:lnTo>
                      <a:pt x="8658" y="11390"/>
                    </a:lnTo>
                    <a:lnTo>
                      <a:pt x="8678" y="11611"/>
                    </a:lnTo>
                    <a:lnTo>
                      <a:pt x="8678" y="11832"/>
                    </a:lnTo>
                    <a:lnTo>
                      <a:pt x="8678" y="12053"/>
                    </a:lnTo>
                    <a:lnTo>
                      <a:pt x="8638" y="12274"/>
                    </a:lnTo>
                    <a:lnTo>
                      <a:pt x="8578" y="12495"/>
                    </a:lnTo>
                    <a:lnTo>
                      <a:pt x="8497" y="12675"/>
                    </a:lnTo>
                    <a:lnTo>
                      <a:pt x="8377" y="12836"/>
                    </a:lnTo>
                    <a:lnTo>
                      <a:pt x="8296" y="12896"/>
                    </a:lnTo>
                    <a:lnTo>
                      <a:pt x="8216" y="12957"/>
                    </a:lnTo>
                    <a:lnTo>
                      <a:pt x="8116" y="13017"/>
                    </a:lnTo>
                    <a:lnTo>
                      <a:pt x="8015" y="13057"/>
                    </a:lnTo>
                    <a:lnTo>
                      <a:pt x="7915" y="13077"/>
                    </a:lnTo>
                    <a:lnTo>
                      <a:pt x="7714" y="13077"/>
                    </a:lnTo>
                    <a:lnTo>
                      <a:pt x="7593" y="13057"/>
                    </a:lnTo>
                    <a:lnTo>
                      <a:pt x="7393" y="12977"/>
                    </a:lnTo>
                    <a:lnTo>
                      <a:pt x="7192" y="12876"/>
                    </a:lnTo>
                    <a:lnTo>
                      <a:pt x="7011" y="12736"/>
                    </a:lnTo>
                    <a:lnTo>
                      <a:pt x="6850" y="12575"/>
                    </a:lnTo>
                    <a:lnTo>
                      <a:pt x="6689" y="12414"/>
                    </a:lnTo>
                    <a:lnTo>
                      <a:pt x="6569" y="12213"/>
                    </a:lnTo>
                    <a:lnTo>
                      <a:pt x="6468" y="12033"/>
                    </a:lnTo>
                    <a:lnTo>
                      <a:pt x="6248" y="11631"/>
                    </a:lnTo>
                    <a:lnTo>
                      <a:pt x="6127" y="11430"/>
                    </a:lnTo>
                    <a:lnTo>
                      <a:pt x="6006" y="11249"/>
                    </a:lnTo>
                    <a:lnTo>
                      <a:pt x="5886" y="11068"/>
                    </a:lnTo>
                    <a:lnTo>
                      <a:pt x="5725" y="10888"/>
                    </a:lnTo>
                    <a:lnTo>
                      <a:pt x="5585" y="10767"/>
                    </a:lnTo>
                    <a:lnTo>
                      <a:pt x="5424" y="10667"/>
                    </a:lnTo>
                    <a:lnTo>
                      <a:pt x="5243" y="10566"/>
                    </a:lnTo>
                    <a:lnTo>
                      <a:pt x="5082" y="10506"/>
                    </a:lnTo>
                    <a:lnTo>
                      <a:pt x="4882" y="10446"/>
                    </a:lnTo>
                    <a:lnTo>
                      <a:pt x="4701" y="10426"/>
                    </a:lnTo>
                    <a:lnTo>
                      <a:pt x="4500" y="10405"/>
                    </a:lnTo>
                    <a:lnTo>
                      <a:pt x="4319" y="10405"/>
                    </a:lnTo>
                    <a:lnTo>
                      <a:pt x="4118" y="10426"/>
                    </a:lnTo>
                    <a:lnTo>
                      <a:pt x="3917" y="10466"/>
                    </a:lnTo>
                    <a:lnTo>
                      <a:pt x="3737" y="10506"/>
                    </a:lnTo>
                    <a:lnTo>
                      <a:pt x="3556" y="10586"/>
                    </a:lnTo>
                    <a:lnTo>
                      <a:pt x="3375" y="10667"/>
                    </a:lnTo>
                    <a:lnTo>
                      <a:pt x="3194" y="10767"/>
                    </a:lnTo>
                    <a:lnTo>
                      <a:pt x="3034" y="10867"/>
                    </a:lnTo>
                    <a:lnTo>
                      <a:pt x="2873" y="10988"/>
                    </a:lnTo>
                    <a:lnTo>
                      <a:pt x="2732" y="11129"/>
                    </a:lnTo>
                    <a:lnTo>
                      <a:pt x="2612" y="11289"/>
                    </a:lnTo>
                    <a:lnTo>
                      <a:pt x="2491" y="11430"/>
                    </a:lnTo>
                    <a:lnTo>
                      <a:pt x="2391" y="11611"/>
                    </a:lnTo>
                    <a:lnTo>
                      <a:pt x="2290" y="11771"/>
                    </a:lnTo>
                    <a:lnTo>
                      <a:pt x="2210" y="11952"/>
                    </a:lnTo>
                    <a:lnTo>
                      <a:pt x="2049" y="12314"/>
                    </a:lnTo>
                    <a:lnTo>
                      <a:pt x="1949" y="12695"/>
                    </a:lnTo>
                    <a:lnTo>
                      <a:pt x="1889" y="13097"/>
                    </a:lnTo>
                    <a:lnTo>
                      <a:pt x="1848" y="13499"/>
                    </a:lnTo>
                    <a:lnTo>
                      <a:pt x="1869" y="13901"/>
                    </a:lnTo>
                    <a:lnTo>
                      <a:pt x="1889" y="14302"/>
                    </a:lnTo>
                    <a:lnTo>
                      <a:pt x="1949" y="14704"/>
                    </a:lnTo>
                    <a:lnTo>
                      <a:pt x="2029" y="15086"/>
                    </a:lnTo>
                    <a:lnTo>
                      <a:pt x="2130" y="15467"/>
                    </a:lnTo>
                    <a:lnTo>
                      <a:pt x="2250" y="15849"/>
                    </a:lnTo>
                    <a:lnTo>
                      <a:pt x="2371" y="16231"/>
                    </a:lnTo>
                    <a:lnTo>
                      <a:pt x="2632" y="16994"/>
                    </a:lnTo>
                    <a:lnTo>
                      <a:pt x="5926" y="26194"/>
                    </a:lnTo>
                    <a:lnTo>
                      <a:pt x="6027" y="26495"/>
                    </a:lnTo>
                    <a:lnTo>
                      <a:pt x="6067" y="26656"/>
                    </a:lnTo>
                    <a:lnTo>
                      <a:pt x="6087" y="26817"/>
                    </a:lnTo>
                    <a:lnTo>
                      <a:pt x="6107" y="26977"/>
                    </a:lnTo>
                    <a:lnTo>
                      <a:pt x="6107" y="27118"/>
                    </a:lnTo>
                    <a:lnTo>
                      <a:pt x="6067" y="27279"/>
                    </a:lnTo>
                    <a:lnTo>
                      <a:pt x="6006" y="27419"/>
                    </a:lnTo>
                    <a:lnTo>
                      <a:pt x="5966" y="27520"/>
                    </a:lnTo>
                    <a:lnTo>
                      <a:pt x="5886" y="27580"/>
                    </a:lnTo>
                    <a:lnTo>
                      <a:pt x="5826" y="27660"/>
                    </a:lnTo>
                    <a:lnTo>
                      <a:pt x="5745" y="27721"/>
                    </a:lnTo>
                    <a:lnTo>
                      <a:pt x="5565" y="27801"/>
                    </a:lnTo>
                    <a:lnTo>
                      <a:pt x="5364" y="27841"/>
                    </a:lnTo>
                    <a:lnTo>
                      <a:pt x="5163" y="27841"/>
                    </a:lnTo>
                    <a:lnTo>
                      <a:pt x="4942" y="27821"/>
                    </a:lnTo>
                    <a:lnTo>
                      <a:pt x="4741" y="27761"/>
                    </a:lnTo>
                    <a:lnTo>
                      <a:pt x="4560" y="27660"/>
                    </a:lnTo>
                    <a:lnTo>
                      <a:pt x="4400" y="27540"/>
                    </a:lnTo>
                    <a:lnTo>
                      <a:pt x="4239" y="27399"/>
                    </a:lnTo>
                    <a:lnTo>
                      <a:pt x="4118" y="27239"/>
                    </a:lnTo>
                    <a:lnTo>
                      <a:pt x="3978" y="27078"/>
                    </a:lnTo>
                    <a:lnTo>
                      <a:pt x="3757" y="26716"/>
                    </a:lnTo>
                    <a:lnTo>
                      <a:pt x="3556" y="26355"/>
                    </a:lnTo>
                    <a:lnTo>
                      <a:pt x="3335" y="25993"/>
                    </a:lnTo>
                    <a:lnTo>
                      <a:pt x="3234" y="25812"/>
                    </a:lnTo>
                    <a:lnTo>
                      <a:pt x="3094" y="25632"/>
                    </a:lnTo>
                    <a:lnTo>
                      <a:pt x="2973" y="25491"/>
                    </a:lnTo>
                    <a:lnTo>
                      <a:pt x="2813" y="25350"/>
                    </a:lnTo>
                    <a:lnTo>
                      <a:pt x="2652" y="25230"/>
                    </a:lnTo>
                    <a:lnTo>
                      <a:pt x="2471" y="25129"/>
                    </a:lnTo>
                    <a:lnTo>
                      <a:pt x="2290" y="25049"/>
                    </a:lnTo>
                    <a:lnTo>
                      <a:pt x="2110" y="25009"/>
                    </a:lnTo>
                    <a:lnTo>
                      <a:pt x="1929" y="25009"/>
                    </a:lnTo>
                    <a:lnTo>
                      <a:pt x="1748" y="25029"/>
                    </a:lnTo>
                    <a:lnTo>
                      <a:pt x="1567" y="25049"/>
                    </a:lnTo>
                    <a:lnTo>
                      <a:pt x="1386" y="25109"/>
                    </a:lnTo>
                    <a:lnTo>
                      <a:pt x="1206" y="25190"/>
                    </a:lnTo>
                    <a:lnTo>
                      <a:pt x="1045" y="25290"/>
                    </a:lnTo>
                    <a:lnTo>
                      <a:pt x="884" y="25411"/>
                    </a:lnTo>
                    <a:lnTo>
                      <a:pt x="744" y="25531"/>
                    </a:lnTo>
                    <a:lnTo>
                      <a:pt x="603" y="25692"/>
                    </a:lnTo>
                    <a:lnTo>
                      <a:pt x="462" y="25832"/>
                    </a:lnTo>
                    <a:lnTo>
                      <a:pt x="362" y="26013"/>
                    </a:lnTo>
                    <a:lnTo>
                      <a:pt x="262" y="26174"/>
                    </a:lnTo>
                    <a:lnTo>
                      <a:pt x="181" y="26375"/>
                    </a:lnTo>
                    <a:lnTo>
                      <a:pt x="121" y="26556"/>
                    </a:lnTo>
                    <a:lnTo>
                      <a:pt x="81" y="26756"/>
                    </a:lnTo>
                    <a:lnTo>
                      <a:pt x="41" y="26937"/>
                    </a:lnTo>
                    <a:lnTo>
                      <a:pt x="0" y="27319"/>
                    </a:lnTo>
                    <a:lnTo>
                      <a:pt x="21" y="27721"/>
                    </a:lnTo>
                    <a:lnTo>
                      <a:pt x="61" y="28122"/>
                    </a:lnTo>
                    <a:lnTo>
                      <a:pt x="141" y="28504"/>
                    </a:lnTo>
                    <a:lnTo>
                      <a:pt x="221" y="28906"/>
                    </a:lnTo>
                    <a:lnTo>
                      <a:pt x="442" y="29669"/>
                    </a:lnTo>
                    <a:lnTo>
                      <a:pt x="965" y="31417"/>
                    </a:lnTo>
                    <a:lnTo>
                      <a:pt x="1246" y="32301"/>
                    </a:lnTo>
                    <a:lnTo>
                      <a:pt x="1527" y="33164"/>
                    </a:lnTo>
                    <a:lnTo>
                      <a:pt x="1848" y="34028"/>
                    </a:lnTo>
                    <a:lnTo>
                      <a:pt x="2170" y="34872"/>
                    </a:lnTo>
                    <a:lnTo>
                      <a:pt x="2531" y="35715"/>
                    </a:lnTo>
                    <a:lnTo>
                      <a:pt x="2913" y="36539"/>
                    </a:lnTo>
                    <a:lnTo>
                      <a:pt x="3355" y="37342"/>
                    </a:lnTo>
                    <a:lnTo>
                      <a:pt x="3817" y="38126"/>
                    </a:lnTo>
                    <a:lnTo>
                      <a:pt x="4058" y="38528"/>
                    </a:lnTo>
                    <a:lnTo>
                      <a:pt x="4319" y="38889"/>
                    </a:lnTo>
                    <a:lnTo>
                      <a:pt x="4580" y="39271"/>
                    </a:lnTo>
                    <a:lnTo>
                      <a:pt x="4862" y="39632"/>
                    </a:lnTo>
                    <a:lnTo>
                      <a:pt x="5163" y="39974"/>
                    </a:lnTo>
                    <a:lnTo>
                      <a:pt x="5444" y="40315"/>
                    </a:lnTo>
                    <a:lnTo>
                      <a:pt x="5765" y="40637"/>
                    </a:lnTo>
                    <a:lnTo>
                      <a:pt x="6087" y="40958"/>
                    </a:lnTo>
                    <a:lnTo>
                      <a:pt x="6428" y="41259"/>
                    </a:lnTo>
                    <a:lnTo>
                      <a:pt x="6770" y="41561"/>
                    </a:lnTo>
                    <a:lnTo>
                      <a:pt x="7131" y="41822"/>
                    </a:lnTo>
                    <a:lnTo>
                      <a:pt x="7493" y="42083"/>
                    </a:lnTo>
                    <a:lnTo>
                      <a:pt x="20791" y="42706"/>
                    </a:lnTo>
                    <a:lnTo>
                      <a:pt x="21895" y="41018"/>
                    </a:lnTo>
                    <a:lnTo>
                      <a:pt x="22980" y="39311"/>
                    </a:lnTo>
                    <a:lnTo>
                      <a:pt x="24045" y="37584"/>
                    </a:lnTo>
                    <a:lnTo>
                      <a:pt x="24567" y="36720"/>
                    </a:lnTo>
                    <a:lnTo>
                      <a:pt x="25069" y="35856"/>
                    </a:lnTo>
                    <a:lnTo>
                      <a:pt x="25551" y="34972"/>
                    </a:lnTo>
                    <a:lnTo>
                      <a:pt x="26033" y="34068"/>
                    </a:lnTo>
                    <a:lnTo>
                      <a:pt x="26495" y="33164"/>
                    </a:lnTo>
                    <a:lnTo>
                      <a:pt x="26937" y="32260"/>
                    </a:lnTo>
                    <a:lnTo>
                      <a:pt x="27339" y="31336"/>
                    </a:lnTo>
                    <a:lnTo>
                      <a:pt x="27741" y="30412"/>
                    </a:lnTo>
                    <a:lnTo>
                      <a:pt x="28102" y="29468"/>
                    </a:lnTo>
                    <a:lnTo>
                      <a:pt x="28444" y="28524"/>
                    </a:lnTo>
                    <a:lnTo>
                      <a:pt x="28605" y="28022"/>
                    </a:lnTo>
                    <a:lnTo>
                      <a:pt x="28745" y="27520"/>
                    </a:lnTo>
                    <a:lnTo>
                      <a:pt x="28866" y="26998"/>
                    </a:lnTo>
                    <a:lnTo>
                      <a:pt x="28966" y="26475"/>
                    </a:lnTo>
                    <a:lnTo>
                      <a:pt x="29006" y="25973"/>
                    </a:lnTo>
                    <a:lnTo>
                      <a:pt x="29026" y="25712"/>
                    </a:lnTo>
                    <a:lnTo>
                      <a:pt x="29006" y="25451"/>
                    </a:lnTo>
                    <a:lnTo>
                      <a:pt x="28986" y="25190"/>
                    </a:lnTo>
                    <a:lnTo>
                      <a:pt x="28966" y="24949"/>
                    </a:lnTo>
                    <a:lnTo>
                      <a:pt x="28906" y="24688"/>
                    </a:lnTo>
                    <a:lnTo>
                      <a:pt x="28846" y="24446"/>
                    </a:lnTo>
                    <a:lnTo>
                      <a:pt x="28745" y="24185"/>
                    </a:lnTo>
                    <a:lnTo>
                      <a:pt x="28645" y="23964"/>
                    </a:lnTo>
                    <a:lnTo>
                      <a:pt x="28504" y="23723"/>
                    </a:lnTo>
                    <a:lnTo>
                      <a:pt x="28364" y="23522"/>
                    </a:lnTo>
                    <a:lnTo>
                      <a:pt x="28183" y="23322"/>
                    </a:lnTo>
                    <a:lnTo>
                      <a:pt x="28002" y="23121"/>
                    </a:lnTo>
                    <a:lnTo>
                      <a:pt x="27801" y="22960"/>
                    </a:lnTo>
                    <a:lnTo>
                      <a:pt x="27580" y="22819"/>
                    </a:lnTo>
                    <a:lnTo>
                      <a:pt x="27359" y="22679"/>
                    </a:lnTo>
                    <a:lnTo>
                      <a:pt x="27138" y="22578"/>
                    </a:lnTo>
                    <a:lnTo>
                      <a:pt x="26897" y="22498"/>
                    </a:lnTo>
                    <a:lnTo>
                      <a:pt x="26656" y="22458"/>
                    </a:lnTo>
                    <a:lnTo>
                      <a:pt x="26415" y="22438"/>
                    </a:lnTo>
                    <a:lnTo>
                      <a:pt x="26174" y="22458"/>
                    </a:lnTo>
                    <a:lnTo>
                      <a:pt x="25933" y="22498"/>
                    </a:lnTo>
                    <a:lnTo>
                      <a:pt x="25692" y="22578"/>
                    </a:lnTo>
                    <a:lnTo>
                      <a:pt x="25431" y="22699"/>
                    </a:lnTo>
                    <a:lnTo>
                      <a:pt x="25190" y="22880"/>
                    </a:lnTo>
                    <a:lnTo>
                      <a:pt x="24969" y="23081"/>
                    </a:lnTo>
                    <a:lnTo>
                      <a:pt x="24748" y="23281"/>
                    </a:lnTo>
                    <a:lnTo>
                      <a:pt x="24346" y="23763"/>
                    </a:lnTo>
                    <a:lnTo>
                      <a:pt x="23964" y="24226"/>
                    </a:lnTo>
                    <a:lnTo>
                      <a:pt x="23743" y="24446"/>
                    </a:lnTo>
                    <a:lnTo>
                      <a:pt x="23502" y="24647"/>
                    </a:lnTo>
                    <a:lnTo>
                      <a:pt x="23261" y="24828"/>
                    </a:lnTo>
                    <a:lnTo>
                      <a:pt x="22980" y="24989"/>
                    </a:lnTo>
                    <a:lnTo>
                      <a:pt x="22719" y="25089"/>
                    </a:lnTo>
                    <a:lnTo>
                      <a:pt x="22578" y="25109"/>
                    </a:lnTo>
                    <a:lnTo>
                      <a:pt x="22418" y="25129"/>
                    </a:lnTo>
                    <a:lnTo>
                      <a:pt x="22277" y="25150"/>
                    </a:lnTo>
                    <a:lnTo>
                      <a:pt x="22136" y="25129"/>
                    </a:lnTo>
                    <a:lnTo>
                      <a:pt x="21996" y="25109"/>
                    </a:lnTo>
                    <a:lnTo>
                      <a:pt x="21855" y="25069"/>
                    </a:lnTo>
                    <a:lnTo>
                      <a:pt x="21735" y="25009"/>
                    </a:lnTo>
                    <a:lnTo>
                      <a:pt x="21614" y="24929"/>
                    </a:lnTo>
                    <a:lnTo>
                      <a:pt x="21514" y="24848"/>
                    </a:lnTo>
                    <a:lnTo>
                      <a:pt x="21413" y="24748"/>
                    </a:lnTo>
                    <a:lnTo>
                      <a:pt x="21333" y="24647"/>
                    </a:lnTo>
                    <a:lnTo>
                      <a:pt x="21253" y="24547"/>
                    </a:lnTo>
                    <a:lnTo>
                      <a:pt x="21132" y="24286"/>
                    </a:lnTo>
                    <a:lnTo>
                      <a:pt x="21052" y="24025"/>
                    </a:lnTo>
                    <a:lnTo>
                      <a:pt x="20992" y="23743"/>
                    </a:lnTo>
                    <a:lnTo>
                      <a:pt x="20971" y="23442"/>
                    </a:lnTo>
                    <a:lnTo>
                      <a:pt x="21012" y="23161"/>
                    </a:lnTo>
                    <a:lnTo>
                      <a:pt x="21072" y="22900"/>
                    </a:lnTo>
                    <a:lnTo>
                      <a:pt x="21152" y="22619"/>
                    </a:lnTo>
                    <a:lnTo>
                      <a:pt x="21253" y="22357"/>
                    </a:lnTo>
                    <a:lnTo>
                      <a:pt x="21373" y="22116"/>
                    </a:lnTo>
                    <a:lnTo>
                      <a:pt x="21654" y="21614"/>
                    </a:lnTo>
                    <a:lnTo>
                      <a:pt x="21936" y="21132"/>
                    </a:lnTo>
                    <a:lnTo>
                      <a:pt x="22257" y="20529"/>
                    </a:lnTo>
                    <a:lnTo>
                      <a:pt x="22558" y="19927"/>
                    </a:lnTo>
                    <a:lnTo>
                      <a:pt x="22840" y="19304"/>
                    </a:lnTo>
                    <a:lnTo>
                      <a:pt x="23101" y="18661"/>
                    </a:lnTo>
                    <a:lnTo>
                      <a:pt x="23322" y="18019"/>
                    </a:lnTo>
                    <a:lnTo>
                      <a:pt x="23543" y="17376"/>
                    </a:lnTo>
                    <a:lnTo>
                      <a:pt x="23703" y="16713"/>
                    </a:lnTo>
                    <a:lnTo>
                      <a:pt x="23864" y="16050"/>
                    </a:lnTo>
                    <a:lnTo>
                      <a:pt x="23944" y="15608"/>
                    </a:lnTo>
                    <a:lnTo>
                      <a:pt x="24005" y="15166"/>
                    </a:lnTo>
                    <a:lnTo>
                      <a:pt x="24045" y="14724"/>
                    </a:lnTo>
                    <a:lnTo>
                      <a:pt x="24065" y="14282"/>
                    </a:lnTo>
                    <a:lnTo>
                      <a:pt x="24025" y="13860"/>
                    </a:lnTo>
                    <a:lnTo>
                      <a:pt x="23964" y="13419"/>
                    </a:lnTo>
                    <a:lnTo>
                      <a:pt x="23924" y="13218"/>
                    </a:lnTo>
                    <a:lnTo>
                      <a:pt x="23864" y="12997"/>
                    </a:lnTo>
                    <a:lnTo>
                      <a:pt x="23784" y="12796"/>
                    </a:lnTo>
                    <a:lnTo>
                      <a:pt x="23703" y="12595"/>
                    </a:lnTo>
                    <a:lnTo>
                      <a:pt x="23583" y="12414"/>
                    </a:lnTo>
                    <a:lnTo>
                      <a:pt x="23462" y="12233"/>
                    </a:lnTo>
                    <a:lnTo>
                      <a:pt x="23322" y="12053"/>
                    </a:lnTo>
                    <a:lnTo>
                      <a:pt x="23181" y="11892"/>
                    </a:lnTo>
                    <a:lnTo>
                      <a:pt x="23020" y="11731"/>
                    </a:lnTo>
                    <a:lnTo>
                      <a:pt x="22840" y="11611"/>
                    </a:lnTo>
                    <a:lnTo>
                      <a:pt x="22659" y="11490"/>
                    </a:lnTo>
                    <a:lnTo>
                      <a:pt x="22478" y="11390"/>
                    </a:lnTo>
                    <a:lnTo>
                      <a:pt x="22277" y="11289"/>
                    </a:lnTo>
                    <a:lnTo>
                      <a:pt x="22076" y="11229"/>
                    </a:lnTo>
                    <a:lnTo>
                      <a:pt x="21855" y="11189"/>
                    </a:lnTo>
                    <a:lnTo>
                      <a:pt x="21654" y="11169"/>
                    </a:lnTo>
                    <a:lnTo>
                      <a:pt x="21454" y="11169"/>
                    </a:lnTo>
                    <a:lnTo>
                      <a:pt x="21253" y="11209"/>
                    </a:lnTo>
                    <a:lnTo>
                      <a:pt x="21052" y="11249"/>
                    </a:lnTo>
                    <a:lnTo>
                      <a:pt x="20851" y="11329"/>
                    </a:lnTo>
                    <a:lnTo>
                      <a:pt x="20610" y="11470"/>
                    </a:lnTo>
                    <a:lnTo>
                      <a:pt x="20409" y="11651"/>
                    </a:lnTo>
                    <a:lnTo>
                      <a:pt x="20208" y="11832"/>
                    </a:lnTo>
                    <a:lnTo>
                      <a:pt x="20027" y="12033"/>
                    </a:lnTo>
                    <a:lnTo>
                      <a:pt x="19686" y="12474"/>
                    </a:lnTo>
                    <a:lnTo>
                      <a:pt x="19364" y="12916"/>
                    </a:lnTo>
                    <a:lnTo>
                      <a:pt x="19164" y="13137"/>
                    </a:lnTo>
                    <a:lnTo>
                      <a:pt x="18963" y="13338"/>
                    </a:lnTo>
                    <a:lnTo>
                      <a:pt x="18742" y="13499"/>
                    </a:lnTo>
                    <a:lnTo>
                      <a:pt x="18501" y="13640"/>
                    </a:lnTo>
                    <a:lnTo>
                      <a:pt x="18260" y="13740"/>
                    </a:lnTo>
                    <a:lnTo>
                      <a:pt x="18119" y="13780"/>
                    </a:lnTo>
                    <a:lnTo>
                      <a:pt x="17999" y="13800"/>
                    </a:lnTo>
                    <a:lnTo>
                      <a:pt x="17737" y="13800"/>
                    </a:lnTo>
                    <a:lnTo>
                      <a:pt x="17617" y="13780"/>
                    </a:lnTo>
                    <a:lnTo>
                      <a:pt x="17476" y="13720"/>
                    </a:lnTo>
                    <a:lnTo>
                      <a:pt x="17336" y="13660"/>
                    </a:lnTo>
                    <a:lnTo>
                      <a:pt x="17195" y="13559"/>
                    </a:lnTo>
                    <a:lnTo>
                      <a:pt x="17075" y="13439"/>
                    </a:lnTo>
                    <a:lnTo>
                      <a:pt x="16974" y="13318"/>
                    </a:lnTo>
                    <a:lnTo>
                      <a:pt x="16894" y="13178"/>
                    </a:lnTo>
                    <a:lnTo>
                      <a:pt x="16833" y="13017"/>
                    </a:lnTo>
                    <a:lnTo>
                      <a:pt x="16773" y="12836"/>
                    </a:lnTo>
                    <a:lnTo>
                      <a:pt x="16733" y="12675"/>
                    </a:lnTo>
                    <a:lnTo>
                      <a:pt x="16673" y="12294"/>
                    </a:lnTo>
                    <a:lnTo>
                      <a:pt x="16673" y="11912"/>
                    </a:lnTo>
                    <a:lnTo>
                      <a:pt x="16673" y="11530"/>
                    </a:lnTo>
                    <a:lnTo>
                      <a:pt x="16713" y="11149"/>
                    </a:lnTo>
                    <a:lnTo>
                      <a:pt x="16773" y="10345"/>
                    </a:lnTo>
                    <a:lnTo>
                      <a:pt x="16793" y="9542"/>
                    </a:lnTo>
                    <a:lnTo>
                      <a:pt x="16773" y="8718"/>
                    </a:lnTo>
                    <a:lnTo>
                      <a:pt x="16733" y="7915"/>
                    </a:lnTo>
                    <a:lnTo>
                      <a:pt x="16653" y="7111"/>
                    </a:lnTo>
                    <a:lnTo>
                      <a:pt x="16532" y="6308"/>
                    </a:lnTo>
                    <a:lnTo>
                      <a:pt x="16371" y="5524"/>
                    </a:lnTo>
                    <a:lnTo>
                      <a:pt x="16171" y="4741"/>
                    </a:lnTo>
                    <a:lnTo>
                      <a:pt x="16050" y="4259"/>
                    </a:lnTo>
                    <a:lnTo>
                      <a:pt x="15889" y="3777"/>
                    </a:lnTo>
                    <a:lnTo>
                      <a:pt x="15709" y="3315"/>
                    </a:lnTo>
                    <a:lnTo>
                      <a:pt x="15508" y="2873"/>
                    </a:lnTo>
                    <a:lnTo>
                      <a:pt x="15287" y="2431"/>
                    </a:lnTo>
                    <a:lnTo>
                      <a:pt x="15046" y="2009"/>
                    </a:lnTo>
                    <a:lnTo>
                      <a:pt x="14744" y="1627"/>
                    </a:lnTo>
                    <a:lnTo>
                      <a:pt x="14423" y="1246"/>
                    </a:lnTo>
                    <a:lnTo>
                      <a:pt x="14262" y="1085"/>
                    </a:lnTo>
                    <a:lnTo>
                      <a:pt x="14082" y="904"/>
                    </a:lnTo>
                    <a:lnTo>
                      <a:pt x="13881" y="764"/>
                    </a:lnTo>
                    <a:lnTo>
                      <a:pt x="13680" y="623"/>
                    </a:lnTo>
                    <a:lnTo>
                      <a:pt x="13459" y="502"/>
                    </a:lnTo>
                    <a:lnTo>
                      <a:pt x="13258" y="382"/>
                    </a:lnTo>
                    <a:lnTo>
                      <a:pt x="13037" y="282"/>
                    </a:lnTo>
                    <a:lnTo>
                      <a:pt x="12796" y="181"/>
                    </a:lnTo>
                    <a:lnTo>
                      <a:pt x="12575" y="121"/>
                    </a:lnTo>
                    <a:lnTo>
                      <a:pt x="12334" y="61"/>
                    </a:lnTo>
                    <a:lnTo>
                      <a:pt x="12093" y="20"/>
                    </a:lnTo>
                    <a:lnTo>
                      <a:pt x="1187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3" name="Google Shape;1673;p31"/>
              <p:cNvSpPr/>
              <p:nvPr/>
            </p:nvSpPr>
            <p:spPr>
              <a:xfrm>
                <a:off x="-382575" y="3039300"/>
                <a:ext cx="13575" cy="995850"/>
              </a:xfrm>
              <a:custGeom>
                <a:avLst/>
                <a:gdLst/>
                <a:ahLst/>
                <a:cxnLst/>
                <a:rect l="l" t="t" r="r" b="b"/>
                <a:pathLst>
                  <a:path w="543" h="39834" extrusionOk="0">
                    <a:moveTo>
                      <a:pt x="282" y="0"/>
                    </a:moveTo>
                    <a:lnTo>
                      <a:pt x="161" y="20"/>
                    </a:lnTo>
                    <a:lnTo>
                      <a:pt x="81" y="81"/>
                    </a:lnTo>
                    <a:lnTo>
                      <a:pt x="41" y="161"/>
                    </a:lnTo>
                    <a:lnTo>
                      <a:pt x="0" y="261"/>
                    </a:lnTo>
                    <a:lnTo>
                      <a:pt x="0" y="39572"/>
                    </a:lnTo>
                    <a:lnTo>
                      <a:pt x="41" y="39673"/>
                    </a:lnTo>
                    <a:lnTo>
                      <a:pt x="81" y="39773"/>
                    </a:lnTo>
                    <a:lnTo>
                      <a:pt x="161" y="39813"/>
                    </a:lnTo>
                    <a:lnTo>
                      <a:pt x="282" y="39833"/>
                    </a:lnTo>
                    <a:lnTo>
                      <a:pt x="382" y="39813"/>
                    </a:lnTo>
                    <a:lnTo>
                      <a:pt x="462" y="39773"/>
                    </a:lnTo>
                    <a:lnTo>
                      <a:pt x="523" y="39673"/>
                    </a:lnTo>
                    <a:lnTo>
                      <a:pt x="543" y="39572"/>
                    </a:lnTo>
                    <a:lnTo>
                      <a:pt x="543" y="261"/>
                    </a:lnTo>
                    <a:lnTo>
                      <a:pt x="523" y="161"/>
                    </a:lnTo>
                    <a:lnTo>
                      <a:pt x="462" y="81"/>
                    </a:lnTo>
                    <a:lnTo>
                      <a:pt x="382" y="2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4" name="Google Shape;1674;p31"/>
              <p:cNvSpPr/>
              <p:nvPr/>
            </p:nvSpPr>
            <p:spPr>
              <a:xfrm>
                <a:off x="-572400" y="3324525"/>
                <a:ext cx="431900" cy="264175"/>
              </a:xfrm>
              <a:custGeom>
                <a:avLst/>
                <a:gdLst/>
                <a:ahLst/>
                <a:cxnLst/>
                <a:rect l="l" t="t" r="r" b="b"/>
                <a:pathLst>
                  <a:path w="17276" h="10567" extrusionOk="0">
                    <a:moveTo>
                      <a:pt x="282" y="1"/>
                    </a:moveTo>
                    <a:lnTo>
                      <a:pt x="181" y="21"/>
                    </a:lnTo>
                    <a:lnTo>
                      <a:pt x="101" y="61"/>
                    </a:lnTo>
                    <a:lnTo>
                      <a:pt x="21" y="141"/>
                    </a:lnTo>
                    <a:lnTo>
                      <a:pt x="0" y="242"/>
                    </a:lnTo>
                    <a:lnTo>
                      <a:pt x="0" y="342"/>
                    </a:lnTo>
                    <a:lnTo>
                      <a:pt x="41" y="423"/>
                    </a:lnTo>
                    <a:lnTo>
                      <a:pt x="7654" y="10466"/>
                    </a:lnTo>
                    <a:lnTo>
                      <a:pt x="7694" y="10506"/>
                    </a:lnTo>
                    <a:lnTo>
                      <a:pt x="7734" y="10527"/>
                    </a:lnTo>
                    <a:lnTo>
                      <a:pt x="7794" y="10547"/>
                    </a:lnTo>
                    <a:lnTo>
                      <a:pt x="7855" y="10567"/>
                    </a:lnTo>
                    <a:lnTo>
                      <a:pt x="7875" y="10567"/>
                    </a:lnTo>
                    <a:lnTo>
                      <a:pt x="7975" y="10547"/>
                    </a:lnTo>
                    <a:lnTo>
                      <a:pt x="8055" y="10486"/>
                    </a:lnTo>
                    <a:lnTo>
                      <a:pt x="17215" y="443"/>
                    </a:lnTo>
                    <a:lnTo>
                      <a:pt x="17275" y="362"/>
                    </a:lnTo>
                    <a:lnTo>
                      <a:pt x="17275" y="262"/>
                    </a:lnTo>
                    <a:lnTo>
                      <a:pt x="17255" y="161"/>
                    </a:lnTo>
                    <a:lnTo>
                      <a:pt x="17195" y="81"/>
                    </a:lnTo>
                    <a:lnTo>
                      <a:pt x="17115" y="21"/>
                    </a:lnTo>
                    <a:lnTo>
                      <a:pt x="17014" y="1"/>
                    </a:lnTo>
                    <a:lnTo>
                      <a:pt x="16914" y="21"/>
                    </a:lnTo>
                    <a:lnTo>
                      <a:pt x="16833" y="101"/>
                    </a:lnTo>
                    <a:lnTo>
                      <a:pt x="7875" y="9884"/>
                    </a:lnTo>
                    <a:lnTo>
                      <a:pt x="462" y="101"/>
                    </a:lnTo>
                    <a:lnTo>
                      <a:pt x="382" y="41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5" name="Google Shape;1675;p31"/>
              <p:cNvSpPr/>
              <p:nvPr/>
            </p:nvSpPr>
            <p:spPr>
              <a:xfrm>
                <a:off x="-642200" y="3609775"/>
                <a:ext cx="627250" cy="399250"/>
              </a:xfrm>
              <a:custGeom>
                <a:avLst/>
                <a:gdLst/>
                <a:ahLst/>
                <a:cxnLst/>
                <a:rect l="l" t="t" r="r" b="b"/>
                <a:pathLst>
                  <a:path w="25090" h="15970" extrusionOk="0">
                    <a:moveTo>
                      <a:pt x="24808" y="0"/>
                    </a:moveTo>
                    <a:lnTo>
                      <a:pt x="24708" y="20"/>
                    </a:lnTo>
                    <a:lnTo>
                      <a:pt x="24627" y="81"/>
                    </a:lnTo>
                    <a:lnTo>
                      <a:pt x="10667" y="15307"/>
                    </a:lnTo>
                    <a:lnTo>
                      <a:pt x="462" y="2069"/>
                    </a:lnTo>
                    <a:lnTo>
                      <a:pt x="382" y="2009"/>
                    </a:lnTo>
                    <a:lnTo>
                      <a:pt x="282" y="1969"/>
                    </a:lnTo>
                    <a:lnTo>
                      <a:pt x="181" y="1989"/>
                    </a:lnTo>
                    <a:lnTo>
                      <a:pt x="101" y="2029"/>
                    </a:lnTo>
                    <a:lnTo>
                      <a:pt x="20" y="2110"/>
                    </a:lnTo>
                    <a:lnTo>
                      <a:pt x="0" y="2210"/>
                    </a:lnTo>
                    <a:lnTo>
                      <a:pt x="0" y="2310"/>
                    </a:lnTo>
                    <a:lnTo>
                      <a:pt x="40" y="2391"/>
                    </a:lnTo>
                    <a:lnTo>
                      <a:pt x="10446" y="15869"/>
                    </a:lnTo>
                    <a:lnTo>
                      <a:pt x="10486" y="15909"/>
                    </a:lnTo>
                    <a:lnTo>
                      <a:pt x="10546" y="15950"/>
                    </a:lnTo>
                    <a:lnTo>
                      <a:pt x="10586" y="15970"/>
                    </a:lnTo>
                    <a:lnTo>
                      <a:pt x="10667" y="15970"/>
                    </a:lnTo>
                    <a:lnTo>
                      <a:pt x="10767" y="15950"/>
                    </a:lnTo>
                    <a:lnTo>
                      <a:pt x="10847" y="15889"/>
                    </a:lnTo>
                    <a:lnTo>
                      <a:pt x="25009" y="442"/>
                    </a:lnTo>
                    <a:lnTo>
                      <a:pt x="25069" y="362"/>
                    </a:lnTo>
                    <a:lnTo>
                      <a:pt x="25089" y="261"/>
                    </a:lnTo>
                    <a:lnTo>
                      <a:pt x="25069" y="161"/>
                    </a:lnTo>
                    <a:lnTo>
                      <a:pt x="24989" y="81"/>
                    </a:lnTo>
                    <a:lnTo>
                      <a:pt x="24908" y="20"/>
                    </a:lnTo>
                    <a:lnTo>
                      <a:pt x="24808" y="0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76" name="Google Shape;1676;p31"/>
              <p:cNvSpPr/>
              <p:nvPr/>
            </p:nvSpPr>
            <p:spPr>
              <a:xfrm>
                <a:off x="-699950" y="3976875"/>
                <a:ext cx="690525" cy="786925"/>
              </a:xfrm>
              <a:custGeom>
                <a:avLst/>
                <a:gdLst/>
                <a:ahLst/>
                <a:cxnLst/>
                <a:rect l="l" t="t" r="r" b="b"/>
                <a:pathLst>
                  <a:path w="27621" h="31477" extrusionOk="0">
                    <a:moveTo>
                      <a:pt x="0" y="0"/>
                    </a:moveTo>
                    <a:lnTo>
                      <a:pt x="5966" y="31477"/>
                    </a:lnTo>
                    <a:lnTo>
                      <a:pt x="21775" y="31477"/>
                    </a:lnTo>
                    <a:lnTo>
                      <a:pt x="2762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4" name="TextBox 3"/>
          <p:cNvSpPr txBox="1"/>
          <p:nvPr/>
        </p:nvSpPr>
        <p:spPr>
          <a:xfrm>
            <a:off x="889250" y="1268725"/>
            <a:ext cx="73771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000" b="1" dirty="0">
                <a:solidFill>
                  <a:schemeClr val="accent4">
                    <a:lumMod val="50000"/>
                  </a:schemeClr>
                </a:solidFill>
              </a:rPr>
              <a:t>CHÀO MỪNG CÁC EM </a:t>
            </a:r>
          </a:p>
          <a:p>
            <a:pPr algn="ctr">
              <a:lnSpc>
                <a:spcPct val="150000"/>
              </a:lnSpc>
            </a:pPr>
            <a:r>
              <a:rPr lang="en-US" sz="4000" b="1" dirty="0">
                <a:solidFill>
                  <a:schemeClr val="accent4">
                    <a:lumMod val="50000"/>
                  </a:schemeClr>
                </a:solidFill>
              </a:rPr>
              <a:t>ĐẾN VỚI BÀI HỌC HÔM NAY!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4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69" name="Google Shape;1469;p30"/>
          <p:cNvGrpSpPr/>
          <p:nvPr/>
        </p:nvGrpSpPr>
        <p:grpSpPr>
          <a:xfrm>
            <a:off x="64150" y="2090000"/>
            <a:ext cx="1102825" cy="1470925"/>
            <a:chOff x="8269775" y="3716750"/>
            <a:chExt cx="1102825" cy="1470925"/>
          </a:xfrm>
        </p:grpSpPr>
        <p:sp>
          <p:nvSpPr>
            <p:cNvPr id="1470" name="Google Shape;1470;p30"/>
            <p:cNvSpPr/>
            <p:nvPr/>
          </p:nvSpPr>
          <p:spPr>
            <a:xfrm>
              <a:off x="8420425" y="3716750"/>
              <a:ext cx="813575" cy="1012425"/>
            </a:xfrm>
            <a:custGeom>
              <a:avLst/>
              <a:gdLst/>
              <a:ahLst/>
              <a:cxnLst/>
              <a:rect l="l" t="t" r="r" b="b"/>
              <a:pathLst>
                <a:path w="32543" h="40497" extrusionOk="0">
                  <a:moveTo>
                    <a:pt x="2251" y="1"/>
                  </a:moveTo>
                  <a:lnTo>
                    <a:pt x="2351" y="201"/>
                  </a:lnTo>
                  <a:lnTo>
                    <a:pt x="2431" y="422"/>
                  </a:lnTo>
                  <a:lnTo>
                    <a:pt x="2492" y="684"/>
                  </a:lnTo>
                  <a:lnTo>
                    <a:pt x="2512" y="985"/>
                  </a:lnTo>
                  <a:lnTo>
                    <a:pt x="2512" y="1286"/>
                  </a:lnTo>
                  <a:lnTo>
                    <a:pt x="2512" y="1608"/>
                  </a:lnTo>
                  <a:lnTo>
                    <a:pt x="2472" y="1949"/>
                  </a:lnTo>
                  <a:lnTo>
                    <a:pt x="2411" y="2291"/>
                  </a:lnTo>
                  <a:lnTo>
                    <a:pt x="2351" y="2632"/>
                  </a:lnTo>
                  <a:lnTo>
                    <a:pt x="2291" y="2973"/>
                  </a:lnTo>
                  <a:lnTo>
                    <a:pt x="2110" y="3616"/>
                  </a:lnTo>
                  <a:lnTo>
                    <a:pt x="1909" y="4179"/>
                  </a:lnTo>
                  <a:lnTo>
                    <a:pt x="1728" y="4661"/>
                  </a:lnTo>
                  <a:lnTo>
                    <a:pt x="1527" y="5042"/>
                  </a:lnTo>
                  <a:lnTo>
                    <a:pt x="1327" y="5444"/>
                  </a:lnTo>
                  <a:lnTo>
                    <a:pt x="885" y="6208"/>
                  </a:lnTo>
                  <a:lnTo>
                    <a:pt x="664" y="6589"/>
                  </a:lnTo>
                  <a:lnTo>
                    <a:pt x="483" y="6991"/>
                  </a:lnTo>
                  <a:lnTo>
                    <a:pt x="302" y="7393"/>
                  </a:lnTo>
                  <a:lnTo>
                    <a:pt x="162" y="7794"/>
                  </a:lnTo>
                  <a:lnTo>
                    <a:pt x="101" y="8015"/>
                  </a:lnTo>
                  <a:lnTo>
                    <a:pt x="61" y="8236"/>
                  </a:lnTo>
                  <a:lnTo>
                    <a:pt x="21" y="8457"/>
                  </a:lnTo>
                  <a:lnTo>
                    <a:pt x="1" y="8678"/>
                  </a:lnTo>
                  <a:lnTo>
                    <a:pt x="1" y="8899"/>
                  </a:lnTo>
                  <a:lnTo>
                    <a:pt x="1" y="9140"/>
                  </a:lnTo>
                  <a:lnTo>
                    <a:pt x="41" y="9361"/>
                  </a:lnTo>
                  <a:lnTo>
                    <a:pt x="81" y="9562"/>
                  </a:lnTo>
                  <a:lnTo>
                    <a:pt x="121" y="9783"/>
                  </a:lnTo>
                  <a:lnTo>
                    <a:pt x="202" y="9984"/>
                  </a:lnTo>
                  <a:lnTo>
                    <a:pt x="282" y="10185"/>
                  </a:lnTo>
                  <a:lnTo>
                    <a:pt x="403" y="10366"/>
                  </a:lnTo>
                  <a:lnTo>
                    <a:pt x="523" y="10546"/>
                  </a:lnTo>
                  <a:lnTo>
                    <a:pt x="664" y="10687"/>
                  </a:lnTo>
                  <a:lnTo>
                    <a:pt x="824" y="10828"/>
                  </a:lnTo>
                  <a:lnTo>
                    <a:pt x="1005" y="10968"/>
                  </a:lnTo>
                  <a:lnTo>
                    <a:pt x="1246" y="11089"/>
                  </a:lnTo>
                  <a:lnTo>
                    <a:pt x="1487" y="11189"/>
                  </a:lnTo>
                  <a:lnTo>
                    <a:pt x="1748" y="11270"/>
                  </a:lnTo>
                  <a:lnTo>
                    <a:pt x="2030" y="11350"/>
                  </a:lnTo>
                  <a:lnTo>
                    <a:pt x="2291" y="11430"/>
                  </a:lnTo>
                  <a:lnTo>
                    <a:pt x="2552" y="11511"/>
                  </a:lnTo>
                  <a:lnTo>
                    <a:pt x="2793" y="11611"/>
                  </a:lnTo>
                  <a:lnTo>
                    <a:pt x="3034" y="11752"/>
                  </a:lnTo>
                  <a:lnTo>
                    <a:pt x="3235" y="11932"/>
                  </a:lnTo>
                  <a:lnTo>
                    <a:pt x="3416" y="12113"/>
                  </a:lnTo>
                  <a:lnTo>
                    <a:pt x="3556" y="12314"/>
                  </a:lnTo>
                  <a:lnTo>
                    <a:pt x="3677" y="12555"/>
                  </a:lnTo>
                  <a:lnTo>
                    <a:pt x="3757" y="12796"/>
                  </a:lnTo>
                  <a:lnTo>
                    <a:pt x="3817" y="13037"/>
                  </a:lnTo>
                  <a:lnTo>
                    <a:pt x="3858" y="13318"/>
                  </a:lnTo>
                  <a:lnTo>
                    <a:pt x="3878" y="13580"/>
                  </a:lnTo>
                  <a:lnTo>
                    <a:pt x="3858" y="13861"/>
                  </a:lnTo>
                  <a:lnTo>
                    <a:pt x="3837" y="14142"/>
                  </a:lnTo>
                  <a:lnTo>
                    <a:pt x="3797" y="14423"/>
                  </a:lnTo>
                  <a:lnTo>
                    <a:pt x="3737" y="14725"/>
                  </a:lnTo>
                  <a:lnTo>
                    <a:pt x="3596" y="15287"/>
                  </a:lnTo>
                  <a:lnTo>
                    <a:pt x="3396" y="15809"/>
                  </a:lnTo>
                  <a:lnTo>
                    <a:pt x="3215" y="16352"/>
                  </a:lnTo>
                  <a:lnTo>
                    <a:pt x="3034" y="16894"/>
                  </a:lnTo>
                  <a:lnTo>
                    <a:pt x="2893" y="17456"/>
                  </a:lnTo>
                  <a:lnTo>
                    <a:pt x="2833" y="17738"/>
                  </a:lnTo>
                  <a:lnTo>
                    <a:pt x="2793" y="18019"/>
                  </a:lnTo>
                  <a:lnTo>
                    <a:pt x="2773" y="18280"/>
                  </a:lnTo>
                  <a:lnTo>
                    <a:pt x="2773" y="18561"/>
                  </a:lnTo>
                  <a:lnTo>
                    <a:pt x="2793" y="18822"/>
                  </a:lnTo>
                  <a:lnTo>
                    <a:pt x="2853" y="19063"/>
                  </a:lnTo>
                  <a:lnTo>
                    <a:pt x="2934" y="19324"/>
                  </a:lnTo>
                  <a:lnTo>
                    <a:pt x="3034" y="19545"/>
                  </a:lnTo>
                  <a:lnTo>
                    <a:pt x="3175" y="19766"/>
                  </a:lnTo>
                  <a:lnTo>
                    <a:pt x="3335" y="19987"/>
                  </a:lnTo>
                  <a:lnTo>
                    <a:pt x="3456" y="20108"/>
                  </a:lnTo>
                  <a:lnTo>
                    <a:pt x="3596" y="20208"/>
                  </a:lnTo>
                  <a:lnTo>
                    <a:pt x="3737" y="20309"/>
                  </a:lnTo>
                  <a:lnTo>
                    <a:pt x="3878" y="20389"/>
                  </a:lnTo>
                  <a:lnTo>
                    <a:pt x="4199" y="20550"/>
                  </a:lnTo>
                  <a:lnTo>
                    <a:pt x="4541" y="20670"/>
                  </a:lnTo>
                  <a:lnTo>
                    <a:pt x="4882" y="20751"/>
                  </a:lnTo>
                  <a:lnTo>
                    <a:pt x="5244" y="20831"/>
                  </a:lnTo>
                  <a:lnTo>
                    <a:pt x="5967" y="20952"/>
                  </a:lnTo>
                  <a:lnTo>
                    <a:pt x="6328" y="21032"/>
                  </a:lnTo>
                  <a:lnTo>
                    <a:pt x="6690" y="21092"/>
                  </a:lnTo>
                  <a:lnTo>
                    <a:pt x="7011" y="21193"/>
                  </a:lnTo>
                  <a:lnTo>
                    <a:pt x="7333" y="21313"/>
                  </a:lnTo>
                  <a:lnTo>
                    <a:pt x="7634" y="21454"/>
                  </a:lnTo>
                  <a:lnTo>
                    <a:pt x="7754" y="21554"/>
                  </a:lnTo>
                  <a:lnTo>
                    <a:pt x="7875" y="21635"/>
                  </a:lnTo>
                  <a:lnTo>
                    <a:pt x="7996" y="21755"/>
                  </a:lnTo>
                  <a:lnTo>
                    <a:pt x="8096" y="21876"/>
                  </a:lnTo>
                  <a:lnTo>
                    <a:pt x="8196" y="22016"/>
                  </a:lnTo>
                  <a:lnTo>
                    <a:pt x="8277" y="22157"/>
                  </a:lnTo>
                  <a:lnTo>
                    <a:pt x="8337" y="22297"/>
                  </a:lnTo>
                  <a:lnTo>
                    <a:pt x="8397" y="22438"/>
                  </a:lnTo>
                  <a:lnTo>
                    <a:pt x="8437" y="22579"/>
                  </a:lnTo>
                  <a:lnTo>
                    <a:pt x="8458" y="22699"/>
                  </a:lnTo>
                  <a:lnTo>
                    <a:pt x="8478" y="22980"/>
                  </a:lnTo>
                  <a:lnTo>
                    <a:pt x="8437" y="23282"/>
                  </a:lnTo>
                  <a:lnTo>
                    <a:pt x="8397" y="23563"/>
                  </a:lnTo>
                  <a:lnTo>
                    <a:pt x="8317" y="23844"/>
                  </a:lnTo>
                  <a:lnTo>
                    <a:pt x="8196" y="24145"/>
                  </a:lnTo>
                  <a:lnTo>
                    <a:pt x="8096" y="24427"/>
                  </a:lnTo>
                  <a:lnTo>
                    <a:pt x="7855" y="25029"/>
                  </a:lnTo>
                  <a:lnTo>
                    <a:pt x="7734" y="25331"/>
                  </a:lnTo>
                  <a:lnTo>
                    <a:pt x="7614" y="25632"/>
                  </a:lnTo>
                  <a:lnTo>
                    <a:pt x="7534" y="25933"/>
                  </a:lnTo>
                  <a:lnTo>
                    <a:pt x="7473" y="26235"/>
                  </a:lnTo>
                  <a:lnTo>
                    <a:pt x="7433" y="26536"/>
                  </a:lnTo>
                  <a:lnTo>
                    <a:pt x="7433" y="26837"/>
                  </a:lnTo>
                  <a:lnTo>
                    <a:pt x="7473" y="27118"/>
                  </a:lnTo>
                  <a:lnTo>
                    <a:pt x="7554" y="27379"/>
                  </a:lnTo>
                  <a:lnTo>
                    <a:pt x="7654" y="27641"/>
                  </a:lnTo>
                  <a:lnTo>
                    <a:pt x="7795" y="27882"/>
                  </a:lnTo>
                  <a:lnTo>
                    <a:pt x="7955" y="28103"/>
                  </a:lnTo>
                  <a:lnTo>
                    <a:pt x="8136" y="28303"/>
                  </a:lnTo>
                  <a:lnTo>
                    <a:pt x="8337" y="28504"/>
                  </a:lnTo>
                  <a:lnTo>
                    <a:pt x="8558" y="28705"/>
                  </a:lnTo>
                  <a:lnTo>
                    <a:pt x="8779" y="28886"/>
                  </a:lnTo>
                  <a:lnTo>
                    <a:pt x="9040" y="29047"/>
                  </a:lnTo>
                  <a:lnTo>
                    <a:pt x="9281" y="29207"/>
                  </a:lnTo>
                  <a:lnTo>
                    <a:pt x="9562" y="29348"/>
                  </a:lnTo>
                  <a:lnTo>
                    <a:pt x="10105" y="29609"/>
                  </a:lnTo>
                  <a:lnTo>
                    <a:pt x="10647" y="29830"/>
                  </a:lnTo>
                  <a:lnTo>
                    <a:pt x="11189" y="30071"/>
                  </a:lnTo>
                  <a:lnTo>
                    <a:pt x="11752" y="30312"/>
                  </a:lnTo>
                  <a:lnTo>
                    <a:pt x="12274" y="30614"/>
                  </a:lnTo>
                  <a:lnTo>
                    <a:pt x="12535" y="30754"/>
                  </a:lnTo>
                  <a:lnTo>
                    <a:pt x="12776" y="30935"/>
                  </a:lnTo>
                  <a:lnTo>
                    <a:pt x="12997" y="31116"/>
                  </a:lnTo>
                  <a:lnTo>
                    <a:pt x="13198" y="31296"/>
                  </a:lnTo>
                  <a:lnTo>
                    <a:pt x="13399" y="31517"/>
                  </a:lnTo>
                  <a:lnTo>
                    <a:pt x="13560" y="31718"/>
                  </a:lnTo>
                  <a:lnTo>
                    <a:pt x="13700" y="31959"/>
                  </a:lnTo>
                  <a:lnTo>
                    <a:pt x="13821" y="32200"/>
                  </a:lnTo>
                  <a:lnTo>
                    <a:pt x="13921" y="32462"/>
                  </a:lnTo>
                  <a:lnTo>
                    <a:pt x="13982" y="32743"/>
                  </a:lnTo>
                  <a:lnTo>
                    <a:pt x="14002" y="33024"/>
                  </a:lnTo>
                  <a:lnTo>
                    <a:pt x="14002" y="33325"/>
                  </a:lnTo>
                  <a:lnTo>
                    <a:pt x="13961" y="33607"/>
                  </a:lnTo>
                  <a:lnTo>
                    <a:pt x="13921" y="33888"/>
                  </a:lnTo>
                  <a:lnTo>
                    <a:pt x="13841" y="34470"/>
                  </a:lnTo>
                  <a:lnTo>
                    <a:pt x="13801" y="34751"/>
                  </a:lnTo>
                  <a:lnTo>
                    <a:pt x="13801" y="35053"/>
                  </a:lnTo>
                  <a:lnTo>
                    <a:pt x="13801" y="35254"/>
                  </a:lnTo>
                  <a:lnTo>
                    <a:pt x="13821" y="35434"/>
                  </a:lnTo>
                  <a:lnTo>
                    <a:pt x="13861" y="35635"/>
                  </a:lnTo>
                  <a:lnTo>
                    <a:pt x="13901" y="35816"/>
                  </a:lnTo>
                  <a:lnTo>
                    <a:pt x="13961" y="35997"/>
                  </a:lnTo>
                  <a:lnTo>
                    <a:pt x="14022" y="36178"/>
                  </a:lnTo>
                  <a:lnTo>
                    <a:pt x="14202" y="36519"/>
                  </a:lnTo>
                  <a:lnTo>
                    <a:pt x="14403" y="36841"/>
                  </a:lnTo>
                  <a:lnTo>
                    <a:pt x="14644" y="37142"/>
                  </a:lnTo>
                  <a:lnTo>
                    <a:pt x="14926" y="37423"/>
                  </a:lnTo>
                  <a:lnTo>
                    <a:pt x="15227" y="37684"/>
                  </a:lnTo>
                  <a:lnTo>
                    <a:pt x="15568" y="37925"/>
                  </a:lnTo>
                  <a:lnTo>
                    <a:pt x="15910" y="38126"/>
                  </a:lnTo>
                  <a:lnTo>
                    <a:pt x="16292" y="38327"/>
                  </a:lnTo>
                  <a:lnTo>
                    <a:pt x="16673" y="38488"/>
                  </a:lnTo>
                  <a:lnTo>
                    <a:pt x="17075" y="38608"/>
                  </a:lnTo>
                  <a:lnTo>
                    <a:pt x="17477" y="38709"/>
                  </a:lnTo>
                  <a:lnTo>
                    <a:pt x="17878" y="38789"/>
                  </a:lnTo>
                  <a:lnTo>
                    <a:pt x="18280" y="38829"/>
                  </a:lnTo>
                  <a:lnTo>
                    <a:pt x="18682" y="38849"/>
                  </a:lnTo>
                  <a:lnTo>
                    <a:pt x="19084" y="38849"/>
                  </a:lnTo>
                  <a:lnTo>
                    <a:pt x="19485" y="38829"/>
                  </a:lnTo>
                  <a:lnTo>
                    <a:pt x="19887" y="38789"/>
                  </a:lnTo>
                  <a:lnTo>
                    <a:pt x="20691" y="38709"/>
                  </a:lnTo>
                  <a:lnTo>
                    <a:pt x="21494" y="38568"/>
                  </a:lnTo>
                  <a:lnTo>
                    <a:pt x="23081" y="38287"/>
                  </a:lnTo>
                  <a:lnTo>
                    <a:pt x="23884" y="38166"/>
                  </a:lnTo>
                  <a:lnTo>
                    <a:pt x="24688" y="38066"/>
                  </a:lnTo>
                  <a:lnTo>
                    <a:pt x="25090" y="38046"/>
                  </a:lnTo>
                  <a:lnTo>
                    <a:pt x="25512" y="38046"/>
                  </a:lnTo>
                  <a:lnTo>
                    <a:pt x="25913" y="38066"/>
                  </a:lnTo>
                  <a:lnTo>
                    <a:pt x="26335" y="38106"/>
                  </a:lnTo>
                  <a:lnTo>
                    <a:pt x="26757" y="38166"/>
                  </a:lnTo>
                  <a:lnTo>
                    <a:pt x="27159" y="38247"/>
                  </a:lnTo>
                  <a:lnTo>
                    <a:pt x="27540" y="38367"/>
                  </a:lnTo>
                  <a:lnTo>
                    <a:pt x="27942" y="38488"/>
                  </a:lnTo>
                  <a:lnTo>
                    <a:pt x="28304" y="38648"/>
                  </a:lnTo>
                  <a:lnTo>
                    <a:pt x="28665" y="38829"/>
                  </a:lnTo>
                  <a:lnTo>
                    <a:pt x="28987" y="39050"/>
                  </a:lnTo>
                  <a:lnTo>
                    <a:pt x="29308" y="39271"/>
                  </a:lnTo>
                  <a:lnTo>
                    <a:pt x="29589" y="39532"/>
                  </a:lnTo>
                  <a:lnTo>
                    <a:pt x="29850" y="39834"/>
                  </a:lnTo>
                  <a:lnTo>
                    <a:pt x="30071" y="40155"/>
                  </a:lnTo>
                  <a:lnTo>
                    <a:pt x="30252" y="40496"/>
                  </a:lnTo>
                  <a:lnTo>
                    <a:pt x="30152" y="39813"/>
                  </a:lnTo>
                  <a:lnTo>
                    <a:pt x="30071" y="39110"/>
                  </a:lnTo>
                  <a:lnTo>
                    <a:pt x="30011" y="38407"/>
                  </a:lnTo>
                  <a:lnTo>
                    <a:pt x="29971" y="37724"/>
                  </a:lnTo>
                  <a:lnTo>
                    <a:pt x="29971" y="37021"/>
                  </a:lnTo>
                  <a:lnTo>
                    <a:pt x="29991" y="36318"/>
                  </a:lnTo>
                  <a:lnTo>
                    <a:pt x="30051" y="35615"/>
                  </a:lnTo>
                  <a:lnTo>
                    <a:pt x="30112" y="34932"/>
                  </a:lnTo>
                  <a:lnTo>
                    <a:pt x="30212" y="34229"/>
                  </a:lnTo>
                  <a:lnTo>
                    <a:pt x="30332" y="33546"/>
                  </a:lnTo>
                  <a:lnTo>
                    <a:pt x="30473" y="32863"/>
                  </a:lnTo>
                  <a:lnTo>
                    <a:pt x="30654" y="32180"/>
                  </a:lnTo>
                  <a:lnTo>
                    <a:pt x="30855" y="31497"/>
                  </a:lnTo>
                  <a:lnTo>
                    <a:pt x="31076" y="30834"/>
                  </a:lnTo>
                  <a:lnTo>
                    <a:pt x="31317" y="30192"/>
                  </a:lnTo>
                  <a:lnTo>
                    <a:pt x="31598" y="29549"/>
                  </a:lnTo>
                  <a:lnTo>
                    <a:pt x="31839" y="28986"/>
                  </a:lnTo>
                  <a:lnTo>
                    <a:pt x="32060" y="28424"/>
                  </a:lnTo>
                  <a:lnTo>
                    <a:pt x="32281" y="27841"/>
                  </a:lnTo>
                  <a:lnTo>
                    <a:pt x="32361" y="27540"/>
                  </a:lnTo>
                  <a:lnTo>
                    <a:pt x="32442" y="27259"/>
                  </a:lnTo>
                  <a:lnTo>
                    <a:pt x="32502" y="26958"/>
                  </a:lnTo>
                  <a:lnTo>
                    <a:pt x="32542" y="26676"/>
                  </a:lnTo>
                  <a:lnTo>
                    <a:pt x="32542" y="26395"/>
                  </a:lnTo>
                  <a:lnTo>
                    <a:pt x="32542" y="26114"/>
                  </a:lnTo>
                  <a:lnTo>
                    <a:pt x="32482" y="25833"/>
                  </a:lnTo>
                  <a:lnTo>
                    <a:pt x="32422" y="25572"/>
                  </a:lnTo>
                  <a:lnTo>
                    <a:pt x="32321" y="25310"/>
                  </a:lnTo>
                  <a:lnTo>
                    <a:pt x="32160" y="25069"/>
                  </a:lnTo>
                  <a:lnTo>
                    <a:pt x="32080" y="24929"/>
                  </a:lnTo>
                  <a:lnTo>
                    <a:pt x="31980" y="24808"/>
                  </a:lnTo>
                  <a:lnTo>
                    <a:pt x="31739" y="24567"/>
                  </a:lnTo>
                  <a:lnTo>
                    <a:pt x="31498" y="24386"/>
                  </a:lnTo>
                  <a:lnTo>
                    <a:pt x="31216" y="24206"/>
                  </a:lnTo>
                  <a:lnTo>
                    <a:pt x="30915" y="24065"/>
                  </a:lnTo>
                  <a:lnTo>
                    <a:pt x="30614" y="23924"/>
                  </a:lnTo>
                  <a:lnTo>
                    <a:pt x="29971" y="23683"/>
                  </a:lnTo>
                  <a:lnTo>
                    <a:pt x="29328" y="23442"/>
                  </a:lnTo>
                  <a:lnTo>
                    <a:pt x="29007" y="23322"/>
                  </a:lnTo>
                  <a:lnTo>
                    <a:pt x="28705" y="23181"/>
                  </a:lnTo>
                  <a:lnTo>
                    <a:pt x="28404" y="23021"/>
                  </a:lnTo>
                  <a:lnTo>
                    <a:pt x="28143" y="22840"/>
                  </a:lnTo>
                  <a:lnTo>
                    <a:pt x="27882" y="22619"/>
                  </a:lnTo>
                  <a:lnTo>
                    <a:pt x="27661" y="22378"/>
                  </a:lnTo>
                  <a:lnTo>
                    <a:pt x="27520" y="22197"/>
                  </a:lnTo>
                  <a:lnTo>
                    <a:pt x="27420" y="21996"/>
                  </a:lnTo>
                  <a:lnTo>
                    <a:pt x="27319" y="21795"/>
                  </a:lnTo>
                  <a:lnTo>
                    <a:pt x="27219" y="21594"/>
                  </a:lnTo>
                  <a:lnTo>
                    <a:pt x="27159" y="21373"/>
                  </a:lnTo>
                  <a:lnTo>
                    <a:pt x="27119" y="21152"/>
                  </a:lnTo>
                  <a:lnTo>
                    <a:pt x="27078" y="20911"/>
                  </a:lnTo>
                  <a:lnTo>
                    <a:pt x="27038" y="20690"/>
                  </a:lnTo>
                  <a:lnTo>
                    <a:pt x="27018" y="20208"/>
                  </a:lnTo>
                  <a:lnTo>
                    <a:pt x="27018" y="19706"/>
                  </a:lnTo>
                  <a:lnTo>
                    <a:pt x="27058" y="18702"/>
                  </a:lnTo>
                  <a:lnTo>
                    <a:pt x="27098" y="18220"/>
                  </a:lnTo>
                  <a:lnTo>
                    <a:pt x="27098" y="17718"/>
                  </a:lnTo>
                  <a:lnTo>
                    <a:pt x="27078" y="17256"/>
                  </a:lnTo>
                  <a:lnTo>
                    <a:pt x="27018" y="16794"/>
                  </a:lnTo>
                  <a:lnTo>
                    <a:pt x="26978" y="16593"/>
                  </a:lnTo>
                  <a:lnTo>
                    <a:pt x="26918" y="16372"/>
                  </a:lnTo>
                  <a:lnTo>
                    <a:pt x="26837" y="16171"/>
                  </a:lnTo>
                  <a:lnTo>
                    <a:pt x="26757" y="15970"/>
                  </a:lnTo>
                  <a:lnTo>
                    <a:pt x="26657" y="15789"/>
                  </a:lnTo>
                  <a:lnTo>
                    <a:pt x="26516" y="15608"/>
                  </a:lnTo>
                  <a:lnTo>
                    <a:pt x="26375" y="15448"/>
                  </a:lnTo>
                  <a:lnTo>
                    <a:pt x="26215" y="15287"/>
                  </a:lnTo>
                  <a:lnTo>
                    <a:pt x="26054" y="15187"/>
                  </a:lnTo>
                  <a:lnTo>
                    <a:pt x="25913" y="15086"/>
                  </a:lnTo>
                  <a:lnTo>
                    <a:pt x="25753" y="15006"/>
                  </a:lnTo>
                  <a:lnTo>
                    <a:pt x="25592" y="14925"/>
                  </a:lnTo>
                  <a:lnTo>
                    <a:pt x="25250" y="14805"/>
                  </a:lnTo>
                  <a:lnTo>
                    <a:pt x="24889" y="14725"/>
                  </a:lnTo>
                  <a:lnTo>
                    <a:pt x="24507" y="14664"/>
                  </a:lnTo>
                  <a:lnTo>
                    <a:pt x="24126" y="14624"/>
                  </a:lnTo>
                  <a:lnTo>
                    <a:pt x="23342" y="14544"/>
                  </a:lnTo>
                  <a:lnTo>
                    <a:pt x="22960" y="14524"/>
                  </a:lnTo>
                  <a:lnTo>
                    <a:pt x="22599" y="14463"/>
                  </a:lnTo>
                  <a:lnTo>
                    <a:pt x="22237" y="14403"/>
                  </a:lnTo>
                  <a:lnTo>
                    <a:pt x="21896" y="14303"/>
                  </a:lnTo>
                  <a:lnTo>
                    <a:pt x="21595" y="14182"/>
                  </a:lnTo>
                  <a:lnTo>
                    <a:pt x="21434" y="14102"/>
                  </a:lnTo>
                  <a:lnTo>
                    <a:pt x="21293" y="14001"/>
                  </a:lnTo>
                  <a:lnTo>
                    <a:pt x="21173" y="13901"/>
                  </a:lnTo>
                  <a:lnTo>
                    <a:pt x="21052" y="13780"/>
                  </a:lnTo>
                  <a:lnTo>
                    <a:pt x="20932" y="13660"/>
                  </a:lnTo>
                  <a:lnTo>
                    <a:pt x="20831" y="13519"/>
                  </a:lnTo>
                  <a:lnTo>
                    <a:pt x="20751" y="13379"/>
                  </a:lnTo>
                  <a:lnTo>
                    <a:pt x="20691" y="13258"/>
                  </a:lnTo>
                  <a:lnTo>
                    <a:pt x="20610" y="12977"/>
                  </a:lnTo>
                  <a:lnTo>
                    <a:pt x="20550" y="12696"/>
                  </a:lnTo>
                  <a:lnTo>
                    <a:pt x="20530" y="12394"/>
                  </a:lnTo>
                  <a:lnTo>
                    <a:pt x="20550" y="12093"/>
                  </a:lnTo>
                  <a:lnTo>
                    <a:pt x="20570" y="11792"/>
                  </a:lnTo>
                  <a:lnTo>
                    <a:pt x="20671" y="11169"/>
                  </a:lnTo>
                  <a:lnTo>
                    <a:pt x="20771" y="10546"/>
                  </a:lnTo>
                  <a:lnTo>
                    <a:pt x="20811" y="10245"/>
                  </a:lnTo>
                  <a:lnTo>
                    <a:pt x="20851" y="9924"/>
                  </a:lnTo>
                  <a:lnTo>
                    <a:pt x="20851" y="9622"/>
                  </a:lnTo>
                  <a:lnTo>
                    <a:pt x="20811" y="9321"/>
                  </a:lnTo>
                  <a:lnTo>
                    <a:pt x="20751" y="9040"/>
                  </a:lnTo>
                  <a:lnTo>
                    <a:pt x="20650" y="8759"/>
                  </a:lnTo>
                  <a:lnTo>
                    <a:pt x="20550" y="8558"/>
                  </a:lnTo>
                  <a:lnTo>
                    <a:pt x="20429" y="8377"/>
                  </a:lnTo>
                  <a:lnTo>
                    <a:pt x="20269" y="8196"/>
                  </a:lnTo>
                  <a:lnTo>
                    <a:pt x="20108" y="8056"/>
                  </a:lnTo>
                  <a:lnTo>
                    <a:pt x="19947" y="7915"/>
                  </a:lnTo>
                  <a:lnTo>
                    <a:pt x="19747" y="7794"/>
                  </a:lnTo>
                  <a:lnTo>
                    <a:pt x="19546" y="7694"/>
                  </a:lnTo>
                  <a:lnTo>
                    <a:pt x="19345" y="7594"/>
                  </a:lnTo>
                  <a:lnTo>
                    <a:pt x="19124" y="7513"/>
                  </a:lnTo>
                  <a:lnTo>
                    <a:pt x="18903" y="7453"/>
                  </a:lnTo>
                  <a:lnTo>
                    <a:pt x="18441" y="7332"/>
                  </a:lnTo>
                  <a:lnTo>
                    <a:pt x="17959" y="7272"/>
                  </a:lnTo>
                  <a:lnTo>
                    <a:pt x="17497" y="7232"/>
                  </a:lnTo>
                  <a:lnTo>
                    <a:pt x="16553" y="7172"/>
                  </a:lnTo>
                  <a:lnTo>
                    <a:pt x="16091" y="7111"/>
                  </a:lnTo>
                  <a:lnTo>
                    <a:pt x="15629" y="7051"/>
                  </a:lnTo>
                  <a:lnTo>
                    <a:pt x="15167" y="6931"/>
                  </a:lnTo>
                  <a:lnTo>
                    <a:pt x="14966" y="6870"/>
                  </a:lnTo>
                  <a:lnTo>
                    <a:pt x="14745" y="6770"/>
                  </a:lnTo>
                  <a:lnTo>
                    <a:pt x="14544" y="6670"/>
                  </a:lnTo>
                  <a:lnTo>
                    <a:pt x="14363" y="6569"/>
                  </a:lnTo>
                  <a:lnTo>
                    <a:pt x="14182" y="6428"/>
                  </a:lnTo>
                  <a:lnTo>
                    <a:pt x="14002" y="6268"/>
                  </a:lnTo>
                  <a:lnTo>
                    <a:pt x="13781" y="6027"/>
                  </a:lnTo>
                  <a:lnTo>
                    <a:pt x="13600" y="5746"/>
                  </a:lnTo>
                  <a:lnTo>
                    <a:pt x="13459" y="5464"/>
                  </a:lnTo>
                  <a:lnTo>
                    <a:pt x="13319" y="5143"/>
                  </a:lnTo>
                  <a:lnTo>
                    <a:pt x="13218" y="4822"/>
                  </a:lnTo>
                  <a:lnTo>
                    <a:pt x="13118" y="4500"/>
                  </a:lnTo>
                  <a:lnTo>
                    <a:pt x="12957" y="3817"/>
                  </a:lnTo>
                  <a:lnTo>
                    <a:pt x="12796" y="3154"/>
                  </a:lnTo>
                  <a:lnTo>
                    <a:pt x="12696" y="2813"/>
                  </a:lnTo>
                  <a:lnTo>
                    <a:pt x="12575" y="2511"/>
                  </a:lnTo>
                  <a:lnTo>
                    <a:pt x="12435" y="2210"/>
                  </a:lnTo>
                  <a:lnTo>
                    <a:pt x="12274" y="1929"/>
                  </a:lnTo>
                  <a:lnTo>
                    <a:pt x="12073" y="1668"/>
                  </a:lnTo>
                  <a:lnTo>
                    <a:pt x="11852" y="1427"/>
                  </a:lnTo>
                  <a:lnTo>
                    <a:pt x="11631" y="1266"/>
                  </a:lnTo>
                  <a:lnTo>
                    <a:pt x="11410" y="1125"/>
                  </a:lnTo>
                  <a:lnTo>
                    <a:pt x="11169" y="1005"/>
                  </a:lnTo>
                  <a:lnTo>
                    <a:pt x="10928" y="925"/>
                  </a:lnTo>
                  <a:lnTo>
                    <a:pt x="10667" y="864"/>
                  </a:lnTo>
                  <a:lnTo>
                    <a:pt x="10406" y="824"/>
                  </a:lnTo>
                  <a:lnTo>
                    <a:pt x="10145" y="784"/>
                  </a:lnTo>
                  <a:lnTo>
                    <a:pt x="9582" y="784"/>
                  </a:lnTo>
                  <a:lnTo>
                    <a:pt x="9301" y="804"/>
                  </a:lnTo>
                  <a:lnTo>
                    <a:pt x="8739" y="884"/>
                  </a:lnTo>
                  <a:lnTo>
                    <a:pt x="8176" y="985"/>
                  </a:lnTo>
                  <a:lnTo>
                    <a:pt x="7634" y="1105"/>
                  </a:lnTo>
                  <a:lnTo>
                    <a:pt x="7353" y="1166"/>
                  </a:lnTo>
                  <a:lnTo>
                    <a:pt x="7031" y="1186"/>
                  </a:lnTo>
                  <a:lnTo>
                    <a:pt x="6670" y="1226"/>
                  </a:lnTo>
                  <a:lnTo>
                    <a:pt x="5906" y="1226"/>
                  </a:lnTo>
                  <a:lnTo>
                    <a:pt x="5505" y="1206"/>
                  </a:lnTo>
                  <a:lnTo>
                    <a:pt x="5103" y="1166"/>
                  </a:lnTo>
                  <a:lnTo>
                    <a:pt x="4701" y="1125"/>
                  </a:lnTo>
                  <a:lnTo>
                    <a:pt x="4320" y="1045"/>
                  </a:lnTo>
                  <a:lnTo>
                    <a:pt x="3938" y="965"/>
                  </a:lnTo>
                  <a:lnTo>
                    <a:pt x="3576" y="864"/>
                  </a:lnTo>
                  <a:lnTo>
                    <a:pt x="3235" y="724"/>
                  </a:lnTo>
                  <a:lnTo>
                    <a:pt x="2934" y="583"/>
                  </a:lnTo>
                  <a:lnTo>
                    <a:pt x="2652" y="402"/>
                  </a:lnTo>
                  <a:lnTo>
                    <a:pt x="2431" y="201"/>
                  </a:lnTo>
                  <a:lnTo>
                    <a:pt x="2331" y="101"/>
                  </a:lnTo>
                  <a:lnTo>
                    <a:pt x="2251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1" name="Google Shape;1471;p30"/>
            <p:cNvSpPr/>
            <p:nvPr/>
          </p:nvSpPr>
          <p:spPr>
            <a:xfrm>
              <a:off x="8508325" y="3788575"/>
              <a:ext cx="676450" cy="932050"/>
            </a:xfrm>
            <a:custGeom>
              <a:avLst/>
              <a:gdLst/>
              <a:ahLst/>
              <a:cxnLst/>
              <a:rect l="l" t="t" r="r" b="b"/>
              <a:pathLst>
                <a:path w="27058" h="37282" extrusionOk="0">
                  <a:moveTo>
                    <a:pt x="201" y="0"/>
                  </a:moveTo>
                  <a:lnTo>
                    <a:pt x="121" y="20"/>
                  </a:lnTo>
                  <a:lnTo>
                    <a:pt x="60" y="60"/>
                  </a:lnTo>
                  <a:lnTo>
                    <a:pt x="20" y="141"/>
                  </a:lnTo>
                  <a:lnTo>
                    <a:pt x="0" y="201"/>
                  </a:lnTo>
                  <a:lnTo>
                    <a:pt x="20" y="281"/>
                  </a:lnTo>
                  <a:lnTo>
                    <a:pt x="60" y="342"/>
                  </a:lnTo>
                  <a:lnTo>
                    <a:pt x="141" y="382"/>
                  </a:lnTo>
                  <a:lnTo>
                    <a:pt x="342" y="462"/>
                  </a:lnTo>
                  <a:lnTo>
                    <a:pt x="522" y="583"/>
                  </a:lnTo>
                  <a:lnTo>
                    <a:pt x="723" y="703"/>
                  </a:lnTo>
                  <a:lnTo>
                    <a:pt x="884" y="844"/>
                  </a:lnTo>
                  <a:lnTo>
                    <a:pt x="1045" y="1004"/>
                  </a:lnTo>
                  <a:lnTo>
                    <a:pt x="1205" y="1185"/>
                  </a:lnTo>
                  <a:lnTo>
                    <a:pt x="1346" y="1386"/>
                  </a:lnTo>
                  <a:lnTo>
                    <a:pt x="1487" y="1607"/>
                  </a:lnTo>
                  <a:lnTo>
                    <a:pt x="1607" y="1848"/>
                  </a:lnTo>
                  <a:lnTo>
                    <a:pt x="1728" y="2129"/>
                  </a:lnTo>
                  <a:lnTo>
                    <a:pt x="1828" y="2411"/>
                  </a:lnTo>
                  <a:lnTo>
                    <a:pt x="1928" y="2712"/>
                  </a:lnTo>
                  <a:lnTo>
                    <a:pt x="2009" y="3033"/>
                  </a:lnTo>
                  <a:lnTo>
                    <a:pt x="2089" y="3395"/>
                  </a:lnTo>
                  <a:lnTo>
                    <a:pt x="2170" y="3756"/>
                  </a:lnTo>
                  <a:lnTo>
                    <a:pt x="2230" y="4158"/>
                  </a:lnTo>
                  <a:lnTo>
                    <a:pt x="2310" y="4721"/>
                  </a:lnTo>
                  <a:lnTo>
                    <a:pt x="2411" y="5323"/>
                  </a:lnTo>
                  <a:lnTo>
                    <a:pt x="2551" y="5926"/>
                  </a:lnTo>
                  <a:lnTo>
                    <a:pt x="2632" y="6227"/>
                  </a:lnTo>
                  <a:lnTo>
                    <a:pt x="2732" y="6528"/>
                  </a:lnTo>
                  <a:lnTo>
                    <a:pt x="2832" y="6830"/>
                  </a:lnTo>
                  <a:lnTo>
                    <a:pt x="2973" y="7111"/>
                  </a:lnTo>
                  <a:lnTo>
                    <a:pt x="3114" y="7372"/>
                  </a:lnTo>
                  <a:lnTo>
                    <a:pt x="3294" y="7633"/>
                  </a:lnTo>
                  <a:lnTo>
                    <a:pt x="3475" y="7874"/>
                  </a:lnTo>
                  <a:lnTo>
                    <a:pt x="3696" y="8095"/>
                  </a:lnTo>
                  <a:lnTo>
                    <a:pt x="3917" y="8296"/>
                  </a:lnTo>
                  <a:lnTo>
                    <a:pt x="4198" y="8477"/>
                  </a:lnTo>
                  <a:lnTo>
                    <a:pt x="4439" y="8617"/>
                  </a:lnTo>
                  <a:lnTo>
                    <a:pt x="4700" y="8718"/>
                  </a:lnTo>
                  <a:lnTo>
                    <a:pt x="4982" y="8798"/>
                  </a:lnTo>
                  <a:lnTo>
                    <a:pt x="5243" y="8879"/>
                  </a:lnTo>
                  <a:lnTo>
                    <a:pt x="5524" y="8939"/>
                  </a:lnTo>
                  <a:lnTo>
                    <a:pt x="5805" y="8979"/>
                  </a:lnTo>
                  <a:lnTo>
                    <a:pt x="6368" y="9039"/>
                  </a:lnTo>
                  <a:lnTo>
                    <a:pt x="7011" y="9120"/>
                  </a:lnTo>
                  <a:lnTo>
                    <a:pt x="7312" y="9180"/>
                  </a:lnTo>
                  <a:lnTo>
                    <a:pt x="7613" y="9240"/>
                  </a:lnTo>
                  <a:lnTo>
                    <a:pt x="7894" y="9321"/>
                  </a:lnTo>
                  <a:lnTo>
                    <a:pt x="8176" y="9441"/>
                  </a:lnTo>
                  <a:lnTo>
                    <a:pt x="8417" y="9582"/>
                  </a:lnTo>
                  <a:lnTo>
                    <a:pt x="8658" y="9762"/>
                  </a:lnTo>
                  <a:lnTo>
                    <a:pt x="8818" y="9923"/>
                  </a:lnTo>
                  <a:lnTo>
                    <a:pt x="8939" y="10084"/>
                  </a:lnTo>
                  <a:lnTo>
                    <a:pt x="9059" y="10265"/>
                  </a:lnTo>
                  <a:lnTo>
                    <a:pt x="9160" y="10465"/>
                  </a:lnTo>
                  <a:lnTo>
                    <a:pt x="9260" y="10666"/>
                  </a:lnTo>
                  <a:lnTo>
                    <a:pt x="9321" y="10887"/>
                  </a:lnTo>
                  <a:lnTo>
                    <a:pt x="9381" y="11108"/>
                  </a:lnTo>
                  <a:lnTo>
                    <a:pt x="9421" y="11329"/>
                  </a:lnTo>
                  <a:lnTo>
                    <a:pt x="9461" y="11791"/>
                  </a:lnTo>
                  <a:lnTo>
                    <a:pt x="9461" y="12253"/>
                  </a:lnTo>
                  <a:lnTo>
                    <a:pt x="9441" y="12735"/>
                  </a:lnTo>
                  <a:lnTo>
                    <a:pt x="9401" y="13197"/>
                  </a:lnTo>
                  <a:lnTo>
                    <a:pt x="9341" y="13679"/>
                  </a:lnTo>
                  <a:lnTo>
                    <a:pt x="9300" y="14182"/>
                  </a:lnTo>
                  <a:lnTo>
                    <a:pt x="9280" y="14664"/>
                  </a:lnTo>
                  <a:lnTo>
                    <a:pt x="9300" y="15166"/>
                  </a:lnTo>
                  <a:lnTo>
                    <a:pt x="9321" y="15407"/>
                  </a:lnTo>
                  <a:lnTo>
                    <a:pt x="9361" y="15648"/>
                  </a:lnTo>
                  <a:lnTo>
                    <a:pt x="9401" y="15889"/>
                  </a:lnTo>
                  <a:lnTo>
                    <a:pt x="9461" y="16110"/>
                  </a:lnTo>
                  <a:lnTo>
                    <a:pt x="9541" y="16351"/>
                  </a:lnTo>
                  <a:lnTo>
                    <a:pt x="9642" y="16572"/>
                  </a:lnTo>
                  <a:lnTo>
                    <a:pt x="9762" y="16773"/>
                  </a:lnTo>
                  <a:lnTo>
                    <a:pt x="9903" y="16974"/>
                  </a:lnTo>
                  <a:lnTo>
                    <a:pt x="10044" y="17155"/>
                  </a:lnTo>
                  <a:lnTo>
                    <a:pt x="10204" y="17315"/>
                  </a:lnTo>
                  <a:lnTo>
                    <a:pt x="10365" y="17456"/>
                  </a:lnTo>
                  <a:lnTo>
                    <a:pt x="10546" y="17576"/>
                  </a:lnTo>
                  <a:lnTo>
                    <a:pt x="10727" y="17697"/>
                  </a:lnTo>
                  <a:lnTo>
                    <a:pt x="10907" y="17797"/>
                  </a:lnTo>
                  <a:lnTo>
                    <a:pt x="11309" y="17978"/>
                  </a:lnTo>
                  <a:lnTo>
                    <a:pt x="11731" y="18119"/>
                  </a:lnTo>
                  <a:lnTo>
                    <a:pt x="12173" y="18239"/>
                  </a:lnTo>
                  <a:lnTo>
                    <a:pt x="12615" y="18340"/>
                  </a:lnTo>
                  <a:lnTo>
                    <a:pt x="13057" y="18440"/>
                  </a:lnTo>
                  <a:lnTo>
                    <a:pt x="13860" y="18601"/>
                  </a:lnTo>
                  <a:lnTo>
                    <a:pt x="14242" y="18701"/>
                  </a:lnTo>
                  <a:lnTo>
                    <a:pt x="14624" y="18822"/>
                  </a:lnTo>
                  <a:lnTo>
                    <a:pt x="14965" y="18962"/>
                  </a:lnTo>
                  <a:lnTo>
                    <a:pt x="15307" y="19143"/>
                  </a:lnTo>
                  <a:lnTo>
                    <a:pt x="15447" y="19244"/>
                  </a:lnTo>
                  <a:lnTo>
                    <a:pt x="15608" y="19344"/>
                  </a:lnTo>
                  <a:lnTo>
                    <a:pt x="15748" y="19465"/>
                  </a:lnTo>
                  <a:lnTo>
                    <a:pt x="15869" y="19605"/>
                  </a:lnTo>
                  <a:lnTo>
                    <a:pt x="16030" y="19786"/>
                  </a:lnTo>
                  <a:lnTo>
                    <a:pt x="16150" y="19967"/>
                  </a:lnTo>
                  <a:lnTo>
                    <a:pt x="16271" y="20168"/>
                  </a:lnTo>
                  <a:lnTo>
                    <a:pt x="16371" y="20369"/>
                  </a:lnTo>
                  <a:lnTo>
                    <a:pt x="16451" y="20569"/>
                  </a:lnTo>
                  <a:lnTo>
                    <a:pt x="16512" y="20790"/>
                  </a:lnTo>
                  <a:lnTo>
                    <a:pt x="16572" y="21011"/>
                  </a:lnTo>
                  <a:lnTo>
                    <a:pt x="16632" y="21252"/>
                  </a:lnTo>
                  <a:lnTo>
                    <a:pt x="16693" y="21714"/>
                  </a:lnTo>
                  <a:lnTo>
                    <a:pt x="16713" y="22217"/>
                  </a:lnTo>
                  <a:lnTo>
                    <a:pt x="16733" y="22719"/>
                  </a:lnTo>
                  <a:lnTo>
                    <a:pt x="16733" y="23201"/>
                  </a:lnTo>
                  <a:lnTo>
                    <a:pt x="16733" y="23623"/>
                  </a:lnTo>
                  <a:lnTo>
                    <a:pt x="16753" y="24044"/>
                  </a:lnTo>
                  <a:lnTo>
                    <a:pt x="16813" y="24567"/>
                  </a:lnTo>
                  <a:lnTo>
                    <a:pt x="16853" y="24828"/>
                  </a:lnTo>
                  <a:lnTo>
                    <a:pt x="16913" y="25109"/>
                  </a:lnTo>
                  <a:lnTo>
                    <a:pt x="16974" y="25410"/>
                  </a:lnTo>
                  <a:lnTo>
                    <a:pt x="17074" y="25692"/>
                  </a:lnTo>
                  <a:lnTo>
                    <a:pt x="17175" y="25993"/>
                  </a:lnTo>
                  <a:lnTo>
                    <a:pt x="17315" y="26254"/>
                  </a:lnTo>
                  <a:lnTo>
                    <a:pt x="17476" y="26515"/>
                  </a:lnTo>
                  <a:lnTo>
                    <a:pt x="17657" y="26776"/>
                  </a:lnTo>
                  <a:lnTo>
                    <a:pt x="17858" y="26997"/>
                  </a:lnTo>
                  <a:lnTo>
                    <a:pt x="18099" y="27198"/>
                  </a:lnTo>
                  <a:lnTo>
                    <a:pt x="18380" y="27359"/>
                  </a:lnTo>
                  <a:lnTo>
                    <a:pt x="18520" y="27419"/>
                  </a:lnTo>
                  <a:lnTo>
                    <a:pt x="18681" y="27479"/>
                  </a:lnTo>
                  <a:lnTo>
                    <a:pt x="18862" y="27540"/>
                  </a:lnTo>
                  <a:lnTo>
                    <a:pt x="19043" y="27580"/>
                  </a:lnTo>
                  <a:lnTo>
                    <a:pt x="19404" y="27620"/>
                  </a:lnTo>
                  <a:lnTo>
                    <a:pt x="19766" y="27640"/>
                  </a:lnTo>
                  <a:lnTo>
                    <a:pt x="20107" y="27620"/>
                  </a:lnTo>
                  <a:lnTo>
                    <a:pt x="20710" y="27620"/>
                  </a:lnTo>
                  <a:lnTo>
                    <a:pt x="20991" y="27660"/>
                  </a:lnTo>
                  <a:lnTo>
                    <a:pt x="21272" y="27700"/>
                  </a:lnTo>
                  <a:lnTo>
                    <a:pt x="21453" y="27761"/>
                  </a:lnTo>
                  <a:lnTo>
                    <a:pt x="21634" y="27841"/>
                  </a:lnTo>
                  <a:lnTo>
                    <a:pt x="21795" y="27921"/>
                  </a:lnTo>
                  <a:lnTo>
                    <a:pt x="21955" y="28022"/>
                  </a:lnTo>
                  <a:lnTo>
                    <a:pt x="22116" y="28122"/>
                  </a:lnTo>
                  <a:lnTo>
                    <a:pt x="22257" y="28243"/>
                  </a:lnTo>
                  <a:lnTo>
                    <a:pt x="22538" y="28524"/>
                  </a:lnTo>
                  <a:lnTo>
                    <a:pt x="22799" y="28825"/>
                  </a:lnTo>
                  <a:lnTo>
                    <a:pt x="23040" y="29147"/>
                  </a:lnTo>
                  <a:lnTo>
                    <a:pt x="23261" y="29468"/>
                  </a:lnTo>
                  <a:lnTo>
                    <a:pt x="23462" y="29810"/>
                  </a:lnTo>
                  <a:lnTo>
                    <a:pt x="23964" y="30673"/>
                  </a:lnTo>
                  <a:lnTo>
                    <a:pt x="24446" y="31557"/>
                  </a:lnTo>
                  <a:lnTo>
                    <a:pt x="24888" y="32461"/>
                  </a:lnTo>
                  <a:lnTo>
                    <a:pt x="25290" y="33385"/>
                  </a:lnTo>
                  <a:lnTo>
                    <a:pt x="25672" y="34309"/>
                  </a:lnTo>
                  <a:lnTo>
                    <a:pt x="26033" y="35233"/>
                  </a:lnTo>
                  <a:lnTo>
                    <a:pt x="26354" y="36177"/>
                  </a:lnTo>
                  <a:lnTo>
                    <a:pt x="26656" y="37141"/>
                  </a:lnTo>
                  <a:lnTo>
                    <a:pt x="26696" y="37202"/>
                  </a:lnTo>
                  <a:lnTo>
                    <a:pt x="26736" y="37242"/>
                  </a:lnTo>
                  <a:lnTo>
                    <a:pt x="26796" y="37282"/>
                  </a:lnTo>
                  <a:lnTo>
                    <a:pt x="26897" y="37282"/>
                  </a:lnTo>
                  <a:lnTo>
                    <a:pt x="26977" y="37242"/>
                  </a:lnTo>
                  <a:lnTo>
                    <a:pt x="27017" y="37182"/>
                  </a:lnTo>
                  <a:lnTo>
                    <a:pt x="27058" y="37101"/>
                  </a:lnTo>
                  <a:lnTo>
                    <a:pt x="27037" y="37021"/>
                  </a:lnTo>
                  <a:lnTo>
                    <a:pt x="26736" y="36057"/>
                  </a:lnTo>
                  <a:lnTo>
                    <a:pt x="26415" y="35092"/>
                  </a:lnTo>
                  <a:lnTo>
                    <a:pt x="26053" y="34148"/>
                  </a:lnTo>
                  <a:lnTo>
                    <a:pt x="25651" y="33224"/>
                  </a:lnTo>
                  <a:lnTo>
                    <a:pt x="25250" y="32300"/>
                  </a:lnTo>
                  <a:lnTo>
                    <a:pt x="24788" y="31376"/>
                  </a:lnTo>
                  <a:lnTo>
                    <a:pt x="24326" y="30492"/>
                  </a:lnTo>
                  <a:lnTo>
                    <a:pt x="23803" y="29609"/>
                  </a:lnTo>
                  <a:lnTo>
                    <a:pt x="23582" y="29247"/>
                  </a:lnTo>
                  <a:lnTo>
                    <a:pt x="23341" y="28885"/>
                  </a:lnTo>
                  <a:lnTo>
                    <a:pt x="23080" y="28544"/>
                  </a:lnTo>
                  <a:lnTo>
                    <a:pt x="22799" y="28203"/>
                  </a:lnTo>
                  <a:lnTo>
                    <a:pt x="22498" y="27921"/>
                  </a:lnTo>
                  <a:lnTo>
                    <a:pt x="22317" y="27781"/>
                  </a:lnTo>
                  <a:lnTo>
                    <a:pt x="22156" y="27660"/>
                  </a:lnTo>
                  <a:lnTo>
                    <a:pt x="21975" y="27560"/>
                  </a:lnTo>
                  <a:lnTo>
                    <a:pt x="21775" y="27459"/>
                  </a:lnTo>
                  <a:lnTo>
                    <a:pt x="21574" y="27379"/>
                  </a:lnTo>
                  <a:lnTo>
                    <a:pt x="21373" y="27319"/>
                  </a:lnTo>
                  <a:lnTo>
                    <a:pt x="21051" y="27258"/>
                  </a:lnTo>
                  <a:lnTo>
                    <a:pt x="20750" y="27238"/>
                  </a:lnTo>
                  <a:lnTo>
                    <a:pt x="20429" y="27218"/>
                  </a:lnTo>
                  <a:lnTo>
                    <a:pt x="20107" y="27238"/>
                  </a:lnTo>
                  <a:lnTo>
                    <a:pt x="19766" y="27238"/>
                  </a:lnTo>
                  <a:lnTo>
                    <a:pt x="19444" y="27218"/>
                  </a:lnTo>
                  <a:lnTo>
                    <a:pt x="19123" y="27178"/>
                  </a:lnTo>
                  <a:lnTo>
                    <a:pt x="18962" y="27158"/>
                  </a:lnTo>
                  <a:lnTo>
                    <a:pt x="18822" y="27098"/>
                  </a:lnTo>
                  <a:lnTo>
                    <a:pt x="18541" y="26997"/>
                  </a:lnTo>
                  <a:lnTo>
                    <a:pt x="18320" y="26857"/>
                  </a:lnTo>
                  <a:lnTo>
                    <a:pt x="18119" y="26676"/>
                  </a:lnTo>
                  <a:lnTo>
                    <a:pt x="17938" y="26475"/>
                  </a:lnTo>
                  <a:lnTo>
                    <a:pt x="17777" y="26254"/>
                  </a:lnTo>
                  <a:lnTo>
                    <a:pt x="17637" y="26013"/>
                  </a:lnTo>
                  <a:lnTo>
                    <a:pt x="17516" y="25772"/>
                  </a:lnTo>
                  <a:lnTo>
                    <a:pt x="17416" y="25511"/>
                  </a:lnTo>
                  <a:lnTo>
                    <a:pt x="17355" y="25250"/>
                  </a:lnTo>
                  <a:lnTo>
                    <a:pt x="17275" y="24989"/>
                  </a:lnTo>
                  <a:lnTo>
                    <a:pt x="17195" y="24466"/>
                  </a:lnTo>
                  <a:lnTo>
                    <a:pt x="17155" y="24004"/>
                  </a:lnTo>
                  <a:lnTo>
                    <a:pt x="17134" y="23623"/>
                  </a:lnTo>
                  <a:lnTo>
                    <a:pt x="17134" y="23201"/>
                  </a:lnTo>
                  <a:lnTo>
                    <a:pt x="17134" y="22699"/>
                  </a:lnTo>
                  <a:lnTo>
                    <a:pt x="17114" y="22176"/>
                  </a:lnTo>
                  <a:lnTo>
                    <a:pt x="17074" y="21654"/>
                  </a:lnTo>
                  <a:lnTo>
                    <a:pt x="17014" y="21152"/>
                  </a:lnTo>
                  <a:lnTo>
                    <a:pt x="16954" y="20891"/>
                  </a:lnTo>
                  <a:lnTo>
                    <a:pt x="16893" y="20650"/>
                  </a:lnTo>
                  <a:lnTo>
                    <a:pt x="16813" y="20409"/>
                  </a:lnTo>
                  <a:lnTo>
                    <a:pt x="16713" y="20188"/>
                  </a:lnTo>
                  <a:lnTo>
                    <a:pt x="16612" y="19947"/>
                  </a:lnTo>
                  <a:lnTo>
                    <a:pt x="16492" y="19746"/>
                  </a:lnTo>
                  <a:lnTo>
                    <a:pt x="16331" y="19525"/>
                  </a:lnTo>
                  <a:lnTo>
                    <a:pt x="16170" y="19324"/>
                  </a:lnTo>
                  <a:lnTo>
                    <a:pt x="16030" y="19183"/>
                  </a:lnTo>
                  <a:lnTo>
                    <a:pt x="15869" y="19043"/>
                  </a:lnTo>
                  <a:lnTo>
                    <a:pt x="15688" y="18922"/>
                  </a:lnTo>
                  <a:lnTo>
                    <a:pt x="15527" y="18822"/>
                  </a:lnTo>
                  <a:lnTo>
                    <a:pt x="15166" y="18621"/>
                  </a:lnTo>
                  <a:lnTo>
                    <a:pt x="14784" y="18460"/>
                  </a:lnTo>
                  <a:lnTo>
                    <a:pt x="14383" y="18340"/>
                  </a:lnTo>
                  <a:lnTo>
                    <a:pt x="13961" y="18219"/>
                  </a:lnTo>
                  <a:lnTo>
                    <a:pt x="13137" y="18038"/>
                  </a:lnTo>
                  <a:lnTo>
                    <a:pt x="12273" y="17858"/>
                  </a:lnTo>
                  <a:lnTo>
                    <a:pt x="11872" y="17757"/>
                  </a:lnTo>
                  <a:lnTo>
                    <a:pt x="11490" y="17617"/>
                  </a:lnTo>
                  <a:lnTo>
                    <a:pt x="11128" y="17456"/>
                  </a:lnTo>
                  <a:lnTo>
                    <a:pt x="10948" y="17376"/>
                  </a:lnTo>
                  <a:lnTo>
                    <a:pt x="10787" y="17275"/>
                  </a:lnTo>
                  <a:lnTo>
                    <a:pt x="10626" y="17155"/>
                  </a:lnTo>
                  <a:lnTo>
                    <a:pt x="10486" y="17034"/>
                  </a:lnTo>
                  <a:lnTo>
                    <a:pt x="10345" y="16893"/>
                  </a:lnTo>
                  <a:lnTo>
                    <a:pt x="10224" y="16733"/>
                  </a:lnTo>
                  <a:lnTo>
                    <a:pt x="10104" y="16552"/>
                  </a:lnTo>
                  <a:lnTo>
                    <a:pt x="10004" y="16371"/>
                  </a:lnTo>
                  <a:lnTo>
                    <a:pt x="9903" y="16170"/>
                  </a:lnTo>
                  <a:lnTo>
                    <a:pt x="9843" y="15969"/>
                  </a:lnTo>
                  <a:lnTo>
                    <a:pt x="9783" y="15748"/>
                  </a:lnTo>
                  <a:lnTo>
                    <a:pt x="9742" y="15527"/>
                  </a:lnTo>
                  <a:lnTo>
                    <a:pt x="9702" y="15307"/>
                  </a:lnTo>
                  <a:lnTo>
                    <a:pt x="9682" y="15086"/>
                  </a:lnTo>
                  <a:lnTo>
                    <a:pt x="9682" y="14624"/>
                  </a:lnTo>
                  <a:lnTo>
                    <a:pt x="9702" y="14141"/>
                  </a:lnTo>
                  <a:lnTo>
                    <a:pt x="9742" y="13659"/>
                  </a:lnTo>
                  <a:lnTo>
                    <a:pt x="9803" y="13197"/>
                  </a:lnTo>
                  <a:lnTo>
                    <a:pt x="9843" y="12715"/>
                  </a:lnTo>
                  <a:lnTo>
                    <a:pt x="9863" y="12213"/>
                  </a:lnTo>
                  <a:lnTo>
                    <a:pt x="9843" y="11711"/>
                  </a:lnTo>
                  <a:lnTo>
                    <a:pt x="9823" y="11450"/>
                  </a:lnTo>
                  <a:lnTo>
                    <a:pt x="9803" y="11209"/>
                  </a:lnTo>
                  <a:lnTo>
                    <a:pt x="9742" y="10948"/>
                  </a:lnTo>
                  <a:lnTo>
                    <a:pt x="9682" y="10707"/>
                  </a:lnTo>
                  <a:lnTo>
                    <a:pt x="9602" y="10486"/>
                  </a:lnTo>
                  <a:lnTo>
                    <a:pt x="9521" y="10265"/>
                  </a:lnTo>
                  <a:lnTo>
                    <a:pt x="9401" y="10044"/>
                  </a:lnTo>
                  <a:lnTo>
                    <a:pt x="9260" y="9843"/>
                  </a:lnTo>
                  <a:lnTo>
                    <a:pt x="9100" y="9642"/>
                  </a:lnTo>
                  <a:lnTo>
                    <a:pt x="8919" y="9461"/>
                  </a:lnTo>
                  <a:lnTo>
                    <a:pt x="8638" y="9260"/>
                  </a:lnTo>
                  <a:lnTo>
                    <a:pt x="8356" y="9100"/>
                  </a:lnTo>
                  <a:lnTo>
                    <a:pt x="8055" y="8959"/>
                  </a:lnTo>
                  <a:lnTo>
                    <a:pt x="7734" y="8859"/>
                  </a:lnTo>
                  <a:lnTo>
                    <a:pt x="7412" y="8798"/>
                  </a:lnTo>
                  <a:lnTo>
                    <a:pt x="7091" y="8738"/>
                  </a:lnTo>
                  <a:lnTo>
                    <a:pt x="6428" y="8638"/>
                  </a:lnTo>
                  <a:lnTo>
                    <a:pt x="5886" y="8577"/>
                  </a:lnTo>
                  <a:lnTo>
                    <a:pt x="5363" y="8497"/>
                  </a:lnTo>
                  <a:lnTo>
                    <a:pt x="5102" y="8437"/>
                  </a:lnTo>
                  <a:lnTo>
                    <a:pt x="4861" y="8356"/>
                  </a:lnTo>
                  <a:lnTo>
                    <a:pt x="4620" y="8256"/>
                  </a:lnTo>
                  <a:lnTo>
                    <a:pt x="4399" y="8135"/>
                  </a:lnTo>
                  <a:lnTo>
                    <a:pt x="4158" y="7975"/>
                  </a:lnTo>
                  <a:lnTo>
                    <a:pt x="3957" y="7794"/>
                  </a:lnTo>
                  <a:lnTo>
                    <a:pt x="3756" y="7593"/>
                  </a:lnTo>
                  <a:lnTo>
                    <a:pt x="3596" y="7372"/>
                  </a:lnTo>
                  <a:lnTo>
                    <a:pt x="3435" y="7151"/>
                  </a:lnTo>
                  <a:lnTo>
                    <a:pt x="3314" y="6890"/>
                  </a:lnTo>
                  <a:lnTo>
                    <a:pt x="3194" y="6629"/>
                  </a:lnTo>
                  <a:lnTo>
                    <a:pt x="3094" y="6368"/>
                  </a:lnTo>
                  <a:lnTo>
                    <a:pt x="2993" y="6086"/>
                  </a:lnTo>
                  <a:lnTo>
                    <a:pt x="2933" y="5805"/>
                  </a:lnTo>
                  <a:lnTo>
                    <a:pt x="2792" y="5223"/>
                  </a:lnTo>
                  <a:lnTo>
                    <a:pt x="2712" y="4660"/>
                  </a:lnTo>
                  <a:lnTo>
                    <a:pt x="2632" y="4098"/>
                  </a:lnTo>
                  <a:lnTo>
                    <a:pt x="2551" y="3676"/>
                  </a:lnTo>
                  <a:lnTo>
                    <a:pt x="2471" y="3274"/>
                  </a:lnTo>
                  <a:lnTo>
                    <a:pt x="2390" y="2893"/>
                  </a:lnTo>
                  <a:lnTo>
                    <a:pt x="2290" y="2551"/>
                  </a:lnTo>
                  <a:lnTo>
                    <a:pt x="2190" y="2210"/>
                  </a:lnTo>
                  <a:lnTo>
                    <a:pt x="2069" y="1908"/>
                  </a:lnTo>
                  <a:lnTo>
                    <a:pt x="1949" y="1627"/>
                  </a:lnTo>
                  <a:lnTo>
                    <a:pt x="1808" y="1366"/>
                  </a:lnTo>
                  <a:lnTo>
                    <a:pt x="1647" y="1105"/>
                  </a:lnTo>
                  <a:lnTo>
                    <a:pt x="1487" y="884"/>
                  </a:lnTo>
                  <a:lnTo>
                    <a:pt x="1306" y="683"/>
                  </a:lnTo>
                  <a:lnTo>
                    <a:pt x="1125" y="522"/>
                  </a:lnTo>
                  <a:lnTo>
                    <a:pt x="924" y="362"/>
                  </a:lnTo>
                  <a:lnTo>
                    <a:pt x="723" y="221"/>
                  </a:lnTo>
                  <a:lnTo>
                    <a:pt x="502" y="100"/>
                  </a:lnTo>
                  <a:lnTo>
                    <a:pt x="261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2" name="Google Shape;1472;p30"/>
            <p:cNvSpPr/>
            <p:nvPr/>
          </p:nvSpPr>
          <p:spPr>
            <a:xfrm>
              <a:off x="8269775" y="4266150"/>
              <a:ext cx="1102825" cy="921525"/>
            </a:xfrm>
            <a:custGeom>
              <a:avLst/>
              <a:gdLst/>
              <a:ahLst/>
              <a:cxnLst/>
              <a:rect l="l" t="t" r="r" b="b"/>
              <a:pathLst>
                <a:path w="44113" h="36861" extrusionOk="0">
                  <a:moveTo>
                    <a:pt x="4842" y="0"/>
                  </a:moveTo>
                  <a:lnTo>
                    <a:pt x="4500" y="40"/>
                  </a:lnTo>
                  <a:lnTo>
                    <a:pt x="4159" y="80"/>
                  </a:lnTo>
                  <a:lnTo>
                    <a:pt x="3817" y="161"/>
                  </a:lnTo>
                  <a:lnTo>
                    <a:pt x="3476" y="241"/>
                  </a:lnTo>
                  <a:lnTo>
                    <a:pt x="3154" y="341"/>
                  </a:lnTo>
                  <a:lnTo>
                    <a:pt x="2833" y="462"/>
                  </a:lnTo>
                  <a:lnTo>
                    <a:pt x="2512" y="603"/>
                  </a:lnTo>
                  <a:lnTo>
                    <a:pt x="2210" y="763"/>
                  </a:lnTo>
                  <a:lnTo>
                    <a:pt x="1929" y="944"/>
                  </a:lnTo>
                  <a:lnTo>
                    <a:pt x="1648" y="1145"/>
                  </a:lnTo>
                  <a:lnTo>
                    <a:pt x="1387" y="1346"/>
                  </a:lnTo>
                  <a:lnTo>
                    <a:pt x="1146" y="1587"/>
                  </a:lnTo>
                  <a:lnTo>
                    <a:pt x="925" y="1828"/>
                  </a:lnTo>
                  <a:lnTo>
                    <a:pt x="724" y="2109"/>
                  </a:lnTo>
                  <a:lnTo>
                    <a:pt x="543" y="2390"/>
                  </a:lnTo>
                  <a:lnTo>
                    <a:pt x="382" y="2692"/>
                  </a:lnTo>
                  <a:lnTo>
                    <a:pt x="262" y="2973"/>
                  </a:lnTo>
                  <a:lnTo>
                    <a:pt x="161" y="3294"/>
                  </a:lnTo>
                  <a:lnTo>
                    <a:pt x="101" y="3596"/>
                  </a:lnTo>
                  <a:lnTo>
                    <a:pt x="41" y="3917"/>
                  </a:lnTo>
                  <a:lnTo>
                    <a:pt x="1" y="4238"/>
                  </a:lnTo>
                  <a:lnTo>
                    <a:pt x="1" y="4560"/>
                  </a:lnTo>
                  <a:lnTo>
                    <a:pt x="1" y="4881"/>
                  </a:lnTo>
                  <a:lnTo>
                    <a:pt x="41" y="5203"/>
                  </a:lnTo>
                  <a:lnTo>
                    <a:pt x="81" y="5544"/>
                  </a:lnTo>
                  <a:lnTo>
                    <a:pt x="141" y="5865"/>
                  </a:lnTo>
                  <a:lnTo>
                    <a:pt x="222" y="6187"/>
                  </a:lnTo>
                  <a:lnTo>
                    <a:pt x="302" y="6488"/>
                  </a:lnTo>
                  <a:lnTo>
                    <a:pt x="423" y="6810"/>
                  </a:lnTo>
                  <a:lnTo>
                    <a:pt x="543" y="7111"/>
                  </a:lnTo>
                  <a:lnTo>
                    <a:pt x="664" y="7412"/>
                  </a:lnTo>
                  <a:lnTo>
                    <a:pt x="965" y="7995"/>
                  </a:lnTo>
                  <a:lnTo>
                    <a:pt x="1306" y="8557"/>
                  </a:lnTo>
                  <a:lnTo>
                    <a:pt x="1668" y="9100"/>
                  </a:lnTo>
                  <a:lnTo>
                    <a:pt x="2050" y="9622"/>
                  </a:lnTo>
                  <a:lnTo>
                    <a:pt x="2451" y="10144"/>
                  </a:lnTo>
                  <a:lnTo>
                    <a:pt x="2853" y="10666"/>
                  </a:lnTo>
                  <a:lnTo>
                    <a:pt x="3657" y="11691"/>
                  </a:lnTo>
                  <a:lnTo>
                    <a:pt x="4078" y="12233"/>
                  </a:lnTo>
                  <a:lnTo>
                    <a:pt x="4480" y="12796"/>
                  </a:lnTo>
                  <a:lnTo>
                    <a:pt x="5264" y="13941"/>
                  </a:lnTo>
                  <a:lnTo>
                    <a:pt x="6007" y="15106"/>
                  </a:lnTo>
                  <a:lnTo>
                    <a:pt x="6730" y="16271"/>
                  </a:lnTo>
                  <a:lnTo>
                    <a:pt x="7433" y="17476"/>
                  </a:lnTo>
                  <a:lnTo>
                    <a:pt x="8116" y="18681"/>
                  </a:lnTo>
                  <a:lnTo>
                    <a:pt x="9482" y="21092"/>
                  </a:lnTo>
                  <a:lnTo>
                    <a:pt x="10185" y="22277"/>
                  </a:lnTo>
                  <a:lnTo>
                    <a:pt x="10888" y="23462"/>
                  </a:lnTo>
                  <a:lnTo>
                    <a:pt x="11611" y="24627"/>
                  </a:lnTo>
                  <a:lnTo>
                    <a:pt x="12374" y="25772"/>
                  </a:lnTo>
                  <a:lnTo>
                    <a:pt x="12776" y="26334"/>
                  </a:lnTo>
                  <a:lnTo>
                    <a:pt x="13178" y="26897"/>
                  </a:lnTo>
                  <a:lnTo>
                    <a:pt x="13580" y="27439"/>
                  </a:lnTo>
                  <a:lnTo>
                    <a:pt x="14001" y="27982"/>
                  </a:lnTo>
                  <a:lnTo>
                    <a:pt x="14443" y="28524"/>
                  </a:lnTo>
                  <a:lnTo>
                    <a:pt x="14885" y="29046"/>
                  </a:lnTo>
                  <a:lnTo>
                    <a:pt x="15347" y="29548"/>
                  </a:lnTo>
                  <a:lnTo>
                    <a:pt x="15829" y="30051"/>
                  </a:lnTo>
                  <a:lnTo>
                    <a:pt x="16432" y="30633"/>
                  </a:lnTo>
                  <a:lnTo>
                    <a:pt x="17095" y="31216"/>
                  </a:lnTo>
                  <a:lnTo>
                    <a:pt x="17778" y="31738"/>
                  </a:lnTo>
                  <a:lnTo>
                    <a:pt x="18501" y="32260"/>
                  </a:lnTo>
                  <a:lnTo>
                    <a:pt x="19264" y="32742"/>
                  </a:lnTo>
                  <a:lnTo>
                    <a:pt x="20048" y="33204"/>
                  </a:lnTo>
                  <a:lnTo>
                    <a:pt x="20851" y="33646"/>
                  </a:lnTo>
                  <a:lnTo>
                    <a:pt x="21695" y="34048"/>
                  </a:lnTo>
                  <a:lnTo>
                    <a:pt x="22559" y="34430"/>
                  </a:lnTo>
                  <a:lnTo>
                    <a:pt x="23442" y="34771"/>
                  </a:lnTo>
                  <a:lnTo>
                    <a:pt x="24346" y="35092"/>
                  </a:lnTo>
                  <a:lnTo>
                    <a:pt x="25270" y="35394"/>
                  </a:lnTo>
                  <a:lnTo>
                    <a:pt x="26194" y="35655"/>
                  </a:lnTo>
                  <a:lnTo>
                    <a:pt x="27159" y="35896"/>
                  </a:lnTo>
                  <a:lnTo>
                    <a:pt x="28103" y="36117"/>
                  </a:lnTo>
                  <a:lnTo>
                    <a:pt x="29087" y="36298"/>
                  </a:lnTo>
                  <a:lnTo>
                    <a:pt x="30051" y="36458"/>
                  </a:lnTo>
                  <a:lnTo>
                    <a:pt x="31035" y="36599"/>
                  </a:lnTo>
                  <a:lnTo>
                    <a:pt x="32020" y="36699"/>
                  </a:lnTo>
                  <a:lnTo>
                    <a:pt x="33004" y="36780"/>
                  </a:lnTo>
                  <a:lnTo>
                    <a:pt x="33968" y="36840"/>
                  </a:lnTo>
                  <a:lnTo>
                    <a:pt x="34952" y="36860"/>
                  </a:lnTo>
                  <a:lnTo>
                    <a:pt x="35917" y="36860"/>
                  </a:lnTo>
                  <a:lnTo>
                    <a:pt x="36881" y="36820"/>
                  </a:lnTo>
                  <a:lnTo>
                    <a:pt x="37845" y="36760"/>
                  </a:lnTo>
                  <a:lnTo>
                    <a:pt x="38769" y="36679"/>
                  </a:lnTo>
                  <a:lnTo>
                    <a:pt x="39693" y="36559"/>
                  </a:lnTo>
                  <a:lnTo>
                    <a:pt x="40617" y="36418"/>
                  </a:lnTo>
                  <a:lnTo>
                    <a:pt x="41501" y="36257"/>
                  </a:lnTo>
                  <a:lnTo>
                    <a:pt x="42365" y="36057"/>
                  </a:lnTo>
                  <a:lnTo>
                    <a:pt x="43208" y="35836"/>
                  </a:lnTo>
                  <a:lnTo>
                    <a:pt x="44032" y="35574"/>
                  </a:lnTo>
                  <a:lnTo>
                    <a:pt x="44092" y="34791"/>
                  </a:lnTo>
                  <a:lnTo>
                    <a:pt x="44112" y="33988"/>
                  </a:lnTo>
                  <a:lnTo>
                    <a:pt x="44092" y="33164"/>
                  </a:lnTo>
                  <a:lnTo>
                    <a:pt x="44052" y="32361"/>
                  </a:lnTo>
                  <a:lnTo>
                    <a:pt x="43972" y="31537"/>
                  </a:lnTo>
                  <a:lnTo>
                    <a:pt x="43871" y="30713"/>
                  </a:lnTo>
                  <a:lnTo>
                    <a:pt x="43751" y="29890"/>
                  </a:lnTo>
                  <a:lnTo>
                    <a:pt x="43590" y="29066"/>
                  </a:lnTo>
                  <a:lnTo>
                    <a:pt x="43409" y="28263"/>
                  </a:lnTo>
                  <a:lnTo>
                    <a:pt x="43188" y="27439"/>
                  </a:lnTo>
                  <a:lnTo>
                    <a:pt x="42967" y="26616"/>
                  </a:lnTo>
                  <a:lnTo>
                    <a:pt x="42706" y="25792"/>
                  </a:lnTo>
                  <a:lnTo>
                    <a:pt x="42425" y="24989"/>
                  </a:lnTo>
                  <a:lnTo>
                    <a:pt x="42103" y="24185"/>
                  </a:lnTo>
                  <a:lnTo>
                    <a:pt x="41782" y="23382"/>
                  </a:lnTo>
                  <a:lnTo>
                    <a:pt x="41420" y="22598"/>
                  </a:lnTo>
                  <a:lnTo>
                    <a:pt x="41059" y="21815"/>
                  </a:lnTo>
                  <a:lnTo>
                    <a:pt x="40657" y="21051"/>
                  </a:lnTo>
                  <a:lnTo>
                    <a:pt x="40235" y="20288"/>
                  </a:lnTo>
                  <a:lnTo>
                    <a:pt x="39813" y="19545"/>
                  </a:lnTo>
                  <a:lnTo>
                    <a:pt x="39351" y="18822"/>
                  </a:lnTo>
                  <a:lnTo>
                    <a:pt x="38889" y="18099"/>
                  </a:lnTo>
                  <a:lnTo>
                    <a:pt x="38387" y="17416"/>
                  </a:lnTo>
                  <a:lnTo>
                    <a:pt x="37885" y="16733"/>
                  </a:lnTo>
                  <a:lnTo>
                    <a:pt x="37363" y="16070"/>
                  </a:lnTo>
                  <a:lnTo>
                    <a:pt x="36820" y="15427"/>
                  </a:lnTo>
                  <a:lnTo>
                    <a:pt x="36278" y="14804"/>
                  </a:lnTo>
                  <a:lnTo>
                    <a:pt x="35716" y="14202"/>
                  </a:lnTo>
                  <a:lnTo>
                    <a:pt x="35133" y="13619"/>
                  </a:lnTo>
                  <a:lnTo>
                    <a:pt x="34531" y="13057"/>
                  </a:lnTo>
                  <a:lnTo>
                    <a:pt x="33928" y="12534"/>
                  </a:lnTo>
                  <a:lnTo>
                    <a:pt x="33305" y="12032"/>
                  </a:lnTo>
                  <a:lnTo>
                    <a:pt x="32683" y="11550"/>
                  </a:lnTo>
                  <a:lnTo>
                    <a:pt x="32040" y="11088"/>
                  </a:lnTo>
                  <a:lnTo>
                    <a:pt x="31397" y="10626"/>
                  </a:lnTo>
                  <a:lnTo>
                    <a:pt x="30754" y="10184"/>
                  </a:lnTo>
                  <a:lnTo>
                    <a:pt x="30091" y="9762"/>
                  </a:lnTo>
                  <a:lnTo>
                    <a:pt x="29408" y="9341"/>
                  </a:lnTo>
                  <a:lnTo>
                    <a:pt x="28745" y="8919"/>
                  </a:lnTo>
                  <a:lnTo>
                    <a:pt x="28062" y="8537"/>
                  </a:lnTo>
                  <a:lnTo>
                    <a:pt x="26676" y="7774"/>
                  </a:lnTo>
                  <a:lnTo>
                    <a:pt x="25270" y="7051"/>
                  </a:lnTo>
                  <a:lnTo>
                    <a:pt x="23844" y="6348"/>
                  </a:lnTo>
                  <a:lnTo>
                    <a:pt x="22418" y="5705"/>
                  </a:lnTo>
                  <a:lnTo>
                    <a:pt x="20952" y="5062"/>
                  </a:lnTo>
                  <a:lnTo>
                    <a:pt x="19485" y="4459"/>
                  </a:lnTo>
                  <a:lnTo>
                    <a:pt x="17999" y="3877"/>
                  </a:lnTo>
                  <a:lnTo>
                    <a:pt x="16512" y="3314"/>
                  </a:lnTo>
                  <a:lnTo>
                    <a:pt x="15026" y="2772"/>
                  </a:lnTo>
                  <a:lnTo>
                    <a:pt x="13519" y="2230"/>
                  </a:lnTo>
                  <a:lnTo>
                    <a:pt x="10526" y="1185"/>
                  </a:lnTo>
                  <a:lnTo>
                    <a:pt x="9221" y="743"/>
                  </a:lnTo>
                  <a:lnTo>
                    <a:pt x="8558" y="542"/>
                  </a:lnTo>
                  <a:lnTo>
                    <a:pt x="7895" y="341"/>
                  </a:lnTo>
                  <a:lnTo>
                    <a:pt x="7232" y="201"/>
                  </a:lnTo>
                  <a:lnTo>
                    <a:pt x="6549" y="80"/>
                  </a:lnTo>
                  <a:lnTo>
                    <a:pt x="6208" y="40"/>
                  </a:lnTo>
                  <a:lnTo>
                    <a:pt x="5886" y="20"/>
                  </a:lnTo>
                  <a:lnTo>
                    <a:pt x="5545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3" name="Google Shape;1473;p30"/>
            <p:cNvSpPr/>
            <p:nvPr/>
          </p:nvSpPr>
          <p:spPr>
            <a:xfrm>
              <a:off x="8356650" y="4365575"/>
              <a:ext cx="1005400" cy="778400"/>
            </a:xfrm>
            <a:custGeom>
              <a:avLst/>
              <a:gdLst/>
              <a:ahLst/>
              <a:cxnLst/>
              <a:rect l="l" t="t" r="r" b="b"/>
              <a:pathLst>
                <a:path w="40216" h="31136" extrusionOk="0">
                  <a:moveTo>
                    <a:pt x="141" y="0"/>
                  </a:moveTo>
                  <a:lnTo>
                    <a:pt x="61" y="40"/>
                  </a:lnTo>
                  <a:lnTo>
                    <a:pt x="21" y="101"/>
                  </a:lnTo>
                  <a:lnTo>
                    <a:pt x="1" y="181"/>
                  </a:lnTo>
                  <a:lnTo>
                    <a:pt x="1" y="261"/>
                  </a:lnTo>
                  <a:lnTo>
                    <a:pt x="41" y="322"/>
                  </a:lnTo>
                  <a:lnTo>
                    <a:pt x="101" y="382"/>
                  </a:lnTo>
                  <a:lnTo>
                    <a:pt x="1065" y="864"/>
                  </a:lnTo>
                  <a:lnTo>
                    <a:pt x="1989" y="1366"/>
                  </a:lnTo>
                  <a:lnTo>
                    <a:pt x="2913" y="1909"/>
                  </a:lnTo>
                  <a:lnTo>
                    <a:pt x="3837" y="2451"/>
                  </a:lnTo>
                  <a:lnTo>
                    <a:pt x="4741" y="3013"/>
                  </a:lnTo>
                  <a:lnTo>
                    <a:pt x="5625" y="3616"/>
                  </a:lnTo>
                  <a:lnTo>
                    <a:pt x="6509" y="4199"/>
                  </a:lnTo>
                  <a:lnTo>
                    <a:pt x="7393" y="4821"/>
                  </a:lnTo>
                  <a:lnTo>
                    <a:pt x="8257" y="5444"/>
                  </a:lnTo>
                  <a:lnTo>
                    <a:pt x="9100" y="6067"/>
                  </a:lnTo>
                  <a:lnTo>
                    <a:pt x="10808" y="7352"/>
                  </a:lnTo>
                  <a:lnTo>
                    <a:pt x="12475" y="8658"/>
                  </a:lnTo>
                  <a:lnTo>
                    <a:pt x="14142" y="9964"/>
                  </a:lnTo>
                  <a:lnTo>
                    <a:pt x="15870" y="11329"/>
                  </a:lnTo>
                  <a:lnTo>
                    <a:pt x="17758" y="12836"/>
                  </a:lnTo>
                  <a:lnTo>
                    <a:pt x="21836" y="16150"/>
                  </a:lnTo>
                  <a:lnTo>
                    <a:pt x="26094" y="19646"/>
                  </a:lnTo>
                  <a:lnTo>
                    <a:pt x="30232" y="23060"/>
                  </a:lnTo>
                  <a:lnTo>
                    <a:pt x="37021" y="28705"/>
                  </a:lnTo>
                  <a:lnTo>
                    <a:pt x="39874" y="31095"/>
                  </a:lnTo>
                  <a:lnTo>
                    <a:pt x="39934" y="31135"/>
                  </a:lnTo>
                  <a:lnTo>
                    <a:pt x="40014" y="31135"/>
                  </a:lnTo>
                  <a:lnTo>
                    <a:pt x="40095" y="31115"/>
                  </a:lnTo>
                  <a:lnTo>
                    <a:pt x="40155" y="31075"/>
                  </a:lnTo>
                  <a:lnTo>
                    <a:pt x="40195" y="30995"/>
                  </a:lnTo>
                  <a:lnTo>
                    <a:pt x="40215" y="30915"/>
                  </a:lnTo>
                  <a:lnTo>
                    <a:pt x="40175" y="30854"/>
                  </a:lnTo>
                  <a:lnTo>
                    <a:pt x="40135" y="30794"/>
                  </a:lnTo>
                  <a:lnTo>
                    <a:pt x="37262" y="28404"/>
                  </a:lnTo>
                  <a:lnTo>
                    <a:pt x="30473" y="22759"/>
                  </a:lnTo>
                  <a:lnTo>
                    <a:pt x="26335" y="19324"/>
                  </a:lnTo>
                  <a:lnTo>
                    <a:pt x="22077" y="15849"/>
                  </a:lnTo>
                  <a:lnTo>
                    <a:pt x="17999" y="12535"/>
                  </a:lnTo>
                  <a:lnTo>
                    <a:pt x="16111" y="11008"/>
                  </a:lnTo>
                  <a:lnTo>
                    <a:pt x="14383" y="9642"/>
                  </a:lnTo>
                  <a:lnTo>
                    <a:pt x="12716" y="8336"/>
                  </a:lnTo>
                  <a:lnTo>
                    <a:pt x="11049" y="7031"/>
                  </a:lnTo>
                  <a:lnTo>
                    <a:pt x="9341" y="5745"/>
                  </a:lnTo>
                  <a:lnTo>
                    <a:pt x="8478" y="5102"/>
                  </a:lnTo>
                  <a:lnTo>
                    <a:pt x="7614" y="4480"/>
                  </a:lnTo>
                  <a:lnTo>
                    <a:pt x="6730" y="3877"/>
                  </a:lnTo>
                  <a:lnTo>
                    <a:pt x="5846" y="3274"/>
                  </a:lnTo>
                  <a:lnTo>
                    <a:pt x="4942" y="2672"/>
                  </a:lnTo>
                  <a:lnTo>
                    <a:pt x="4038" y="2109"/>
                  </a:lnTo>
                  <a:lnTo>
                    <a:pt x="3114" y="1547"/>
                  </a:lnTo>
                  <a:lnTo>
                    <a:pt x="2190" y="1025"/>
                  </a:lnTo>
                  <a:lnTo>
                    <a:pt x="1246" y="502"/>
                  </a:lnTo>
                  <a:lnTo>
                    <a:pt x="282" y="20"/>
                  </a:lnTo>
                  <a:lnTo>
                    <a:pt x="20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4" name="Google Shape;1474;p30"/>
            <p:cNvSpPr/>
            <p:nvPr/>
          </p:nvSpPr>
          <p:spPr>
            <a:xfrm>
              <a:off x="8383275" y="4350000"/>
              <a:ext cx="84400" cy="98950"/>
            </a:xfrm>
            <a:custGeom>
              <a:avLst/>
              <a:gdLst/>
              <a:ahLst/>
              <a:cxnLst/>
              <a:rect l="l" t="t" r="r" b="b"/>
              <a:pathLst>
                <a:path w="3376" h="3958" extrusionOk="0">
                  <a:moveTo>
                    <a:pt x="2491" y="1"/>
                  </a:moveTo>
                  <a:lnTo>
                    <a:pt x="2411" y="41"/>
                  </a:lnTo>
                  <a:lnTo>
                    <a:pt x="2351" y="101"/>
                  </a:lnTo>
                  <a:lnTo>
                    <a:pt x="2330" y="161"/>
                  </a:lnTo>
                  <a:lnTo>
                    <a:pt x="2330" y="242"/>
                  </a:lnTo>
                  <a:lnTo>
                    <a:pt x="2933" y="2953"/>
                  </a:lnTo>
                  <a:lnTo>
                    <a:pt x="141" y="3576"/>
                  </a:lnTo>
                  <a:lnTo>
                    <a:pt x="81" y="3596"/>
                  </a:lnTo>
                  <a:lnTo>
                    <a:pt x="20" y="3656"/>
                  </a:lnTo>
                  <a:lnTo>
                    <a:pt x="0" y="3737"/>
                  </a:lnTo>
                  <a:lnTo>
                    <a:pt x="0" y="3817"/>
                  </a:lnTo>
                  <a:lnTo>
                    <a:pt x="20" y="3877"/>
                  </a:lnTo>
                  <a:lnTo>
                    <a:pt x="61" y="3918"/>
                  </a:lnTo>
                  <a:lnTo>
                    <a:pt x="121" y="3958"/>
                  </a:lnTo>
                  <a:lnTo>
                    <a:pt x="241" y="3958"/>
                  </a:lnTo>
                  <a:lnTo>
                    <a:pt x="3214" y="3295"/>
                  </a:lnTo>
                  <a:lnTo>
                    <a:pt x="3295" y="3255"/>
                  </a:lnTo>
                  <a:lnTo>
                    <a:pt x="3335" y="3194"/>
                  </a:lnTo>
                  <a:lnTo>
                    <a:pt x="3375" y="3134"/>
                  </a:lnTo>
                  <a:lnTo>
                    <a:pt x="3375" y="3054"/>
                  </a:lnTo>
                  <a:lnTo>
                    <a:pt x="2712" y="161"/>
                  </a:lnTo>
                  <a:lnTo>
                    <a:pt x="2692" y="81"/>
                  </a:lnTo>
                  <a:lnTo>
                    <a:pt x="2632" y="41"/>
                  </a:lnTo>
                  <a:lnTo>
                    <a:pt x="2572" y="1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5" name="Google Shape;1475;p30"/>
            <p:cNvSpPr/>
            <p:nvPr/>
          </p:nvSpPr>
          <p:spPr>
            <a:xfrm>
              <a:off x="8473675" y="4370600"/>
              <a:ext cx="194350" cy="247100"/>
            </a:xfrm>
            <a:custGeom>
              <a:avLst/>
              <a:gdLst/>
              <a:ahLst/>
              <a:cxnLst/>
              <a:rect l="l" t="t" r="r" b="b"/>
              <a:pathLst>
                <a:path w="7774" h="9884" extrusionOk="0">
                  <a:moveTo>
                    <a:pt x="5765" y="0"/>
                  </a:moveTo>
                  <a:lnTo>
                    <a:pt x="5705" y="20"/>
                  </a:lnTo>
                  <a:lnTo>
                    <a:pt x="5645" y="81"/>
                  </a:lnTo>
                  <a:lnTo>
                    <a:pt x="5624" y="161"/>
                  </a:lnTo>
                  <a:lnTo>
                    <a:pt x="5624" y="241"/>
                  </a:lnTo>
                  <a:lnTo>
                    <a:pt x="7332" y="7874"/>
                  </a:lnTo>
                  <a:lnTo>
                    <a:pt x="161" y="9481"/>
                  </a:lnTo>
                  <a:lnTo>
                    <a:pt x="80" y="9521"/>
                  </a:lnTo>
                  <a:lnTo>
                    <a:pt x="20" y="9582"/>
                  </a:lnTo>
                  <a:lnTo>
                    <a:pt x="0" y="9642"/>
                  </a:lnTo>
                  <a:lnTo>
                    <a:pt x="0" y="9722"/>
                  </a:lnTo>
                  <a:lnTo>
                    <a:pt x="20" y="9783"/>
                  </a:lnTo>
                  <a:lnTo>
                    <a:pt x="80" y="9843"/>
                  </a:lnTo>
                  <a:lnTo>
                    <a:pt x="121" y="9863"/>
                  </a:lnTo>
                  <a:lnTo>
                    <a:pt x="201" y="9883"/>
                  </a:lnTo>
                  <a:lnTo>
                    <a:pt x="241" y="9883"/>
                  </a:lnTo>
                  <a:lnTo>
                    <a:pt x="7613" y="8216"/>
                  </a:lnTo>
                  <a:lnTo>
                    <a:pt x="7693" y="8196"/>
                  </a:lnTo>
                  <a:lnTo>
                    <a:pt x="7754" y="8135"/>
                  </a:lnTo>
                  <a:lnTo>
                    <a:pt x="7774" y="8055"/>
                  </a:lnTo>
                  <a:lnTo>
                    <a:pt x="7774" y="7975"/>
                  </a:lnTo>
                  <a:lnTo>
                    <a:pt x="6006" y="141"/>
                  </a:lnTo>
                  <a:lnTo>
                    <a:pt x="5986" y="81"/>
                  </a:lnTo>
                  <a:lnTo>
                    <a:pt x="5926" y="20"/>
                  </a:lnTo>
                  <a:lnTo>
                    <a:pt x="5845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6" name="Google Shape;1476;p30"/>
            <p:cNvSpPr/>
            <p:nvPr/>
          </p:nvSpPr>
          <p:spPr>
            <a:xfrm>
              <a:off x="8655450" y="4474050"/>
              <a:ext cx="247100" cy="368125"/>
            </a:xfrm>
            <a:custGeom>
              <a:avLst/>
              <a:gdLst/>
              <a:ahLst/>
              <a:cxnLst/>
              <a:rect l="l" t="t" r="r" b="b"/>
              <a:pathLst>
                <a:path w="9884" h="14725" extrusionOk="0">
                  <a:moveTo>
                    <a:pt x="9622" y="0"/>
                  </a:moveTo>
                  <a:lnTo>
                    <a:pt x="9542" y="20"/>
                  </a:lnTo>
                  <a:lnTo>
                    <a:pt x="9482" y="60"/>
                  </a:lnTo>
                  <a:lnTo>
                    <a:pt x="9442" y="121"/>
                  </a:lnTo>
                  <a:lnTo>
                    <a:pt x="9422" y="201"/>
                  </a:lnTo>
                  <a:lnTo>
                    <a:pt x="9502" y="11149"/>
                  </a:lnTo>
                  <a:lnTo>
                    <a:pt x="141" y="14322"/>
                  </a:lnTo>
                  <a:lnTo>
                    <a:pt x="61" y="14362"/>
                  </a:lnTo>
                  <a:lnTo>
                    <a:pt x="21" y="14423"/>
                  </a:lnTo>
                  <a:lnTo>
                    <a:pt x="1" y="14503"/>
                  </a:lnTo>
                  <a:lnTo>
                    <a:pt x="21" y="14583"/>
                  </a:lnTo>
                  <a:lnTo>
                    <a:pt x="41" y="14644"/>
                  </a:lnTo>
                  <a:lnTo>
                    <a:pt x="81" y="14684"/>
                  </a:lnTo>
                  <a:lnTo>
                    <a:pt x="141" y="14704"/>
                  </a:lnTo>
                  <a:lnTo>
                    <a:pt x="202" y="14724"/>
                  </a:lnTo>
                  <a:lnTo>
                    <a:pt x="262" y="14704"/>
                  </a:lnTo>
                  <a:lnTo>
                    <a:pt x="9763" y="11470"/>
                  </a:lnTo>
                  <a:lnTo>
                    <a:pt x="9803" y="11450"/>
                  </a:lnTo>
                  <a:lnTo>
                    <a:pt x="9863" y="11410"/>
                  </a:lnTo>
                  <a:lnTo>
                    <a:pt x="9884" y="11349"/>
                  </a:lnTo>
                  <a:lnTo>
                    <a:pt x="9884" y="11289"/>
                  </a:lnTo>
                  <a:lnTo>
                    <a:pt x="9823" y="201"/>
                  </a:lnTo>
                  <a:lnTo>
                    <a:pt x="9803" y="121"/>
                  </a:lnTo>
                  <a:lnTo>
                    <a:pt x="9763" y="60"/>
                  </a:lnTo>
                  <a:lnTo>
                    <a:pt x="9703" y="20"/>
                  </a:lnTo>
                  <a:lnTo>
                    <a:pt x="9622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7" name="Google Shape;1477;p30"/>
            <p:cNvSpPr/>
            <p:nvPr/>
          </p:nvSpPr>
          <p:spPr>
            <a:xfrm>
              <a:off x="8875900" y="4683450"/>
              <a:ext cx="282750" cy="361100"/>
            </a:xfrm>
            <a:custGeom>
              <a:avLst/>
              <a:gdLst/>
              <a:ahLst/>
              <a:cxnLst/>
              <a:rect l="l" t="t" r="r" b="b"/>
              <a:pathLst>
                <a:path w="11310" h="14444" extrusionOk="0">
                  <a:moveTo>
                    <a:pt x="11129" y="0"/>
                  </a:moveTo>
                  <a:lnTo>
                    <a:pt x="11049" y="21"/>
                  </a:lnTo>
                  <a:lnTo>
                    <a:pt x="10989" y="61"/>
                  </a:lnTo>
                  <a:lnTo>
                    <a:pt x="10928" y="121"/>
                  </a:lnTo>
                  <a:lnTo>
                    <a:pt x="10908" y="201"/>
                  </a:lnTo>
                  <a:lnTo>
                    <a:pt x="10647" y="10968"/>
                  </a:lnTo>
                  <a:lnTo>
                    <a:pt x="142" y="14062"/>
                  </a:lnTo>
                  <a:lnTo>
                    <a:pt x="61" y="14082"/>
                  </a:lnTo>
                  <a:lnTo>
                    <a:pt x="21" y="14142"/>
                  </a:lnTo>
                  <a:lnTo>
                    <a:pt x="1" y="14222"/>
                  </a:lnTo>
                  <a:lnTo>
                    <a:pt x="1" y="14303"/>
                  </a:lnTo>
                  <a:lnTo>
                    <a:pt x="21" y="14363"/>
                  </a:lnTo>
                  <a:lnTo>
                    <a:pt x="81" y="14403"/>
                  </a:lnTo>
                  <a:lnTo>
                    <a:pt x="121" y="14443"/>
                  </a:lnTo>
                  <a:lnTo>
                    <a:pt x="242" y="14443"/>
                  </a:lnTo>
                  <a:lnTo>
                    <a:pt x="10888" y="11310"/>
                  </a:lnTo>
                  <a:lnTo>
                    <a:pt x="10948" y="11269"/>
                  </a:lnTo>
                  <a:lnTo>
                    <a:pt x="10989" y="11229"/>
                  </a:lnTo>
                  <a:lnTo>
                    <a:pt x="11029" y="11189"/>
                  </a:lnTo>
                  <a:lnTo>
                    <a:pt x="11029" y="11109"/>
                  </a:lnTo>
                  <a:lnTo>
                    <a:pt x="11310" y="221"/>
                  </a:lnTo>
                  <a:lnTo>
                    <a:pt x="11310" y="141"/>
                  </a:lnTo>
                  <a:lnTo>
                    <a:pt x="11250" y="81"/>
                  </a:lnTo>
                  <a:lnTo>
                    <a:pt x="11189" y="21"/>
                  </a:lnTo>
                  <a:lnTo>
                    <a:pt x="11129" y="0"/>
                  </a:lnTo>
                  <a:close/>
                </a:path>
              </a:pathLst>
            </a:custGeom>
            <a:solidFill>
              <a:srgbClr val="429A8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478" name="Google Shape;1478;p30"/>
          <p:cNvSpPr/>
          <p:nvPr/>
        </p:nvSpPr>
        <p:spPr>
          <a:xfrm>
            <a:off x="294525" y="4440875"/>
            <a:ext cx="8084400" cy="375300"/>
          </a:xfrm>
          <a:prstGeom prst="ellipse">
            <a:avLst/>
          </a:prstGeom>
          <a:solidFill>
            <a:srgbClr val="2C3045">
              <a:alpha val="15560"/>
            </a:srgb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9" name="Google Shape;1479;p30"/>
          <p:cNvGrpSpPr/>
          <p:nvPr/>
        </p:nvGrpSpPr>
        <p:grpSpPr>
          <a:xfrm>
            <a:off x="62490" y="452264"/>
            <a:ext cx="6820965" cy="4147136"/>
            <a:chOff x="628875" y="452264"/>
            <a:chExt cx="5732400" cy="4147136"/>
          </a:xfrm>
        </p:grpSpPr>
        <p:sp>
          <p:nvSpPr>
            <p:cNvPr id="1480" name="Google Shape;1480;p30"/>
            <p:cNvSpPr/>
            <p:nvPr/>
          </p:nvSpPr>
          <p:spPr>
            <a:xfrm>
              <a:off x="696870" y="617500"/>
              <a:ext cx="5598900" cy="3981900"/>
            </a:xfrm>
            <a:prstGeom prst="roundRect">
              <a:avLst>
                <a:gd name="adj" fmla="val 5289"/>
              </a:avLst>
            </a:pr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1" name="Google Shape;1481;p30"/>
            <p:cNvSpPr/>
            <p:nvPr/>
          </p:nvSpPr>
          <p:spPr>
            <a:xfrm>
              <a:off x="628875" y="527550"/>
              <a:ext cx="5732400" cy="433500"/>
            </a:xfrm>
            <a:prstGeom prst="roundRect">
              <a:avLst>
                <a:gd name="adj" fmla="val 13206"/>
              </a:avLst>
            </a:pr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82" name="Google Shape;1482;p30"/>
            <p:cNvGrpSpPr/>
            <p:nvPr/>
          </p:nvGrpSpPr>
          <p:grpSpPr>
            <a:xfrm>
              <a:off x="816950" y="452264"/>
              <a:ext cx="196200" cy="375250"/>
              <a:chOff x="816950" y="467150"/>
              <a:chExt cx="196200" cy="375250"/>
            </a:xfrm>
          </p:grpSpPr>
          <p:sp>
            <p:nvSpPr>
              <p:cNvPr id="1483" name="Google Shape;1483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4" name="Google Shape;1484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5" name="Google Shape;1485;p30"/>
            <p:cNvGrpSpPr/>
            <p:nvPr/>
          </p:nvGrpSpPr>
          <p:grpSpPr>
            <a:xfrm>
              <a:off x="1244763" y="452264"/>
              <a:ext cx="196200" cy="375250"/>
              <a:chOff x="816950" y="467150"/>
              <a:chExt cx="196200" cy="375250"/>
            </a:xfrm>
          </p:grpSpPr>
          <p:sp>
            <p:nvSpPr>
              <p:cNvPr id="1486" name="Google Shape;1486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7" name="Google Shape;1487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88" name="Google Shape;1488;p30"/>
            <p:cNvGrpSpPr/>
            <p:nvPr/>
          </p:nvGrpSpPr>
          <p:grpSpPr>
            <a:xfrm>
              <a:off x="1672575" y="452264"/>
              <a:ext cx="196200" cy="375250"/>
              <a:chOff x="816950" y="467150"/>
              <a:chExt cx="196200" cy="375250"/>
            </a:xfrm>
          </p:grpSpPr>
          <p:sp>
            <p:nvSpPr>
              <p:cNvPr id="1489" name="Google Shape;1489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0" name="Google Shape;1490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91" name="Google Shape;1491;p30"/>
            <p:cNvGrpSpPr/>
            <p:nvPr/>
          </p:nvGrpSpPr>
          <p:grpSpPr>
            <a:xfrm>
              <a:off x="2100388" y="452264"/>
              <a:ext cx="196200" cy="375250"/>
              <a:chOff x="816950" y="467150"/>
              <a:chExt cx="196200" cy="375250"/>
            </a:xfrm>
          </p:grpSpPr>
          <p:sp>
            <p:nvSpPr>
              <p:cNvPr id="1492" name="Google Shape;1492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3" name="Google Shape;1493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94" name="Google Shape;1494;p30"/>
            <p:cNvGrpSpPr/>
            <p:nvPr/>
          </p:nvGrpSpPr>
          <p:grpSpPr>
            <a:xfrm>
              <a:off x="2528200" y="452264"/>
              <a:ext cx="196200" cy="375250"/>
              <a:chOff x="816950" y="467150"/>
              <a:chExt cx="196200" cy="375250"/>
            </a:xfrm>
          </p:grpSpPr>
          <p:sp>
            <p:nvSpPr>
              <p:cNvPr id="1495" name="Google Shape;1495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6" name="Google Shape;1496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97" name="Google Shape;1497;p30"/>
            <p:cNvGrpSpPr/>
            <p:nvPr/>
          </p:nvGrpSpPr>
          <p:grpSpPr>
            <a:xfrm>
              <a:off x="2956013" y="452264"/>
              <a:ext cx="196200" cy="375250"/>
              <a:chOff x="816950" y="467150"/>
              <a:chExt cx="196200" cy="375250"/>
            </a:xfrm>
          </p:grpSpPr>
          <p:sp>
            <p:nvSpPr>
              <p:cNvPr id="1498" name="Google Shape;1498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9" name="Google Shape;1499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00" name="Google Shape;1500;p30"/>
            <p:cNvGrpSpPr/>
            <p:nvPr/>
          </p:nvGrpSpPr>
          <p:grpSpPr>
            <a:xfrm>
              <a:off x="3383825" y="452264"/>
              <a:ext cx="196200" cy="375250"/>
              <a:chOff x="816950" y="467150"/>
              <a:chExt cx="196200" cy="375250"/>
            </a:xfrm>
          </p:grpSpPr>
          <p:sp>
            <p:nvSpPr>
              <p:cNvPr id="1501" name="Google Shape;1501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2" name="Google Shape;1502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03" name="Google Shape;1503;p30"/>
            <p:cNvGrpSpPr/>
            <p:nvPr/>
          </p:nvGrpSpPr>
          <p:grpSpPr>
            <a:xfrm>
              <a:off x="3811638" y="452264"/>
              <a:ext cx="196200" cy="375250"/>
              <a:chOff x="816950" y="467150"/>
              <a:chExt cx="196200" cy="375250"/>
            </a:xfrm>
          </p:grpSpPr>
          <p:sp>
            <p:nvSpPr>
              <p:cNvPr id="1504" name="Google Shape;1504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5" name="Google Shape;1505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06" name="Google Shape;1506;p30"/>
            <p:cNvGrpSpPr/>
            <p:nvPr/>
          </p:nvGrpSpPr>
          <p:grpSpPr>
            <a:xfrm>
              <a:off x="4239450" y="452264"/>
              <a:ext cx="196200" cy="375250"/>
              <a:chOff x="816950" y="467150"/>
              <a:chExt cx="196200" cy="375250"/>
            </a:xfrm>
          </p:grpSpPr>
          <p:sp>
            <p:nvSpPr>
              <p:cNvPr id="1507" name="Google Shape;1507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8" name="Google Shape;1508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09" name="Google Shape;1509;p30"/>
            <p:cNvGrpSpPr/>
            <p:nvPr/>
          </p:nvGrpSpPr>
          <p:grpSpPr>
            <a:xfrm>
              <a:off x="4667263" y="452264"/>
              <a:ext cx="196200" cy="375250"/>
              <a:chOff x="816950" y="467150"/>
              <a:chExt cx="196200" cy="375250"/>
            </a:xfrm>
          </p:grpSpPr>
          <p:sp>
            <p:nvSpPr>
              <p:cNvPr id="1510" name="Google Shape;1510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1" name="Google Shape;1511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12" name="Google Shape;1512;p30"/>
            <p:cNvGrpSpPr/>
            <p:nvPr/>
          </p:nvGrpSpPr>
          <p:grpSpPr>
            <a:xfrm>
              <a:off x="5095075" y="452264"/>
              <a:ext cx="196200" cy="375250"/>
              <a:chOff x="816950" y="467150"/>
              <a:chExt cx="196200" cy="375250"/>
            </a:xfrm>
          </p:grpSpPr>
          <p:sp>
            <p:nvSpPr>
              <p:cNvPr id="1513" name="Google Shape;1513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4" name="Google Shape;1514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15" name="Google Shape;1515;p30"/>
            <p:cNvGrpSpPr/>
            <p:nvPr/>
          </p:nvGrpSpPr>
          <p:grpSpPr>
            <a:xfrm>
              <a:off x="5522888" y="452264"/>
              <a:ext cx="196200" cy="375250"/>
              <a:chOff x="816950" y="467150"/>
              <a:chExt cx="196200" cy="375250"/>
            </a:xfrm>
          </p:grpSpPr>
          <p:sp>
            <p:nvSpPr>
              <p:cNvPr id="1516" name="Google Shape;1516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7" name="Google Shape;1517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18" name="Google Shape;1518;p30"/>
            <p:cNvGrpSpPr/>
            <p:nvPr/>
          </p:nvGrpSpPr>
          <p:grpSpPr>
            <a:xfrm>
              <a:off x="5950700" y="452264"/>
              <a:ext cx="196200" cy="375250"/>
              <a:chOff x="816950" y="467150"/>
              <a:chExt cx="196200" cy="375250"/>
            </a:xfrm>
          </p:grpSpPr>
          <p:sp>
            <p:nvSpPr>
              <p:cNvPr id="1519" name="Google Shape;1519;p30"/>
              <p:cNvSpPr/>
              <p:nvPr/>
            </p:nvSpPr>
            <p:spPr>
              <a:xfrm>
                <a:off x="816950" y="646200"/>
                <a:ext cx="196200" cy="196200"/>
              </a:xfrm>
              <a:prstGeom prst="ellipse">
                <a:avLst/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0" name="Google Shape;1520;p30"/>
              <p:cNvSpPr/>
              <p:nvPr/>
            </p:nvSpPr>
            <p:spPr>
              <a:xfrm>
                <a:off x="871100" y="467150"/>
                <a:ext cx="87900" cy="310800"/>
              </a:xfrm>
              <a:prstGeom prst="roundRect">
                <a:avLst>
                  <a:gd name="adj" fmla="val 50000"/>
                </a:avLst>
              </a:pr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28" name="Google Shape;1528;p30"/>
          <p:cNvGrpSpPr/>
          <p:nvPr/>
        </p:nvGrpSpPr>
        <p:grpSpPr>
          <a:xfrm>
            <a:off x="7986350" y="266775"/>
            <a:ext cx="994850" cy="1167075"/>
            <a:chOff x="7986350" y="266775"/>
            <a:chExt cx="994850" cy="1167075"/>
          </a:xfrm>
        </p:grpSpPr>
        <p:sp>
          <p:nvSpPr>
            <p:cNvPr id="1529" name="Google Shape;1529;p30"/>
            <p:cNvSpPr/>
            <p:nvPr/>
          </p:nvSpPr>
          <p:spPr>
            <a:xfrm flipH="1">
              <a:off x="7986350" y="266775"/>
              <a:ext cx="994850" cy="1167075"/>
            </a:xfrm>
            <a:custGeom>
              <a:avLst/>
              <a:gdLst/>
              <a:ahLst/>
              <a:cxnLst/>
              <a:rect l="l" t="t" r="r" b="b"/>
              <a:pathLst>
                <a:path w="39794" h="46683" extrusionOk="0">
                  <a:moveTo>
                    <a:pt x="19546" y="0"/>
                  </a:moveTo>
                  <a:lnTo>
                    <a:pt x="19043" y="20"/>
                  </a:lnTo>
                  <a:lnTo>
                    <a:pt x="18521" y="60"/>
                  </a:lnTo>
                  <a:lnTo>
                    <a:pt x="18019" y="101"/>
                  </a:lnTo>
                  <a:lnTo>
                    <a:pt x="17517" y="141"/>
                  </a:lnTo>
                  <a:lnTo>
                    <a:pt x="17015" y="221"/>
                  </a:lnTo>
                  <a:lnTo>
                    <a:pt x="16513" y="301"/>
                  </a:lnTo>
                  <a:lnTo>
                    <a:pt x="16030" y="382"/>
                  </a:lnTo>
                  <a:lnTo>
                    <a:pt x="15548" y="482"/>
                  </a:lnTo>
                  <a:lnTo>
                    <a:pt x="15066" y="603"/>
                  </a:lnTo>
                  <a:lnTo>
                    <a:pt x="14584" y="723"/>
                  </a:lnTo>
                  <a:lnTo>
                    <a:pt x="14122" y="864"/>
                  </a:lnTo>
                  <a:lnTo>
                    <a:pt x="13640" y="1004"/>
                  </a:lnTo>
                  <a:lnTo>
                    <a:pt x="13178" y="1165"/>
                  </a:lnTo>
                  <a:lnTo>
                    <a:pt x="12736" y="1346"/>
                  </a:lnTo>
                  <a:lnTo>
                    <a:pt x="11832" y="1707"/>
                  </a:lnTo>
                  <a:lnTo>
                    <a:pt x="10948" y="2129"/>
                  </a:lnTo>
                  <a:lnTo>
                    <a:pt x="10105" y="2571"/>
                  </a:lnTo>
                  <a:lnTo>
                    <a:pt x="9281" y="3073"/>
                  </a:lnTo>
                  <a:lnTo>
                    <a:pt x="8478" y="3596"/>
                  </a:lnTo>
                  <a:lnTo>
                    <a:pt x="7714" y="4178"/>
                  </a:lnTo>
                  <a:lnTo>
                    <a:pt x="6971" y="4781"/>
                  </a:lnTo>
                  <a:lnTo>
                    <a:pt x="6248" y="5404"/>
                  </a:lnTo>
                  <a:lnTo>
                    <a:pt x="5585" y="6087"/>
                  </a:lnTo>
                  <a:lnTo>
                    <a:pt x="4922" y="6790"/>
                  </a:lnTo>
                  <a:lnTo>
                    <a:pt x="4320" y="7513"/>
                  </a:lnTo>
                  <a:lnTo>
                    <a:pt x="3737" y="8276"/>
                  </a:lnTo>
                  <a:lnTo>
                    <a:pt x="3195" y="9080"/>
                  </a:lnTo>
                  <a:lnTo>
                    <a:pt x="2693" y="9883"/>
                  </a:lnTo>
                  <a:lnTo>
                    <a:pt x="2231" y="10727"/>
                  </a:lnTo>
                  <a:lnTo>
                    <a:pt x="1809" y="11590"/>
                  </a:lnTo>
                  <a:lnTo>
                    <a:pt x="1427" y="12494"/>
                  </a:lnTo>
                  <a:lnTo>
                    <a:pt x="1086" y="13398"/>
                  </a:lnTo>
                  <a:lnTo>
                    <a:pt x="925" y="13860"/>
                  </a:lnTo>
                  <a:lnTo>
                    <a:pt x="784" y="14322"/>
                  </a:lnTo>
                  <a:lnTo>
                    <a:pt x="664" y="14804"/>
                  </a:lnTo>
                  <a:lnTo>
                    <a:pt x="543" y="15266"/>
                  </a:lnTo>
                  <a:lnTo>
                    <a:pt x="423" y="15748"/>
                  </a:lnTo>
                  <a:lnTo>
                    <a:pt x="322" y="16251"/>
                  </a:lnTo>
                  <a:lnTo>
                    <a:pt x="242" y="16733"/>
                  </a:lnTo>
                  <a:lnTo>
                    <a:pt x="162" y="17215"/>
                  </a:lnTo>
                  <a:lnTo>
                    <a:pt x="101" y="17717"/>
                  </a:lnTo>
                  <a:lnTo>
                    <a:pt x="61" y="18219"/>
                  </a:lnTo>
                  <a:lnTo>
                    <a:pt x="21" y="18721"/>
                  </a:lnTo>
                  <a:lnTo>
                    <a:pt x="1" y="19244"/>
                  </a:lnTo>
                  <a:lnTo>
                    <a:pt x="1" y="19746"/>
                  </a:lnTo>
                  <a:lnTo>
                    <a:pt x="1" y="20268"/>
                  </a:lnTo>
                  <a:lnTo>
                    <a:pt x="1" y="20770"/>
                  </a:lnTo>
                  <a:lnTo>
                    <a:pt x="41" y="21272"/>
                  </a:lnTo>
                  <a:lnTo>
                    <a:pt x="81" y="21795"/>
                  </a:lnTo>
                  <a:lnTo>
                    <a:pt x="141" y="22297"/>
                  </a:lnTo>
                  <a:lnTo>
                    <a:pt x="202" y="22799"/>
                  </a:lnTo>
                  <a:lnTo>
                    <a:pt x="282" y="23281"/>
                  </a:lnTo>
                  <a:lnTo>
                    <a:pt x="362" y="23783"/>
                  </a:lnTo>
                  <a:lnTo>
                    <a:pt x="463" y="24265"/>
                  </a:lnTo>
                  <a:lnTo>
                    <a:pt x="583" y="24748"/>
                  </a:lnTo>
                  <a:lnTo>
                    <a:pt x="704" y="25230"/>
                  </a:lnTo>
                  <a:lnTo>
                    <a:pt x="845" y="25692"/>
                  </a:lnTo>
                  <a:lnTo>
                    <a:pt x="985" y="26154"/>
                  </a:lnTo>
                  <a:lnTo>
                    <a:pt x="1146" y="26616"/>
                  </a:lnTo>
                  <a:lnTo>
                    <a:pt x="1327" y="27078"/>
                  </a:lnTo>
                  <a:lnTo>
                    <a:pt x="1688" y="27982"/>
                  </a:lnTo>
                  <a:lnTo>
                    <a:pt x="2110" y="28845"/>
                  </a:lnTo>
                  <a:lnTo>
                    <a:pt x="2552" y="29709"/>
                  </a:lnTo>
                  <a:lnTo>
                    <a:pt x="3054" y="30533"/>
                  </a:lnTo>
                  <a:lnTo>
                    <a:pt x="3596" y="31336"/>
                  </a:lnTo>
                  <a:lnTo>
                    <a:pt x="4159" y="32099"/>
                  </a:lnTo>
                  <a:lnTo>
                    <a:pt x="4762" y="32843"/>
                  </a:lnTo>
                  <a:lnTo>
                    <a:pt x="5404" y="33546"/>
                  </a:lnTo>
                  <a:lnTo>
                    <a:pt x="6067" y="34229"/>
                  </a:lnTo>
                  <a:lnTo>
                    <a:pt x="6770" y="34872"/>
                  </a:lnTo>
                  <a:lnTo>
                    <a:pt x="7513" y="35494"/>
                  </a:lnTo>
                  <a:lnTo>
                    <a:pt x="8257" y="36077"/>
                  </a:lnTo>
                  <a:lnTo>
                    <a:pt x="9060" y="36599"/>
                  </a:lnTo>
                  <a:lnTo>
                    <a:pt x="9864" y="37121"/>
                  </a:lnTo>
                  <a:lnTo>
                    <a:pt x="10707" y="37583"/>
                  </a:lnTo>
                  <a:lnTo>
                    <a:pt x="11571" y="38005"/>
                  </a:lnTo>
                  <a:lnTo>
                    <a:pt x="12475" y="38387"/>
                  </a:lnTo>
                  <a:lnTo>
                    <a:pt x="13379" y="38728"/>
                  </a:lnTo>
                  <a:lnTo>
                    <a:pt x="13841" y="38889"/>
                  </a:lnTo>
                  <a:lnTo>
                    <a:pt x="14303" y="39030"/>
                  </a:lnTo>
                  <a:lnTo>
                    <a:pt x="14785" y="39150"/>
                  </a:lnTo>
                  <a:lnTo>
                    <a:pt x="15267" y="39271"/>
                  </a:lnTo>
                  <a:lnTo>
                    <a:pt x="15729" y="39391"/>
                  </a:lnTo>
                  <a:lnTo>
                    <a:pt x="16231" y="39471"/>
                  </a:lnTo>
                  <a:lnTo>
                    <a:pt x="16713" y="39572"/>
                  </a:lnTo>
                  <a:lnTo>
                    <a:pt x="17216" y="39632"/>
                  </a:lnTo>
                  <a:lnTo>
                    <a:pt x="17698" y="39692"/>
                  </a:lnTo>
                  <a:lnTo>
                    <a:pt x="18200" y="39753"/>
                  </a:lnTo>
                  <a:lnTo>
                    <a:pt x="18702" y="39773"/>
                  </a:lnTo>
                  <a:lnTo>
                    <a:pt x="19224" y="39813"/>
                  </a:lnTo>
                  <a:lnTo>
                    <a:pt x="20249" y="39813"/>
                  </a:lnTo>
                  <a:lnTo>
                    <a:pt x="20771" y="39793"/>
                  </a:lnTo>
                  <a:lnTo>
                    <a:pt x="21273" y="39773"/>
                  </a:lnTo>
                  <a:lnTo>
                    <a:pt x="30393" y="46683"/>
                  </a:lnTo>
                  <a:lnTo>
                    <a:pt x="26636" y="38628"/>
                  </a:lnTo>
                  <a:lnTo>
                    <a:pt x="27360" y="38367"/>
                  </a:lnTo>
                  <a:lnTo>
                    <a:pt x="28083" y="38065"/>
                  </a:lnTo>
                  <a:lnTo>
                    <a:pt x="28766" y="37724"/>
                  </a:lnTo>
                  <a:lnTo>
                    <a:pt x="29449" y="37362"/>
                  </a:lnTo>
                  <a:lnTo>
                    <a:pt x="30112" y="36981"/>
                  </a:lnTo>
                  <a:lnTo>
                    <a:pt x="30754" y="36579"/>
                  </a:lnTo>
                  <a:lnTo>
                    <a:pt x="31397" y="36157"/>
                  </a:lnTo>
                  <a:lnTo>
                    <a:pt x="32000" y="35695"/>
                  </a:lnTo>
                  <a:lnTo>
                    <a:pt x="32602" y="35233"/>
                  </a:lnTo>
                  <a:lnTo>
                    <a:pt x="33185" y="34731"/>
                  </a:lnTo>
                  <a:lnTo>
                    <a:pt x="33727" y="34209"/>
                  </a:lnTo>
                  <a:lnTo>
                    <a:pt x="34270" y="33666"/>
                  </a:lnTo>
                  <a:lnTo>
                    <a:pt x="34792" y="33124"/>
                  </a:lnTo>
                  <a:lnTo>
                    <a:pt x="35274" y="32541"/>
                  </a:lnTo>
                  <a:lnTo>
                    <a:pt x="35756" y="31939"/>
                  </a:lnTo>
                  <a:lnTo>
                    <a:pt x="36198" y="31336"/>
                  </a:lnTo>
                  <a:lnTo>
                    <a:pt x="36620" y="30693"/>
                  </a:lnTo>
                  <a:lnTo>
                    <a:pt x="37022" y="30051"/>
                  </a:lnTo>
                  <a:lnTo>
                    <a:pt x="37403" y="29388"/>
                  </a:lnTo>
                  <a:lnTo>
                    <a:pt x="37765" y="28705"/>
                  </a:lnTo>
                  <a:lnTo>
                    <a:pt x="38086" y="28002"/>
                  </a:lnTo>
                  <a:lnTo>
                    <a:pt x="38387" y="27299"/>
                  </a:lnTo>
                  <a:lnTo>
                    <a:pt x="38649" y="26575"/>
                  </a:lnTo>
                  <a:lnTo>
                    <a:pt x="38910" y="25832"/>
                  </a:lnTo>
                  <a:lnTo>
                    <a:pt x="39111" y="25089"/>
                  </a:lnTo>
                  <a:lnTo>
                    <a:pt x="39311" y="24326"/>
                  </a:lnTo>
                  <a:lnTo>
                    <a:pt x="39472" y="23562"/>
                  </a:lnTo>
                  <a:lnTo>
                    <a:pt x="39593" y="22779"/>
                  </a:lnTo>
                  <a:lnTo>
                    <a:pt x="39693" y="21996"/>
                  </a:lnTo>
                  <a:lnTo>
                    <a:pt x="39753" y="21192"/>
                  </a:lnTo>
                  <a:lnTo>
                    <a:pt x="39794" y="20389"/>
                  </a:lnTo>
                  <a:lnTo>
                    <a:pt x="39794" y="19565"/>
                  </a:lnTo>
                  <a:lnTo>
                    <a:pt x="39773" y="19043"/>
                  </a:lnTo>
                  <a:lnTo>
                    <a:pt x="39753" y="18541"/>
                  </a:lnTo>
                  <a:lnTo>
                    <a:pt x="39713" y="18038"/>
                  </a:lnTo>
                  <a:lnTo>
                    <a:pt x="39653" y="17536"/>
                  </a:lnTo>
                  <a:lnTo>
                    <a:pt x="39593" y="17034"/>
                  </a:lnTo>
                  <a:lnTo>
                    <a:pt x="39512" y="16532"/>
                  </a:lnTo>
                  <a:lnTo>
                    <a:pt x="39432" y="16050"/>
                  </a:lnTo>
                  <a:lnTo>
                    <a:pt x="39332" y="15568"/>
                  </a:lnTo>
                  <a:lnTo>
                    <a:pt x="39211" y="15086"/>
                  </a:lnTo>
                  <a:lnTo>
                    <a:pt x="39091" y="14603"/>
                  </a:lnTo>
                  <a:lnTo>
                    <a:pt x="38950" y="14121"/>
                  </a:lnTo>
                  <a:lnTo>
                    <a:pt x="38809" y="13659"/>
                  </a:lnTo>
                  <a:lnTo>
                    <a:pt x="38649" y="13197"/>
                  </a:lnTo>
                  <a:lnTo>
                    <a:pt x="38468" y="12735"/>
                  </a:lnTo>
                  <a:lnTo>
                    <a:pt x="38106" y="11852"/>
                  </a:lnTo>
                  <a:lnTo>
                    <a:pt x="37684" y="10968"/>
                  </a:lnTo>
                  <a:lnTo>
                    <a:pt x="37222" y="10124"/>
                  </a:lnTo>
                  <a:lnTo>
                    <a:pt x="36740" y="9300"/>
                  </a:lnTo>
                  <a:lnTo>
                    <a:pt x="36198" y="8497"/>
                  </a:lnTo>
                  <a:lnTo>
                    <a:pt x="35636" y="7734"/>
                  </a:lnTo>
                  <a:lnTo>
                    <a:pt x="35033" y="6990"/>
                  </a:lnTo>
                  <a:lnTo>
                    <a:pt x="34390" y="6267"/>
                  </a:lnTo>
                  <a:lnTo>
                    <a:pt x="33727" y="5584"/>
                  </a:lnTo>
                  <a:lnTo>
                    <a:pt x="33024" y="4942"/>
                  </a:lnTo>
                  <a:lnTo>
                    <a:pt x="32281" y="4339"/>
                  </a:lnTo>
                  <a:lnTo>
                    <a:pt x="31518" y="3756"/>
                  </a:lnTo>
                  <a:lnTo>
                    <a:pt x="30734" y="3214"/>
                  </a:lnTo>
                  <a:lnTo>
                    <a:pt x="29911" y="2712"/>
                  </a:lnTo>
                  <a:lnTo>
                    <a:pt x="29067" y="2250"/>
                  </a:lnTo>
                  <a:lnTo>
                    <a:pt x="28203" y="1828"/>
                  </a:lnTo>
                  <a:lnTo>
                    <a:pt x="27319" y="1446"/>
                  </a:lnTo>
                  <a:lnTo>
                    <a:pt x="26415" y="1105"/>
                  </a:lnTo>
                  <a:lnTo>
                    <a:pt x="25953" y="944"/>
                  </a:lnTo>
                  <a:lnTo>
                    <a:pt x="25491" y="804"/>
                  </a:lnTo>
                  <a:lnTo>
                    <a:pt x="25009" y="663"/>
                  </a:lnTo>
                  <a:lnTo>
                    <a:pt x="24527" y="542"/>
                  </a:lnTo>
                  <a:lnTo>
                    <a:pt x="24045" y="442"/>
                  </a:lnTo>
                  <a:lnTo>
                    <a:pt x="23563" y="342"/>
                  </a:lnTo>
                  <a:lnTo>
                    <a:pt x="23081" y="261"/>
                  </a:lnTo>
                  <a:lnTo>
                    <a:pt x="22579" y="181"/>
                  </a:lnTo>
                  <a:lnTo>
                    <a:pt x="22077" y="121"/>
                  </a:lnTo>
                  <a:lnTo>
                    <a:pt x="21595" y="80"/>
                  </a:lnTo>
                  <a:lnTo>
                    <a:pt x="21072" y="40"/>
                  </a:lnTo>
                  <a:lnTo>
                    <a:pt x="20570" y="20"/>
                  </a:lnTo>
                  <a:lnTo>
                    <a:pt x="20068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530" name="Google Shape;1530;p30"/>
            <p:cNvGrpSpPr/>
            <p:nvPr/>
          </p:nvGrpSpPr>
          <p:grpSpPr>
            <a:xfrm>
              <a:off x="8110688" y="470089"/>
              <a:ext cx="689027" cy="604812"/>
              <a:chOff x="5186475" y="238864"/>
              <a:chExt cx="689027" cy="604812"/>
            </a:xfrm>
          </p:grpSpPr>
          <p:sp>
            <p:nvSpPr>
              <p:cNvPr id="1531" name="Google Shape;1531;p30"/>
              <p:cNvSpPr/>
              <p:nvPr/>
            </p:nvSpPr>
            <p:spPr>
              <a:xfrm>
                <a:off x="5186475" y="351100"/>
                <a:ext cx="161779" cy="201620"/>
              </a:xfrm>
              <a:custGeom>
                <a:avLst/>
                <a:gdLst/>
                <a:ahLst/>
                <a:cxnLst/>
                <a:rect l="l" t="t" r="r" b="b"/>
                <a:pathLst>
                  <a:path w="4353" h="5425" extrusionOk="0">
                    <a:moveTo>
                      <a:pt x="498" y="0"/>
                    </a:moveTo>
                    <a:lnTo>
                      <a:pt x="379" y="40"/>
                    </a:lnTo>
                    <a:lnTo>
                      <a:pt x="279" y="100"/>
                    </a:lnTo>
                    <a:lnTo>
                      <a:pt x="180" y="179"/>
                    </a:lnTo>
                    <a:lnTo>
                      <a:pt x="100" y="278"/>
                    </a:lnTo>
                    <a:lnTo>
                      <a:pt x="21" y="437"/>
                    </a:lnTo>
                    <a:lnTo>
                      <a:pt x="1" y="596"/>
                    </a:lnTo>
                    <a:lnTo>
                      <a:pt x="1" y="755"/>
                    </a:lnTo>
                    <a:lnTo>
                      <a:pt x="160" y="2365"/>
                    </a:lnTo>
                    <a:lnTo>
                      <a:pt x="239" y="3160"/>
                    </a:lnTo>
                    <a:lnTo>
                      <a:pt x="339" y="3954"/>
                    </a:lnTo>
                    <a:lnTo>
                      <a:pt x="398" y="4272"/>
                    </a:lnTo>
                    <a:lnTo>
                      <a:pt x="458" y="4471"/>
                    </a:lnTo>
                    <a:lnTo>
                      <a:pt x="498" y="4610"/>
                    </a:lnTo>
                    <a:lnTo>
                      <a:pt x="537" y="4729"/>
                    </a:lnTo>
                    <a:lnTo>
                      <a:pt x="597" y="4849"/>
                    </a:lnTo>
                    <a:lnTo>
                      <a:pt x="677" y="4968"/>
                    </a:lnTo>
                    <a:lnTo>
                      <a:pt x="756" y="5067"/>
                    </a:lnTo>
                    <a:lnTo>
                      <a:pt x="855" y="5147"/>
                    </a:lnTo>
                    <a:lnTo>
                      <a:pt x="955" y="5226"/>
                    </a:lnTo>
                    <a:lnTo>
                      <a:pt x="1074" y="5286"/>
                    </a:lnTo>
                    <a:lnTo>
                      <a:pt x="1312" y="5365"/>
                    </a:lnTo>
                    <a:lnTo>
                      <a:pt x="1571" y="5425"/>
                    </a:lnTo>
                    <a:lnTo>
                      <a:pt x="2008" y="5425"/>
                    </a:lnTo>
                    <a:lnTo>
                      <a:pt x="2445" y="5385"/>
                    </a:lnTo>
                    <a:lnTo>
                      <a:pt x="2803" y="5325"/>
                    </a:lnTo>
                    <a:lnTo>
                      <a:pt x="3140" y="5246"/>
                    </a:lnTo>
                    <a:lnTo>
                      <a:pt x="3518" y="5147"/>
                    </a:lnTo>
                    <a:lnTo>
                      <a:pt x="3876" y="5047"/>
                    </a:lnTo>
                    <a:lnTo>
                      <a:pt x="4035" y="4988"/>
                    </a:lnTo>
                    <a:lnTo>
                      <a:pt x="4154" y="4908"/>
                    </a:lnTo>
                    <a:lnTo>
                      <a:pt x="4253" y="4789"/>
                    </a:lnTo>
                    <a:lnTo>
                      <a:pt x="4313" y="4670"/>
                    </a:lnTo>
                    <a:lnTo>
                      <a:pt x="4353" y="4551"/>
                    </a:lnTo>
                    <a:lnTo>
                      <a:pt x="4353" y="4431"/>
                    </a:lnTo>
                    <a:lnTo>
                      <a:pt x="4353" y="4312"/>
                    </a:lnTo>
                    <a:lnTo>
                      <a:pt x="4313" y="4193"/>
                    </a:lnTo>
                    <a:lnTo>
                      <a:pt x="4253" y="4094"/>
                    </a:lnTo>
                    <a:lnTo>
                      <a:pt x="4174" y="4014"/>
                    </a:lnTo>
                    <a:lnTo>
                      <a:pt x="4074" y="3935"/>
                    </a:lnTo>
                    <a:lnTo>
                      <a:pt x="3975" y="3875"/>
                    </a:lnTo>
                    <a:lnTo>
                      <a:pt x="3856" y="3835"/>
                    </a:lnTo>
                    <a:lnTo>
                      <a:pt x="3617" y="3835"/>
                    </a:lnTo>
                    <a:lnTo>
                      <a:pt x="2823" y="4034"/>
                    </a:lnTo>
                    <a:lnTo>
                      <a:pt x="2425" y="4113"/>
                    </a:lnTo>
                    <a:lnTo>
                      <a:pt x="2028" y="4173"/>
                    </a:lnTo>
                    <a:lnTo>
                      <a:pt x="1869" y="4173"/>
                    </a:lnTo>
                    <a:lnTo>
                      <a:pt x="1690" y="4153"/>
                    </a:lnTo>
                    <a:lnTo>
                      <a:pt x="1670" y="4153"/>
                    </a:lnTo>
                    <a:lnTo>
                      <a:pt x="1591" y="3776"/>
                    </a:lnTo>
                    <a:lnTo>
                      <a:pt x="1531" y="3398"/>
                    </a:lnTo>
                    <a:lnTo>
                      <a:pt x="1432" y="2464"/>
                    </a:lnTo>
                    <a:lnTo>
                      <a:pt x="1332" y="1491"/>
                    </a:lnTo>
                    <a:lnTo>
                      <a:pt x="1253" y="497"/>
                    </a:lnTo>
                    <a:lnTo>
                      <a:pt x="1233" y="378"/>
                    </a:lnTo>
                    <a:lnTo>
                      <a:pt x="1153" y="278"/>
                    </a:lnTo>
                    <a:lnTo>
                      <a:pt x="1074" y="179"/>
                    </a:lnTo>
                    <a:lnTo>
                      <a:pt x="975" y="100"/>
                    </a:lnTo>
                    <a:lnTo>
                      <a:pt x="895" y="60"/>
                    </a:lnTo>
                    <a:lnTo>
                      <a:pt x="816" y="20"/>
                    </a:lnTo>
                    <a:lnTo>
                      <a:pt x="71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2" name="Google Shape;1532;p30"/>
              <p:cNvSpPr/>
              <p:nvPr/>
            </p:nvSpPr>
            <p:spPr>
              <a:xfrm>
                <a:off x="5287673" y="308250"/>
                <a:ext cx="205337" cy="220128"/>
              </a:xfrm>
              <a:custGeom>
                <a:avLst/>
                <a:gdLst/>
                <a:ahLst/>
                <a:cxnLst/>
                <a:rect l="l" t="t" r="r" b="b"/>
                <a:pathLst>
                  <a:path w="5525" h="5923" extrusionOk="0">
                    <a:moveTo>
                      <a:pt x="2325" y="1"/>
                    </a:moveTo>
                    <a:lnTo>
                      <a:pt x="2206" y="21"/>
                    </a:lnTo>
                    <a:lnTo>
                      <a:pt x="2087" y="60"/>
                    </a:lnTo>
                    <a:lnTo>
                      <a:pt x="1987" y="120"/>
                    </a:lnTo>
                    <a:lnTo>
                      <a:pt x="1908" y="200"/>
                    </a:lnTo>
                    <a:lnTo>
                      <a:pt x="1828" y="279"/>
                    </a:lnTo>
                    <a:lnTo>
                      <a:pt x="1769" y="398"/>
                    </a:lnTo>
                    <a:lnTo>
                      <a:pt x="1749" y="498"/>
                    </a:lnTo>
                    <a:lnTo>
                      <a:pt x="1729" y="617"/>
                    </a:lnTo>
                    <a:lnTo>
                      <a:pt x="1749" y="736"/>
                    </a:lnTo>
                    <a:lnTo>
                      <a:pt x="1769" y="915"/>
                    </a:lnTo>
                    <a:lnTo>
                      <a:pt x="755" y="955"/>
                    </a:lnTo>
                    <a:lnTo>
                      <a:pt x="616" y="974"/>
                    </a:lnTo>
                    <a:lnTo>
                      <a:pt x="477" y="1014"/>
                    </a:lnTo>
                    <a:lnTo>
                      <a:pt x="358" y="1054"/>
                    </a:lnTo>
                    <a:lnTo>
                      <a:pt x="239" y="1153"/>
                    </a:lnTo>
                    <a:lnTo>
                      <a:pt x="139" y="1253"/>
                    </a:lnTo>
                    <a:lnTo>
                      <a:pt x="60" y="1372"/>
                    </a:lnTo>
                    <a:lnTo>
                      <a:pt x="20" y="1491"/>
                    </a:lnTo>
                    <a:lnTo>
                      <a:pt x="0" y="1630"/>
                    </a:lnTo>
                    <a:lnTo>
                      <a:pt x="0" y="1789"/>
                    </a:lnTo>
                    <a:lnTo>
                      <a:pt x="40" y="1928"/>
                    </a:lnTo>
                    <a:lnTo>
                      <a:pt x="100" y="2047"/>
                    </a:lnTo>
                    <a:lnTo>
                      <a:pt x="179" y="2167"/>
                    </a:lnTo>
                    <a:lnTo>
                      <a:pt x="278" y="2246"/>
                    </a:lnTo>
                    <a:lnTo>
                      <a:pt x="398" y="2326"/>
                    </a:lnTo>
                    <a:lnTo>
                      <a:pt x="537" y="2385"/>
                    </a:lnTo>
                    <a:lnTo>
                      <a:pt x="676" y="2405"/>
                    </a:lnTo>
                    <a:lnTo>
                      <a:pt x="1987" y="2345"/>
                    </a:lnTo>
                    <a:lnTo>
                      <a:pt x="2027" y="2604"/>
                    </a:lnTo>
                    <a:lnTo>
                      <a:pt x="1033" y="2703"/>
                    </a:lnTo>
                    <a:lnTo>
                      <a:pt x="894" y="2743"/>
                    </a:lnTo>
                    <a:lnTo>
                      <a:pt x="775" y="2803"/>
                    </a:lnTo>
                    <a:lnTo>
                      <a:pt x="676" y="2902"/>
                    </a:lnTo>
                    <a:lnTo>
                      <a:pt x="596" y="3001"/>
                    </a:lnTo>
                    <a:lnTo>
                      <a:pt x="537" y="3120"/>
                    </a:lnTo>
                    <a:lnTo>
                      <a:pt x="497" y="3240"/>
                    </a:lnTo>
                    <a:lnTo>
                      <a:pt x="497" y="3379"/>
                    </a:lnTo>
                    <a:lnTo>
                      <a:pt x="497" y="3498"/>
                    </a:lnTo>
                    <a:lnTo>
                      <a:pt x="537" y="3637"/>
                    </a:lnTo>
                    <a:lnTo>
                      <a:pt x="616" y="3756"/>
                    </a:lnTo>
                    <a:lnTo>
                      <a:pt x="696" y="3856"/>
                    </a:lnTo>
                    <a:lnTo>
                      <a:pt x="795" y="3935"/>
                    </a:lnTo>
                    <a:lnTo>
                      <a:pt x="954" y="4015"/>
                    </a:lnTo>
                    <a:lnTo>
                      <a:pt x="1133" y="4034"/>
                    </a:lnTo>
                    <a:lnTo>
                      <a:pt x="1312" y="4034"/>
                    </a:lnTo>
                    <a:lnTo>
                      <a:pt x="2265" y="3935"/>
                    </a:lnTo>
                    <a:lnTo>
                      <a:pt x="2305" y="4134"/>
                    </a:lnTo>
                    <a:lnTo>
                      <a:pt x="2444" y="4809"/>
                    </a:lnTo>
                    <a:lnTo>
                      <a:pt x="2504" y="5127"/>
                    </a:lnTo>
                    <a:lnTo>
                      <a:pt x="2544" y="5247"/>
                    </a:lnTo>
                    <a:lnTo>
                      <a:pt x="2623" y="5485"/>
                    </a:lnTo>
                    <a:lnTo>
                      <a:pt x="2742" y="5684"/>
                    </a:lnTo>
                    <a:lnTo>
                      <a:pt x="2822" y="5743"/>
                    </a:lnTo>
                    <a:lnTo>
                      <a:pt x="2901" y="5783"/>
                    </a:lnTo>
                    <a:lnTo>
                      <a:pt x="2981" y="5843"/>
                    </a:lnTo>
                    <a:lnTo>
                      <a:pt x="3060" y="5882"/>
                    </a:lnTo>
                    <a:lnTo>
                      <a:pt x="3259" y="5922"/>
                    </a:lnTo>
                    <a:lnTo>
                      <a:pt x="3477" y="5922"/>
                    </a:lnTo>
                    <a:lnTo>
                      <a:pt x="3696" y="5902"/>
                    </a:lnTo>
                    <a:lnTo>
                      <a:pt x="3895" y="5882"/>
                    </a:lnTo>
                    <a:lnTo>
                      <a:pt x="4292" y="5823"/>
                    </a:lnTo>
                    <a:lnTo>
                      <a:pt x="4650" y="5743"/>
                    </a:lnTo>
                    <a:lnTo>
                      <a:pt x="5007" y="5644"/>
                    </a:lnTo>
                    <a:lnTo>
                      <a:pt x="5127" y="5604"/>
                    </a:lnTo>
                    <a:lnTo>
                      <a:pt x="5246" y="5545"/>
                    </a:lnTo>
                    <a:lnTo>
                      <a:pt x="5325" y="5465"/>
                    </a:lnTo>
                    <a:lnTo>
                      <a:pt x="5425" y="5366"/>
                    </a:lnTo>
                    <a:lnTo>
                      <a:pt x="5464" y="5266"/>
                    </a:lnTo>
                    <a:lnTo>
                      <a:pt x="5504" y="5147"/>
                    </a:lnTo>
                    <a:lnTo>
                      <a:pt x="5524" y="5028"/>
                    </a:lnTo>
                    <a:lnTo>
                      <a:pt x="5504" y="4889"/>
                    </a:lnTo>
                    <a:lnTo>
                      <a:pt x="5464" y="4770"/>
                    </a:lnTo>
                    <a:lnTo>
                      <a:pt x="5405" y="4670"/>
                    </a:lnTo>
                    <a:lnTo>
                      <a:pt x="5325" y="4571"/>
                    </a:lnTo>
                    <a:lnTo>
                      <a:pt x="5226" y="4491"/>
                    </a:lnTo>
                    <a:lnTo>
                      <a:pt x="5107" y="4432"/>
                    </a:lnTo>
                    <a:lnTo>
                      <a:pt x="5007" y="4392"/>
                    </a:lnTo>
                    <a:lnTo>
                      <a:pt x="4868" y="4392"/>
                    </a:lnTo>
                    <a:lnTo>
                      <a:pt x="4749" y="4412"/>
                    </a:lnTo>
                    <a:lnTo>
                      <a:pt x="4193" y="4531"/>
                    </a:lnTo>
                    <a:lnTo>
                      <a:pt x="3656" y="4631"/>
                    </a:lnTo>
                    <a:lnTo>
                      <a:pt x="3517" y="4054"/>
                    </a:lnTo>
                    <a:lnTo>
                      <a:pt x="3477" y="3796"/>
                    </a:lnTo>
                    <a:lnTo>
                      <a:pt x="4093" y="3697"/>
                    </a:lnTo>
                    <a:lnTo>
                      <a:pt x="4690" y="3577"/>
                    </a:lnTo>
                    <a:lnTo>
                      <a:pt x="4829" y="3538"/>
                    </a:lnTo>
                    <a:lnTo>
                      <a:pt x="4928" y="3478"/>
                    </a:lnTo>
                    <a:lnTo>
                      <a:pt x="5027" y="3399"/>
                    </a:lnTo>
                    <a:lnTo>
                      <a:pt x="5107" y="3299"/>
                    </a:lnTo>
                    <a:lnTo>
                      <a:pt x="5147" y="3180"/>
                    </a:lnTo>
                    <a:lnTo>
                      <a:pt x="5186" y="3081"/>
                    </a:lnTo>
                    <a:lnTo>
                      <a:pt x="5206" y="2942"/>
                    </a:lnTo>
                    <a:lnTo>
                      <a:pt x="5186" y="2822"/>
                    </a:lnTo>
                    <a:lnTo>
                      <a:pt x="5147" y="2703"/>
                    </a:lnTo>
                    <a:lnTo>
                      <a:pt x="5087" y="2584"/>
                    </a:lnTo>
                    <a:lnTo>
                      <a:pt x="5007" y="2485"/>
                    </a:lnTo>
                    <a:lnTo>
                      <a:pt x="4908" y="2425"/>
                    </a:lnTo>
                    <a:lnTo>
                      <a:pt x="4829" y="2365"/>
                    </a:lnTo>
                    <a:lnTo>
                      <a:pt x="4749" y="2345"/>
                    </a:lnTo>
                    <a:lnTo>
                      <a:pt x="4650" y="2326"/>
                    </a:lnTo>
                    <a:lnTo>
                      <a:pt x="4431" y="2326"/>
                    </a:lnTo>
                    <a:lnTo>
                      <a:pt x="3239" y="2465"/>
                    </a:lnTo>
                    <a:lnTo>
                      <a:pt x="3219" y="2286"/>
                    </a:lnTo>
                    <a:lnTo>
                      <a:pt x="3934" y="2226"/>
                    </a:lnTo>
                    <a:lnTo>
                      <a:pt x="4650" y="2147"/>
                    </a:lnTo>
                    <a:lnTo>
                      <a:pt x="4749" y="2107"/>
                    </a:lnTo>
                    <a:lnTo>
                      <a:pt x="4848" y="2067"/>
                    </a:lnTo>
                    <a:lnTo>
                      <a:pt x="4948" y="2008"/>
                    </a:lnTo>
                    <a:lnTo>
                      <a:pt x="5027" y="1928"/>
                    </a:lnTo>
                    <a:lnTo>
                      <a:pt x="5087" y="1829"/>
                    </a:lnTo>
                    <a:lnTo>
                      <a:pt x="5127" y="1730"/>
                    </a:lnTo>
                    <a:lnTo>
                      <a:pt x="5166" y="1610"/>
                    </a:lnTo>
                    <a:lnTo>
                      <a:pt x="5186" y="1511"/>
                    </a:lnTo>
                    <a:lnTo>
                      <a:pt x="5186" y="1372"/>
                    </a:lnTo>
                    <a:lnTo>
                      <a:pt x="5147" y="1233"/>
                    </a:lnTo>
                    <a:lnTo>
                      <a:pt x="5087" y="1114"/>
                    </a:lnTo>
                    <a:lnTo>
                      <a:pt x="5007" y="1014"/>
                    </a:lnTo>
                    <a:lnTo>
                      <a:pt x="4908" y="935"/>
                    </a:lnTo>
                    <a:lnTo>
                      <a:pt x="4809" y="855"/>
                    </a:lnTo>
                    <a:lnTo>
                      <a:pt x="4690" y="796"/>
                    </a:lnTo>
                    <a:lnTo>
                      <a:pt x="4550" y="776"/>
                    </a:lnTo>
                    <a:lnTo>
                      <a:pt x="4531" y="776"/>
                    </a:lnTo>
                    <a:lnTo>
                      <a:pt x="2981" y="875"/>
                    </a:lnTo>
                    <a:lnTo>
                      <a:pt x="2921" y="498"/>
                    </a:lnTo>
                    <a:lnTo>
                      <a:pt x="2901" y="378"/>
                    </a:lnTo>
                    <a:lnTo>
                      <a:pt x="2861" y="299"/>
                    </a:lnTo>
                    <a:lnTo>
                      <a:pt x="2782" y="219"/>
                    </a:lnTo>
                    <a:lnTo>
                      <a:pt x="2722" y="140"/>
                    </a:lnTo>
                    <a:lnTo>
                      <a:pt x="2623" y="80"/>
                    </a:lnTo>
                    <a:lnTo>
                      <a:pt x="2524" y="41"/>
                    </a:lnTo>
                    <a:lnTo>
                      <a:pt x="2424" y="21"/>
                    </a:lnTo>
                    <a:lnTo>
                      <a:pt x="232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3" name="Google Shape;1533;p30"/>
              <p:cNvSpPr/>
              <p:nvPr/>
            </p:nvSpPr>
            <p:spPr>
              <a:xfrm>
                <a:off x="5508466" y="279448"/>
                <a:ext cx="153640" cy="234883"/>
              </a:xfrm>
              <a:custGeom>
                <a:avLst/>
                <a:gdLst/>
                <a:ahLst/>
                <a:cxnLst/>
                <a:rect l="l" t="t" r="r" b="b"/>
                <a:pathLst>
                  <a:path w="4134" h="6320" extrusionOk="0">
                    <a:moveTo>
                      <a:pt x="3517" y="1"/>
                    </a:moveTo>
                    <a:lnTo>
                      <a:pt x="3378" y="21"/>
                    </a:lnTo>
                    <a:lnTo>
                      <a:pt x="2703" y="140"/>
                    </a:lnTo>
                    <a:lnTo>
                      <a:pt x="2027" y="279"/>
                    </a:lnTo>
                    <a:lnTo>
                      <a:pt x="1471" y="398"/>
                    </a:lnTo>
                    <a:lnTo>
                      <a:pt x="1391" y="398"/>
                    </a:lnTo>
                    <a:lnTo>
                      <a:pt x="1312" y="418"/>
                    </a:lnTo>
                    <a:lnTo>
                      <a:pt x="517" y="597"/>
                    </a:lnTo>
                    <a:lnTo>
                      <a:pt x="398" y="657"/>
                    </a:lnTo>
                    <a:lnTo>
                      <a:pt x="279" y="716"/>
                    </a:lnTo>
                    <a:lnTo>
                      <a:pt x="179" y="796"/>
                    </a:lnTo>
                    <a:lnTo>
                      <a:pt x="100" y="895"/>
                    </a:lnTo>
                    <a:lnTo>
                      <a:pt x="40" y="1014"/>
                    </a:lnTo>
                    <a:lnTo>
                      <a:pt x="0" y="1133"/>
                    </a:lnTo>
                    <a:lnTo>
                      <a:pt x="0" y="1273"/>
                    </a:lnTo>
                    <a:lnTo>
                      <a:pt x="0" y="1392"/>
                    </a:lnTo>
                    <a:lnTo>
                      <a:pt x="40" y="1531"/>
                    </a:lnTo>
                    <a:lnTo>
                      <a:pt x="120" y="1630"/>
                    </a:lnTo>
                    <a:lnTo>
                      <a:pt x="199" y="1730"/>
                    </a:lnTo>
                    <a:lnTo>
                      <a:pt x="298" y="1809"/>
                    </a:lnTo>
                    <a:lnTo>
                      <a:pt x="418" y="1869"/>
                    </a:lnTo>
                    <a:lnTo>
                      <a:pt x="537" y="1908"/>
                    </a:lnTo>
                    <a:lnTo>
                      <a:pt x="656" y="1928"/>
                    </a:lnTo>
                    <a:lnTo>
                      <a:pt x="795" y="1908"/>
                    </a:lnTo>
                    <a:lnTo>
                      <a:pt x="1053" y="1849"/>
                    </a:lnTo>
                    <a:lnTo>
                      <a:pt x="1411" y="3736"/>
                    </a:lnTo>
                    <a:lnTo>
                      <a:pt x="1630" y="4829"/>
                    </a:lnTo>
                    <a:lnTo>
                      <a:pt x="1709" y="5286"/>
                    </a:lnTo>
                    <a:lnTo>
                      <a:pt x="1789" y="5565"/>
                    </a:lnTo>
                    <a:lnTo>
                      <a:pt x="1848" y="5783"/>
                    </a:lnTo>
                    <a:lnTo>
                      <a:pt x="1928" y="6002"/>
                    </a:lnTo>
                    <a:lnTo>
                      <a:pt x="2007" y="6121"/>
                    </a:lnTo>
                    <a:lnTo>
                      <a:pt x="2126" y="6220"/>
                    </a:lnTo>
                    <a:lnTo>
                      <a:pt x="2226" y="6280"/>
                    </a:lnTo>
                    <a:lnTo>
                      <a:pt x="2345" y="6320"/>
                    </a:lnTo>
                    <a:lnTo>
                      <a:pt x="2464" y="6320"/>
                    </a:lnTo>
                    <a:lnTo>
                      <a:pt x="2583" y="6300"/>
                    </a:lnTo>
                    <a:lnTo>
                      <a:pt x="2683" y="6280"/>
                    </a:lnTo>
                    <a:lnTo>
                      <a:pt x="2802" y="6220"/>
                    </a:lnTo>
                    <a:lnTo>
                      <a:pt x="2881" y="6141"/>
                    </a:lnTo>
                    <a:lnTo>
                      <a:pt x="2941" y="6041"/>
                    </a:lnTo>
                    <a:lnTo>
                      <a:pt x="3001" y="5942"/>
                    </a:lnTo>
                    <a:lnTo>
                      <a:pt x="3040" y="5843"/>
                    </a:lnTo>
                    <a:lnTo>
                      <a:pt x="3040" y="5723"/>
                    </a:lnTo>
                    <a:lnTo>
                      <a:pt x="3040" y="5604"/>
                    </a:lnTo>
                    <a:lnTo>
                      <a:pt x="2862" y="4591"/>
                    </a:lnTo>
                    <a:lnTo>
                      <a:pt x="2683" y="3578"/>
                    </a:lnTo>
                    <a:lnTo>
                      <a:pt x="2285" y="1571"/>
                    </a:lnTo>
                    <a:lnTo>
                      <a:pt x="2305" y="1571"/>
                    </a:lnTo>
                    <a:lnTo>
                      <a:pt x="2981" y="1412"/>
                    </a:lnTo>
                    <a:lnTo>
                      <a:pt x="3299" y="1332"/>
                    </a:lnTo>
                    <a:lnTo>
                      <a:pt x="3637" y="1233"/>
                    </a:lnTo>
                    <a:lnTo>
                      <a:pt x="3756" y="1173"/>
                    </a:lnTo>
                    <a:lnTo>
                      <a:pt x="3855" y="1133"/>
                    </a:lnTo>
                    <a:lnTo>
                      <a:pt x="3954" y="1054"/>
                    </a:lnTo>
                    <a:lnTo>
                      <a:pt x="4034" y="955"/>
                    </a:lnTo>
                    <a:lnTo>
                      <a:pt x="4094" y="855"/>
                    </a:lnTo>
                    <a:lnTo>
                      <a:pt x="4113" y="736"/>
                    </a:lnTo>
                    <a:lnTo>
                      <a:pt x="4133" y="617"/>
                    </a:lnTo>
                    <a:lnTo>
                      <a:pt x="4113" y="498"/>
                    </a:lnTo>
                    <a:lnTo>
                      <a:pt x="4074" y="378"/>
                    </a:lnTo>
                    <a:lnTo>
                      <a:pt x="4014" y="279"/>
                    </a:lnTo>
                    <a:lnTo>
                      <a:pt x="3935" y="180"/>
                    </a:lnTo>
                    <a:lnTo>
                      <a:pt x="3855" y="100"/>
                    </a:lnTo>
                    <a:lnTo>
                      <a:pt x="3776" y="61"/>
                    </a:lnTo>
                    <a:lnTo>
                      <a:pt x="3676" y="21"/>
                    </a:lnTo>
                    <a:lnTo>
                      <a:pt x="3597" y="21"/>
                    </a:lnTo>
                    <a:lnTo>
                      <a:pt x="3517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4" name="Google Shape;1534;p30"/>
              <p:cNvSpPr/>
              <p:nvPr/>
            </p:nvSpPr>
            <p:spPr>
              <a:xfrm>
                <a:off x="5698227" y="238864"/>
                <a:ext cx="56900" cy="82729"/>
              </a:xfrm>
              <a:custGeom>
                <a:avLst/>
                <a:gdLst/>
                <a:ahLst/>
                <a:cxnLst/>
                <a:rect l="l" t="t" r="r" b="b"/>
                <a:pathLst>
                  <a:path w="1531" h="2226" extrusionOk="0">
                    <a:moveTo>
                      <a:pt x="597" y="0"/>
                    </a:moveTo>
                    <a:lnTo>
                      <a:pt x="478" y="20"/>
                    </a:lnTo>
                    <a:lnTo>
                      <a:pt x="359" y="60"/>
                    </a:lnTo>
                    <a:lnTo>
                      <a:pt x="259" y="99"/>
                    </a:lnTo>
                    <a:lnTo>
                      <a:pt x="180" y="179"/>
                    </a:lnTo>
                    <a:lnTo>
                      <a:pt x="100" y="278"/>
                    </a:lnTo>
                    <a:lnTo>
                      <a:pt x="41" y="378"/>
                    </a:lnTo>
                    <a:lnTo>
                      <a:pt x="1" y="497"/>
                    </a:lnTo>
                    <a:lnTo>
                      <a:pt x="1" y="616"/>
                    </a:lnTo>
                    <a:lnTo>
                      <a:pt x="21" y="735"/>
                    </a:lnTo>
                    <a:lnTo>
                      <a:pt x="200" y="1331"/>
                    </a:lnTo>
                    <a:lnTo>
                      <a:pt x="398" y="1908"/>
                    </a:lnTo>
                    <a:lnTo>
                      <a:pt x="498" y="2047"/>
                    </a:lnTo>
                    <a:lnTo>
                      <a:pt x="617" y="2146"/>
                    </a:lnTo>
                    <a:lnTo>
                      <a:pt x="716" y="2186"/>
                    </a:lnTo>
                    <a:lnTo>
                      <a:pt x="816" y="2225"/>
                    </a:lnTo>
                    <a:lnTo>
                      <a:pt x="1054" y="2225"/>
                    </a:lnTo>
                    <a:lnTo>
                      <a:pt x="1173" y="2186"/>
                    </a:lnTo>
                    <a:lnTo>
                      <a:pt x="1273" y="2126"/>
                    </a:lnTo>
                    <a:lnTo>
                      <a:pt x="1352" y="2047"/>
                    </a:lnTo>
                    <a:lnTo>
                      <a:pt x="1432" y="1967"/>
                    </a:lnTo>
                    <a:lnTo>
                      <a:pt x="1471" y="1868"/>
                    </a:lnTo>
                    <a:lnTo>
                      <a:pt x="1511" y="1749"/>
                    </a:lnTo>
                    <a:lnTo>
                      <a:pt x="1531" y="1629"/>
                    </a:lnTo>
                    <a:lnTo>
                      <a:pt x="1511" y="1510"/>
                    </a:lnTo>
                    <a:lnTo>
                      <a:pt x="1193" y="477"/>
                    </a:lnTo>
                    <a:lnTo>
                      <a:pt x="1153" y="378"/>
                    </a:lnTo>
                    <a:lnTo>
                      <a:pt x="1094" y="258"/>
                    </a:lnTo>
                    <a:lnTo>
                      <a:pt x="1034" y="179"/>
                    </a:lnTo>
                    <a:lnTo>
                      <a:pt x="935" y="99"/>
                    </a:lnTo>
                    <a:lnTo>
                      <a:pt x="855" y="60"/>
                    </a:lnTo>
                    <a:lnTo>
                      <a:pt x="776" y="20"/>
                    </a:lnTo>
                    <a:lnTo>
                      <a:pt x="696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5" name="Google Shape;1535;p30"/>
              <p:cNvSpPr/>
              <p:nvPr/>
            </p:nvSpPr>
            <p:spPr>
              <a:xfrm>
                <a:off x="5779468" y="247709"/>
                <a:ext cx="96034" cy="230423"/>
              </a:xfrm>
              <a:custGeom>
                <a:avLst/>
                <a:gdLst/>
                <a:ahLst/>
                <a:cxnLst/>
                <a:rect l="l" t="t" r="r" b="b"/>
                <a:pathLst>
                  <a:path w="2584" h="6200" extrusionOk="0">
                    <a:moveTo>
                      <a:pt x="1809" y="0"/>
                    </a:moveTo>
                    <a:lnTo>
                      <a:pt x="1690" y="20"/>
                    </a:lnTo>
                    <a:lnTo>
                      <a:pt x="1590" y="40"/>
                    </a:lnTo>
                    <a:lnTo>
                      <a:pt x="1471" y="100"/>
                    </a:lnTo>
                    <a:lnTo>
                      <a:pt x="1392" y="179"/>
                    </a:lnTo>
                    <a:lnTo>
                      <a:pt x="1133" y="438"/>
                    </a:lnTo>
                    <a:lnTo>
                      <a:pt x="895" y="696"/>
                    </a:lnTo>
                    <a:lnTo>
                      <a:pt x="676" y="974"/>
                    </a:lnTo>
                    <a:lnTo>
                      <a:pt x="497" y="1272"/>
                    </a:lnTo>
                    <a:lnTo>
                      <a:pt x="418" y="1451"/>
                    </a:lnTo>
                    <a:lnTo>
                      <a:pt x="378" y="1610"/>
                    </a:lnTo>
                    <a:lnTo>
                      <a:pt x="338" y="1789"/>
                    </a:lnTo>
                    <a:lnTo>
                      <a:pt x="319" y="1968"/>
                    </a:lnTo>
                    <a:lnTo>
                      <a:pt x="319" y="2047"/>
                    </a:lnTo>
                    <a:lnTo>
                      <a:pt x="319" y="2186"/>
                    </a:lnTo>
                    <a:lnTo>
                      <a:pt x="338" y="2325"/>
                    </a:lnTo>
                    <a:lnTo>
                      <a:pt x="418" y="2564"/>
                    </a:lnTo>
                    <a:lnTo>
                      <a:pt x="497" y="2802"/>
                    </a:lnTo>
                    <a:lnTo>
                      <a:pt x="557" y="2941"/>
                    </a:lnTo>
                    <a:lnTo>
                      <a:pt x="636" y="3080"/>
                    </a:lnTo>
                    <a:lnTo>
                      <a:pt x="815" y="3319"/>
                    </a:lnTo>
                    <a:lnTo>
                      <a:pt x="994" y="3537"/>
                    </a:lnTo>
                    <a:lnTo>
                      <a:pt x="1312" y="3915"/>
                    </a:lnTo>
                    <a:lnTo>
                      <a:pt x="1312" y="3955"/>
                    </a:lnTo>
                    <a:lnTo>
                      <a:pt x="1352" y="4094"/>
                    </a:lnTo>
                    <a:lnTo>
                      <a:pt x="1332" y="4253"/>
                    </a:lnTo>
                    <a:lnTo>
                      <a:pt x="1312" y="4372"/>
                    </a:lnTo>
                    <a:lnTo>
                      <a:pt x="1233" y="4471"/>
                    </a:lnTo>
                    <a:lnTo>
                      <a:pt x="1093" y="4610"/>
                    </a:lnTo>
                    <a:lnTo>
                      <a:pt x="935" y="4749"/>
                    </a:lnTo>
                    <a:lnTo>
                      <a:pt x="636" y="4928"/>
                    </a:lnTo>
                    <a:lnTo>
                      <a:pt x="319" y="5087"/>
                    </a:lnTo>
                    <a:lnTo>
                      <a:pt x="219" y="5147"/>
                    </a:lnTo>
                    <a:lnTo>
                      <a:pt x="140" y="5226"/>
                    </a:lnTo>
                    <a:lnTo>
                      <a:pt x="80" y="5326"/>
                    </a:lnTo>
                    <a:lnTo>
                      <a:pt x="40" y="5425"/>
                    </a:lnTo>
                    <a:lnTo>
                      <a:pt x="1" y="5544"/>
                    </a:lnTo>
                    <a:lnTo>
                      <a:pt x="1" y="5663"/>
                    </a:lnTo>
                    <a:lnTo>
                      <a:pt x="21" y="5783"/>
                    </a:lnTo>
                    <a:lnTo>
                      <a:pt x="60" y="5882"/>
                    </a:lnTo>
                    <a:lnTo>
                      <a:pt x="140" y="5981"/>
                    </a:lnTo>
                    <a:lnTo>
                      <a:pt x="219" y="6061"/>
                    </a:lnTo>
                    <a:lnTo>
                      <a:pt x="299" y="6120"/>
                    </a:lnTo>
                    <a:lnTo>
                      <a:pt x="418" y="6180"/>
                    </a:lnTo>
                    <a:lnTo>
                      <a:pt x="537" y="6200"/>
                    </a:lnTo>
                    <a:lnTo>
                      <a:pt x="636" y="6200"/>
                    </a:lnTo>
                    <a:lnTo>
                      <a:pt x="756" y="6180"/>
                    </a:lnTo>
                    <a:lnTo>
                      <a:pt x="875" y="6140"/>
                    </a:lnTo>
                    <a:lnTo>
                      <a:pt x="1093" y="6041"/>
                    </a:lnTo>
                    <a:lnTo>
                      <a:pt x="1292" y="5922"/>
                    </a:lnTo>
                    <a:lnTo>
                      <a:pt x="1511" y="5803"/>
                    </a:lnTo>
                    <a:lnTo>
                      <a:pt x="1709" y="5663"/>
                    </a:lnTo>
                    <a:lnTo>
                      <a:pt x="1868" y="5544"/>
                    </a:lnTo>
                    <a:lnTo>
                      <a:pt x="2008" y="5405"/>
                    </a:lnTo>
                    <a:lnTo>
                      <a:pt x="2147" y="5266"/>
                    </a:lnTo>
                    <a:lnTo>
                      <a:pt x="2286" y="5107"/>
                    </a:lnTo>
                    <a:lnTo>
                      <a:pt x="2385" y="4928"/>
                    </a:lnTo>
                    <a:lnTo>
                      <a:pt x="2465" y="4730"/>
                    </a:lnTo>
                    <a:lnTo>
                      <a:pt x="2524" y="4511"/>
                    </a:lnTo>
                    <a:lnTo>
                      <a:pt x="2564" y="4292"/>
                    </a:lnTo>
                    <a:lnTo>
                      <a:pt x="2584" y="4074"/>
                    </a:lnTo>
                    <a:lnTo>
                      <a:pt x="2564" y="3875"/>
                    </a:lnTo>
                    <a:lnTo>
                      <a:pt x="2504" y="3637"/>
                    </a:lnTo>
                    <a:lnTo>
                      <a:pt x="2445" y="3438"/>
                    </a:lnTo>
                    <a:lnTo>
                      <a:pt x="2365" y="3299"/>
                    </a:lnTo>
                    <a:lnTo>
                      <a:pt x="2286" y="3180"/>
                    </a:lnTo>
                    <a:lnTo>
                      <a:pt x="2107" y="2941"/>
                    </a:lnTo>
                    <a:lnTo>
                      <a:pt x="1829" y="2544"/>
                    </a:lnTo>
                    <a:lnTo>
                      <a:pt x="1670" y="2286"/>
                    </a:lnTo>
                    <a:lnTo>
                      <a:pt x="1610" y="2027"/>
                    </a:lnTo>
                    <a:lnTo>
                      <a:pt x="1610" y="2007"/>
                    </a:lnTo>
                    <a:lnTo>
                      <a:pt x="1650" y="1928"/>
                    </a:lnTo>
                    <a:lnTo>
                      <a:pt x="1769" y="1729"/>
                    </a:lnTo>
                    <a:lnTo>
                      <a:pt x="1888" y="1550"/>
                    </a:lnTo>
                    <a:lnTo>
                      <a:pt x="2266" y="1153"/>
                    </a:lnTo>
                    <a:lnTo>
                      <a:pt x="2365" y="1054"/>
                    </a:lnTo>
                    <a:lnTo>
                      <a:pt x="2425" y="954"/>
                    </a:lnTo>
                    <a:lnTo>
                      <a:pt x="2465" y="835"/>
                    </a:lnTo>
                    <a:lnTo>
                      <a:pt x="2484" y="696"/>
                    </a:lnTo>
                    <a:lnTo>
                      <a:pt x="2484" y="577"/>
                    </a:lnTo>
                    <a:lnTo>
                      <a:pt x="2445" y="438"/>
                    </a:lnTo>
                    <a:lnTo>
                      <a:pt x="2385" y="318"/>
                    </a:lnTo>
                    <a:lnTo>
                      <a:pt x="2325" y="219"/>
                    </a:lnTo>
                    <a:lnTo>
                      <a:pt x="2206" y="120"/>
                    </a:lnTo>
                    <a:lnTo>
                      <a:pt x="2087" y="60"/>
                    </a:lnTo>
                    <a:lnTo>
                      <a:pt x="1948" y="20"/>
                    </a:lnTo>
                    <a:lnTo>
                      <a:pt x="180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6" name="Google Shape;1536;p30"/>
              <p:cNvSpPr/>
              <p:nvPr/>
            </p:nvSpPr>
            <p:spPr>
              <a:xfrm>
                <a:off x="5382925" y="636893"/>
                <a:ext cx="153640" cy="205299"/>
              </a:xfrm>
              <a:custGeom>
                <a:avLst/>
                <a:gdLst/>
                <a:ahLst/>
                <a:cxnLst/>
                <a:rect l="l" t="t" r="r" b="b"/>
                <a:pathLst>
                  <a:path w="4134" h="5524" extrusionOk="0">
                    <a:moveTo>
                      <a:pt x="2405" y="0"/>
                    </a:moveTo>
                    <a:lnTo>
                      <a:pt x="2246" y="20"/>
                    </a:lnTo>
                    <a:lnTo>
                      <a:pt x="2087" y="79"/>
                    </a:lnTo>
                    <a:lnTo>
                      <a:pt x="1888" y="159"/>
                    </a:lnTo>
                    <a:lnTo>
                      <a:pt x="1689" y="258"/>
                    </a:lnTo>
                    <a:lnTo>
                      <a:pt x="1451" y="397"/>
                    </a:lnTo>
                    <a:lnTo>
                      <a:pt x="1232" y="576"/>
                    </a:lnTo>
                    <a:lnTo>
                      <a:pt x="1014" y="735"/>
                    </a:lnTo>
                    <a:lnTo>
                      <a:pt x="815" y="934"/>
                    </a:lnTo>
                    <a:lnTo>
                      <a:pt x="636" y="1133"/>
                    </a:lnTo>
                    <a:lnTo>
                      <a:pt x="457" y="1351"/>
                    </a:lnTo>
                    <a:lnTo>
                      <a:pt x="298" y="1570"/>
                    </a:lnTo>
                    <a:lnTo>
                      <a:pt x="179" y="1788"/>
                    </a:lnTo>
                    <a:lnTo>
                      <a:pt x="100" y="2047"/>
                    </a:lnTo>
                    <a:lnTo>
                      <a:pt x="40" y="2285"/>
                    </a:lnTo>
                    <a:lnTo>
                      <a:pt x="0" y="2444"/>
                    </a:lnTo>
                    <a:lnTo>
                      <a:pt x="0" y="2603"/>
                    </a:lnTo>
                    <a:lnTo>
                      <a:pt x="0" y="2921"/>
                    </a:lnTo>
                    <a:lnTo>
                      <a:pt x="40" y="3120"/>
                    </a:lnTo>
                    <a:lnTo>
                      <a:pt x="100" y="3318"/>
                    </a:lnTo>
                    <a:lnTo>
                      <a:pt x="159" y="3517"/>
                    </a:lnTo>
                    <a:lnTo>
                      <a:pt x="279" y="3736"/>
                    </a:lnTo>
                    <a:lnTo>
                      <a:pt x="398" y="3934"/>
                    </a:lnTo>
                    <a:lnTo>
                      <a:pt x="577" y="4173"/>
                    </a:lnTo>
                    <a:lnTo>
                      <a:pt x="795" y="4391"/>
                    </a:lnTo>
                    <a:lnTo>
                      <a:pt x="974" y="4570"/>
                    </a:lnTo>
                    <a:lnTo>
                      <a:pt x="1193" y="4749"/>
                    </a:lnTo>
                    <a:lnTo>
                      <a:pt x="1292" y="4828"/>
                    </a:lnTo>
                    <a:lnTo>
                      <a:pt x="1411" y="4888"/>
                    </a:lnTo>
                    <a:lnTo>
                      <a:pt x="1650" y="5007"/>
                    </a:lnTo>
                    <a:lnTo>
                      <a:pt x="1908" y="5047"/>
                    </a:lnTo>
                    <a:lnTo>
                      <a:pt x="2246" y="5047"/>
                    </a:lnTo>
                    <a:lnTo>
                      <a:pt x="2484" y="5007"/>
                    </a:lnTo>
                    <a:lnTo>
                      <a:pt x="2703" y="4928"/>
                    </a:lnTo>
                    <a:lnTo>
                      <a:pt x="2842" y="4848"/>
                    </a:lnTo>
                    <a:lnTo>
                      <a:pt x="2981" y="5206"/>
                    </a:lnTo>
                    <a:lnTo>
                      <a:pt x="3021" y="5285"/>
                    </a:lnTo>
                    <a:lnTo>
                      <a:pt x="3100" y="5365"/>
                    </a:lnTo>
                    <a:lnTo>
                      <a:pt x="3180" y="5425"/>
                    </a:lnTo>
                    <a:lnTo>
                      <a:pt x="3259" y="5464"/>
                    </a:lnTo>
                    <a:lnTo>
                      <a:pt x="3358" y="5504"/>
                    </a:lnTo>
                    <a:lnTo>
                      <a:pt x="3458" y="5524"/>
                    </a:lnTo>
                    <a:lnTo>
                      <a:pt x="3557" y="5524"/>
                    </a:lnTo>
                    <a:lnTo>
                      <a:pt x="3657" y="5504"/>
                    </a:lnTo>
                    <a:lnTo>
                      <a:pt x="3776" y="5484"/>
                    </a:lnTo>
                    <a:lnTo>
                      <a:pt x="3875" y="5425"/>
                    </a:lnTo>
                    <a:lnTo>
                      <a:pt x="3955" y="5345"/>
                    </a:lnTo>
                    <a:lnTo>
                      <a:pt x="4034" y="5246"/>
                    </a:lnTo>
                    <a:lnTo>
                      <a:pt x="4094" y="5146"/>
                    </a:lnTo>
                    <a:lnTo>
                      <a:pt x="4114" y="5027"/>
                    </a:lnTo>
                    <a:lnTo>
                      <a:pt x="4133" y="4908"/>
                    </a:lnTo>
                    <a:lnTo>
                      <a:pt x="4114" y="4789"/>
                    </a:lnTo>
                    <a:lnTo>
                      <a:pt x="4054" y="4511"/>
                    </a:lnTo>
                    <a:lnTo>
                      <a:pt x="3974" y="4232"/>
                    </a:lnTo>
                    <a:lnTo>
                      <a:pt x="3796" y="3696"/>
                    </a:lnTo>
                    <a:lnTo>
                      <a:pt x="3358" y="2384"/>
                    </a:lnTo>
                    <a:lnTo>
                      <a:pt x="3299" y="2225"/>
                    </a:lnTo>
                    <a:lnTo>
                      <a:pt x="3219" y="2086"/>
                    </a:lnTo>
                    <a:lnTo>
                      <a:pt x="3080" y="1967"/>
                    </a:lnTo>
                    <a:lnTo>
                      <a:pt x="3001" y="1927"/>
                    </a:lnTo>
                    <a:lnTo>
                      <a:pt x="2921" y="1908"/>
                    </a:lnTo>
                    <a:lnTo>
                      <a:pt x="2822" y="1888"/>
                    </a:lnTo>
                    <a:lnTo>
                      <a:pt x="2742" y="1868"/>
                    </a:lnTo>
                    <a:lnTo>
                      <a:pt x="2603" y="1888"/>
                    </a:lnTo>
                    <a:lnTo>
                      <a:pt x="2484" y="1927"/>
                    </a:lnTo>
                    <a:lnTo>
                      <a:pt x="2365" y="1987"/>
                    </a:lnTo>
                    <a:lnTo>
                      <a:pt x="2285" y="2067"/>
                    </a:lnTo>
                    <a:lnTo>
                      <a:pt x="2206" y="2166"/>
                    </a:lnTo>
                    <a:lnTo>
                      <a:pt x="2146" y="2265"/>
                    </a:lnTo>
                    <a:lnTo>
                      <a:pt x="2107" y="2404"/>
                    </a:lnTo>
                    <a:lnTo>
                      <a:pt x="2087" y="2524"/>
                    </a:lnTo>
                    <a:lnTo>
                      <a:pt x="2107" y="2643"/>
                    </a:lnTo>
                    <a:lnTo>
                      <a:pt x="2425" y="3577"/>
                    </a:lnTo>
                    <a:lnTo>
                      <a:pt x="2345" y="3676"/>
                    </a:lnTo>
                    <a:lnTo>
                      <a:pt x="2285" y="3755"/>
                    </a:lnTo>
                    <a:lnTo>
                      <a:pt x="2246" y="3795"/>
                    </a:lnTo>
                    <a:lnTo>
                      <a:pt x="2206" y="3815"/>
                    </a:lnTo>
                    <a:lnTo>
                      <a:pt x="2087" y="3835"/>
                    </a:lnTo>
                    <a:lnTo>
                      <a:pt x="2027" y="3835"/>
                    </a:lnTo>
                    <a:lnTo>
                      <a:pt x="1908" y="3736"/>
                    </a:lnTo>
                    <a:lnTo>
                      <a:pt x="1689" y="3517"/>
                    </a:lnTo>
                    <a:lnTo>
                      <a:pt x="1471" y="3298"/>
                    </a:lnTo>
                    <a:lnTo>
                      <a:pt x="1371" y="3100"/>
                    </a:lnTo>
                    <a:lnTo>
                      <a:pt x="1292" y="2901"/>
                    </a:lnTo>
                    <a:lnTo>
                      <a:pt x="1272" y="2822"/>
                    </a:lnTo>
                    <a:lnTo>
                      <a:pt x="1272" y="2663"/>
                    </a:lnTo>
                    <a:lnTo>
                      <a:pt x="1292" y="2484"/>
                    </a:lnTo>
                    <a:lnTo>
                      <a:pt x="1352" y="2285"/>
                    </a:lnTo>
                    <a:lnTo>
                      <a:pt x="1451" y="2146"/>
                    </a:lnTo>
                    <a:lnTo>
                      <a:pt x="1550" y="2007"/>
                    </a:lnTo>
                    <a:lnTo>
                      <a:pt x="1809" y="1729"/>
                    </a:lnTo>
                    <a:lnTo>
                      <a:pt x="2107" y="1490"/>
                    </a:lnTo>
                    <a:lnTo>
                      <a:pt x="2385" y="1331"/>
                    </a:lnTo>
                    <a:lnTo>
                      <a:pt x="2683" y="1212"/>
                    </a:lnTo>
                    <a:lnTo>
                      <a:pt x="2782" y="1133"/>
                    </a:lnTo>
                    <a:lnTo>
                      <a:pt x="2862" y="1053"/>
                    </a:lnTo>
                    <a:lnTo>
                      <a:pt x="2941" y="954"/>
                    </a:lnTo>
                    <a:lnTo>
                      <a:pt x="2981" y="835"/>
                    </a:lnTo>
                    <a:lnTo>
                      <a:pt x="3021" y="715"/>
                    </a:lnTo>
                    <a:lnTo>
                      <a:pt x="3021" y="596"/>
                    </a:lnTo>
                    <a:lnTo>
                      <a:pt x="3001" y="457"/>
                    </a:lnTo>
                    <a:lnTo>
                      <a:pt x="2941" y="338"/>
                    </a:lnTo>
                    <a:lnTo>
                      <a:pt x="2882" y="238"/>
                    </a:lnTo>
                    <a:lnTo>
                      <a:pt x="2802" y="159"/>
                    </a:lnTo>
                    <a:lnTo>
                      <a:pt x="2703" y="79"/>
                    </a:lnTo>
                    <a:lnTo>
                      <a:pt x="2584" y="40"/>
                    </a:lnTo>
                    <a:lnTo>
                      <a:pt x="2484" y="20"/>
                    </a:lnTo>
                    <a:lnTo>
                      <a:pt x="2405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7" name="Google Shape;1537;p30"/>
              <p:cNvSpPr/>
              <p:nvPr/>
            </p:nvSpPr>
            <p:spPr>
              <a:xfrm>
                <a:off x="5549830" y="619909"/>
                <a:ext cx="138105" cy="161742"/>
              </a:xfrm>
              <a:custGeom>
                <a:avLst/>
                <a:gdLst/>
                <a:ahLst/>
                <a:cxnLst/>
                <a:rect l="l" t="t" r="r" b="b"/>
                <a:pathLst>
                  <a:path w="3716" h="4352" extrusionOk="0">
                    <a:moveTo>
                      <a:pt x="1550" y="1331"/>
                    </a:moveTo>
                    <a:lnTo>
                      <a:pt x="1629" y="1371"/>
                    </a:lnTo>
                    <a:lnTo>
                      <a:pt x="1868" y="1490"/>
                    </a:lnTo>
                    <a:lnTo>
                      <a:pt x="2067" y="1629"/>
                    </a:lnTo>
                    <a:lnTo>
                      <a:pt x="2186" y="1768"/>
                    </a:lnTo>
                    <a:lnTo>
                      <a:pt x="2305" y="1888"/>
                    </a:lnTo>
                    <a:lnTo>
                      <a:pt x="2424" y="2146"/>
                    </a:lnTo>
                    <a:lnTo>
                      <a:pt x="2484" y="2424"/>
                    </a:lnTo>
                    <a:lnTo>
                      <a:pt x="2484" y="2603"/>
                    </a:lnTo>
                    <a:lnTo>
                      <a:pt x="2424" y="2762"/>
                    </a:lnTo>
                    <a:lnTo>
                      <a:pt x="2345" y="2881"/>
                    </a:lnTo>
                    <a:lnTo>
                      <a:pt x="2225" y="2981"/>
                    </a:lnTo>
                    <a:lnTo>
                      <a:pt x="2007" y="3100"/>
                    </a:lnTo>
                    <a:lnTo>
                      <a:pt x="1908" y="3120"/>
                    </a:lnTo>
                    <a:lnTo>
                      <a:pt x="1888" y="3120"/>
                    </a:lnTo>
                    <a:lnTo>
                      <a:pt x="1808" y="3100"/>
                    </a:lnTo>
                    <a:lnTo>
                      <a:pt x="1610" y="2961"/>
                    </a:lnTo>
                    <a:lnTo>
                      <a:pt x="1470" y="2822"/>
                    </a:lnTo>
                    <a:lnTo>
                      <a:pt x="1331" y="2543"/>
                    </a:lnTo>
                    <a:lnTo>
                      <a:pt x="1292" y="2384"/>
                    </a:lnTo>
                    <a:lnTo>
                      <a:pt x="1252" y="2206"/>
                    </a:lnTo>
                    <a:lnTo>
                      <a:pt x="1272" y="2027"/>
                    </a:lnTo>
                    <a:lnTo>
                      <a:pt x="1331" y="1768"/>
                    </a:lnTo>
                    <a:lnTo>
                      <a:pt x="1431" y="1530"/>
                    </a:lnTo>
                    <a:lnTo>
                      <a:pt x="1550" y="1331"/>
                    </a:lnTo>
                    <a:close/>
                    <a:moveTo>
                      <a:pt x="1590" y="0"/>
                    </a:moveTo>
                    <a:lnTo>
                      <a:pt x="1431" y="60"/>
                    </a:lnTo>
                    <a:lnTo>
                      <a:pt x="1292" y="159"/>
                    </a:lnTo>
                    <a:lnTo>
                      <a:pt x="1153" y="139"/>
                    </a:lnTo>
                    <a:lnTo>
                      <a:pt x="1013" y="159"/>
                    </a:lnTo>
                    <a:lnTo>
                      <a:pt x="894" y="219"/>
                    </a:lnTo>
                    <a:lnTo>
                      <a:pt x="795" y="298"/>
                    </a:lnTo>
                    <a:lnTo>
                      <a:pt x="556" y="576"/>
                    </a:lnTo>
                    <a:lnTo>
                      <a:pt x="457" y="735"/>
                    </a:lnTo>
                    <a:lnTo>
                      <a:pt x="358" y="894"/>
                    </a:lnTo>
                    <a:lnTo>
                      <a:pt x="258" y="1093"/>
                    </a:lnTo>
                    <a:lnTo>
                      <a:pt x="179" y="1311"/>
                    </a:lnTo>
                    <a:lnTo>
                      <a:pt x="99" y="1530"/>
                    </a:lnTo>
                    <a:lnTo>
                      <a:pt x="60" y="1749"/>
                    </a:lnTo>
                    <a:lnTo>
                      <a:pt x="20" y="1927"/>
                    </a:lnTo>
                    <a:lnTo>
                      <a:pt x="0" y="2126"/>
                    </a:lnTo>
                    <a:lnTo>
                      <a:pt x="20" y="2365"/>
                    </a:lnTo>
                    <a:lnTo>
                      <a:pt x="60" y="2603"/>
                    </a:lnTo>
                    <a:lnTo>
                      <a:pt x="119" y="2841"/>
                    </a:lnTo>
                    <a:lnTo>
                      <a:pt x="199" y="3060"/>
                    </a:lnTo>
                    <a:lnTo>
                      <a:pt x="278" y="3239"/>
                    </a:lnTo>
                    <a:lnTo>
                      <a:pt x="378" y="3398"/>
                    </a:lnTo>
                    <a:lnTo>
                      <a:pt x="477" y="3537"/>
                    </a:lnTo>
                    <a:lnTo>
                      <a:pt x="576" y="3696"/>
                    </a:lnTo>
                    <a:lnTo>
                      <a:pt x="676" y="3775"/>
                    </a:lnTo>
                    <a:lnTo>
                      <a:pt x="755" y="3875"/>
                    </a:lnTo>
                    <a:lnTo>
                      <a:pt x="954" y="4014"/>
                    </a:lnTo>
                    <a:lnTo>
                      <a:pt x="1133" y="4133"/>
                    </a:lnTo>
                    <a:lnTo>
                      <a:pt x="1351" y="4232"/>
                    </a:lnTo>
                    <a:lnTo>
                      <a:pt x="1510" y="4312"/>
                    </a:lnTo>
                    <a:lnTo>
                      <a:pt x="1768" y="4352"/>
                    </a:lnTo>
                    <a:lnTo>
                      <a:pt x="1967" y="4352"/>
                    </a:lnTo>
                    <a:lnTo>
                      <a:pt x="2146" y="4332"/>
                    </a:lnTo>
                    <a:lnTo>
                      <a:pt x="2325" y="4292"/>
                    </a:lnTo>
                    <a:lnTo>
                      <a:pt x="2563" y="4212"/>
                    </a:lnTo>
                    <a:lnTo>
                      <a:pt x="2663" y="4153"/>
                    </a:lnTo>
                    <a:lnTo>
                      <a:pt x="2782" y="4093"/>
                    </a:lnTo>
                    <a:lnTo>
                      <a:pt x="2981" y="3954"/>
                    </a:lnTo>
                    <a:lnTo>
                      <a:pt x="3140" y="3795"/>
                    </a:lnTo>
                    <a:lnTo>
                      <a:pt x="3298" y="3636"/>
                    </a:lnTo>
                    <a:lnTo>
                      <a:pt x="3398" y="3497"/>
                    </a:lnTo>
                    <a:lnTo>
                      <a:pt x="3477" y="3358"/>
                    </a:lnTo>
                    <a:lnTo>
                      <a:pt x="3557" y="3199"/>
                    </a:lnTo>
                    <a:lnTo>
                      <a:pt x="3616" y="3040"/>
                    </a:lnTo>
                    <a:lnTo>
                      <a:pt x="3656" y="2881"/>
                    </a:lnTo>
                    <a:lnTo>
                      <a:pt x="3696" y="2702"/>
                    </a:lnTo>
                    <a:lnTo>
                      <a:pt x="3716" y="2524"/>
                    </a:lnTo>
                    <a:lnTo>
                      <a:pt x="3716" y="2365"/>
                    </a:lnTo>
                    <a:lnTo>
                      <a:pt x="3696" y="2166"/>
                    </a:lnTo>
                    <a:lnTo>
                      <a:pt x="3656" y="1987"/>
                    </a:lnTo>
                    <a:lnTo>
                      <a:pt x="3616" y="1808"/>
                    </a:lnTo>
                    <a:lnTo>
                      <a:pt x="3557" y="1629"/>
                    </a:lnTo>
                    <a:lnTo>
                      <a:pt x="3497" y="1470"/>
                    </a:lnTo>
                    <a:lnTo>
                      <a:pt x="3418" y="1311"/>
                    </a:lnTo>
                    <a:lnTo>
                      <a:pt x="3318" y="1152"/>
                    </a:lnTo>
                    <a:lnTo>
                      <a:pt x="3219" y="994"/>
                    </a:lnTo>
                    <a:lnTo>
                      <a:pt x="3100" y="854"/>
                    </a:lnTo>
                    <a:lnTo>
                      <a:pt x="2981" y="715"/>
                    </a:lnTo>
                    <a:lnTo>
                      <a:pt x="2702" y="477"/>
                    </a:lnTo>
                    <a:lnTo>
                      <a:pt x="2404" y="278"/>
                    </a:lnTo>
                    <a:lnTo>
                      <a:pt x="2106" y="99"/>
                    </a:lnTo>
                    <a:lnTo>
                      <a:pt x="1947" y="20"/>
                    </a:lnTo>
                    <a:lnTo>
                      <a:pt x="182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8" name="Google Shape;1538;p30"/>
              <p:cNvSpPr/>
              <p:nvPr/>
            </p:nvSpPr>
            <p:spPr>
              <a:xfrm>
                <a:off x="5752895" y="540861"/>
                <a:ext cx="50247" cy="212732"/>
              </a:xfrm>
              <a:custGeom>
                <a:avLst/>
                <a:gdLst/>
                <a:ahLst/>
                <a:cxnLst/>
                <a:rect l="l" t="t" r="r" b="b"/>
                <a:pathLst>
                  <a:path w="1352" h="5724" extrusionOk="0">
                    <a:moveTo>
                      <a:pt x="636" y="1"/>
                    </a:moveTo>
                    <a:lnTo>
                      <a:pt x="517" y="21"/>
                    </a:lnTo>
                    <a:lnTo>
                      <a:pt x="418" y="61"/>
                    </a:lnTo>
                    <a:lnTo>
                      <a:pt x="298" y="100"/>
                    </a:lnTo>
                    <a:lnTo>
                      <a:pt x="219" y="180"/>
                    </a:lnTo>
                    <a:lnTo>
                      <a:pt x="120" y="259"/>
                    </a:lnTo>
                    <a:lnTo>
                      <a:pt x="60" y="378"/>
                    </a:lnTo>
                    <a:lnTo>
                      <a:pt x="20" y="498"/>
                    </a:lnTo>
                    <a:lnTo>
                      <a:pt x="0" y="617"/>
                    </a:lnTo>
                    <a:lnTo>
                      <a:pt x="60" y="3061"/>
                    </a:lnTo>
                    <a:lnTo>
                      <a:pt x="80" y="4154"/>
                    </a:lnTo>
                    <a:lnTo>
                      <a:pt x="100" y="4710"/>
                    </a:lnTo>
                    <a:lnTo>
                      <a:pt x="139" y="5247"/>
                    </a:lnTo>
                    <a:lnTo>
                      <a:pt x="199" y="5406"/>
                    </a:lnTo>
                    <a:lnTo>
                      <a:pt x="298" y="5525"/>
                    </a:lnTo>
                    <a:lnTo>
                      <a:pt x="378" y="5604"/>
                    </a:lnTo>
                    <a:lnTo>
                      <a:pt x="477" y="5664"/>
                    </a:lnTo>
                    <a:lnTo>
                      <a:pt x="596" y="5704"/>
                    </a:lnTo>
                    <a:lnTo>
                      <a:pt x="696" y="5723"/>
                    </a:lnTo>
                    <a:lnTo>
                      <a:pt x="815" y="5723"/>
                    </a:lnTo>
                    <a:lnTo>
                      <a:pt x="934" y="5704"/>
                    </a:lnTo>
                    <a:lnTo>
                      <a:pt x="1034" y="5644"/>
                    </a:lnTo>
                    <a:lnTo>
                      <a:pt x="1133" y="5584"/>
                    </a:lnTo>
                    <a:lnTo>
                      <a:pt x="1212" y="5485"/>
                    </a:lnTo>
                    <a:lnTo>
                      <a:pt x="1292" y="5386"/>
                    </a:lnTo>
                    <a:lnTo>
                      <a:pt x="1332" y="5286"/>
                    </a:lnTo>
                    <a:lnTo>
                      <a:pt x="1332" y="5167"/>
                    </a:lnTo>
                    <a:lnTo>
                      <a:pt x="1351" y="4035"/>
                    </a:lnTo>
                    <a:lnTo>
                      <a:pt x="1332" y="2922"/>
                    </a:lnTo>
                    <a:lnTo>
                      <a:pt x="1272" y="696"/>
                    </a:lnTo>
                    <a:lnTo>
                      <a:pt x="1272" y="557"/>
                    </a:lnTo>
                    <a:lnTo>
                      <a:pt x="1232" y="438"/>
                    </a:lnTo>
                    <a:lnTo>
                      <a:pt x="1193" y="319"/>
                    </a:lnTo>
                    <a:lnTo>
                      <a:pt x="1113" y="219"/>
                    </a:lnTo>
                    <a:lnTo>
                      <a:pt x="1014" y="140"/>
                    </a:lnTo>
                    <a:lnTo>
                      <a:pt x="914" y="80"/>
                    </a:lnTo>
                    <a:lnTo>
                      <a:pt x="795" y="41"/>
                    </a:lnTo>
                    <a:lnTo>
                      <a:pt x="676" y="21"/>
                    </a:lnTo>
                    <a:lnTo>
                      <a:pt x="636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9" name="Google Shape;1539;p30"/>
              <p:cNvSpPr/>
              <p:nvPr/>
            </p:nvSpPr>
            <p:spPr>
              <a:xfrm>
                <a:off x="5753638" y="796365"/>
                <a:ext cx="47274" cy="47311"/>
              </a:xfrm>
              <a:custGeom>
                <a:avLst/>
                <a:gdLst/>
                <a:ahLst/>
                <a:cxnLst/>
                <a:rect l="l" t="t" r="r" b="b"/>
                <a:pathLst>
                  <a:path w="1272" h="1273" extrusionOk="0">
                    <a:moveTo>
                      <a:pt x="537" y="1"/>
                    </a:moveTo>
                    <a:lnTo>
                      <a:pt x="417" y="41"/>
                    </a:lnTo>
                    <a:lnTo>
                      <a:pt x="318" y="80"/>
                    </a:lnTo>
                    <a:lnTo>
                      <a:pt x="199" y="160"/>
                    </a:lnTo>
                    <a:lnTo>
                      <a:pt x="119" y="259"/>
                    </a:lnTo>
                    <a:lnTo>
                      <a:pt x="60" y="359"/>
                    </a:lnTo>
                    <a:lnTo>
                      <a:pt x="20" y="478"/>
                    </a:lnTo>
                    <a:lnTo>
                      <a:pt x="0" y="597"/>
                    </a:lnTo>
                    <a:lnTo>
                      <a:pt x="0" y="716"/>
                    </a:lnTo>
                    <a:lnTo>
                      <a:pt x="40" y="836"/>
                    </a:lnTo>
                    <a:lnTo>
                      <a:pt x="80" y="955"/>
                    </a:lnTo>
                    <a:lnTo>
                      <a:pt x="159" y="1054"/>
                    </a:lnTo>
                    <a:lnTo>
                      <a:pt x="239" y="1134"/>
                    </a:lnTo>
                    <a:lnTo>
                      <a:pt x="358" y="1213"/>
                    </a:lnTo>
                    <a:lnTo>
                      <a:pt x="477" y="1253"/>
                    </a:lnTo>
                    <a:lnTo>
                      <a:pt x="596" y="1273"/>
                    </a:lnTo>
                    <a:lnTo>
                      <a:pt x="716" y="1253"/>
                    </a:lnTo>
                    <a:lnTo>
                      <a:pt x="855" y="1233"/>
                    </a:lnTo>
                    <a:lnTo>
                      <a:pt x="954" y="1173"/>
                    </a:lnTo>
                    <a:lnTo>
                      <a:pt x="1073" y="1094"/>
                    </a:lnTo>
                    <a:lnTo>
                      <a:pt x="1153" y="1014"/>
                    </a:lnTo>
                    <a:lnTo>
                      <a:pt x="1212" y="915"/>
                    </a:lnTo>
                    <a:lnTo>
                      <a:pt x="1252" y="796"/>
                    </a:lnTo>
                    <a:lnTo>
                      <a:pt x="1272" y="677"/>
                    </a:lnTo>
                    <a:lnTo>
                      <a:pt x="1272" y="537"/>
                    </a:lnTo>
                    <a:lnTo>
                      <a:pt x="1232" y="418"/>
                    </a:lnTo>
                    <a:lnTo>
                      <a:pt x="1173" y="319"/>
                    </a:lnTo>
                    <a:lnTo>
                      <a:pt x="1113" y="200"/>
                    </a:lnTo>
                    <a:lnTo>
                      <a:pt x="1014" y="120"/>
                    </a:lnTo>
                    <a:lnTo>
                      <a:pt x="914" y="61"/>
                    </a:lnTo>
                    <a:lnTo>
                      <a:pt x="795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40" name="Google Shape;1540;p30"/>
          <p:cNvGrpSpPr/>
          <p:nvPr/>
        </p:nvGrpSpPr>
        <p:grpSpPr>
          <a:xfrm>
            <a:off x="5723804" y="345785"/>
            <a:ext cx="2193955" cy="4253650"/>
            <a:chOff x="4224625" y="287225"/>
            <a:chExt cx="1882900" cy="3650575"/>
          </a:xfrm>
        </p:grpSpPr>
        <p:sp>
          <p:nvSpPr>
            <p:cNvPr id="1541" name="Google Shape;1541;p30"/>
            <p:cNvSpPr/>
            <p:nvPr/>
          </p:nvSpPr>
          <p:spPr>
            <a:xfrm>
              <a:off x="4224625" y="832200"/>
              <a:ext cx="365550" cy="339125"/>
            </a:xfrm>
            <a:custGeom>
              <a:avLst/>
              <a:gdLst/>
              <a:ahLst/>
              <a:cxnLst/>
              <a:rect l="l" t="t" r="r" b="b"/>
              <a:pathLst>
                <a:path w="14622" h="13565" extrusionOk="0">
                  <a:moveTo>
                    <a:pt x="7746" y="454"/>
                  </a:moveTo>
                  <a:lnTo>
                    <a:pt x="8010" y="492"/>
                  </a:lnTo>
                  <a:lnTo>
                    <a:pt x="8275" y="530"/>
                  </a:lnTo>
                  <a:lnTo>
                    <a:pt x="8539" y="587"/>
                  </a:lnTo>
                  <a:lnTo>
                    <a:pt x="8803" y="643"/>
                  </a:lnTo>
                  <a:lnTo>
                    <a:pt x="9068" y="738"/>
                  </a:lnTo>
                  <a:lnTo>
                    <a:pt x="9314" y="832"/>
                  </a:lnTo>
                  <a:lnTo>
                    <a:pt x="9559" y="946"/>
                  </a:lnTo>
                  <a:lnTo>
                    <a:pt x="9805" y="1078"/>
                  </a:lnTo>
                  <a:lnTo>
                    <a:pt x="10031" y="1210"/>
                  </a:lnTo>
                  <a:lnTo>
                    <a:pt x="10258" y="1361"/>
                  </a:lnTo>
                  <a:lnTo>
                    <a:pt x="10466" y="1531"/>
                  </a:lnTo>
                  <a:lnTo>
                    <a:pt x="10674" y="1701"/>
                  </a:lnTo>
                  <a:lnTo>
                    <a:pt x="10863" y="1909"/>
                  </a:lnTo>
                  <a:lnTo>
                    <a:pt x="11033" y="2098"/>
                  </a:lnTo>
                  <a:lnTo>
                    <a:pt x="11203" y="2324"/>
                  </a:lnTo>
                  <a:lnTo>
                    <a:pt x="11391" y="2627"/>
                  </a:lnTo>
                  <a:lnTo>
                    <a:pt x="11561" y="2948"/>
                  </a:lnTo>
                  <a:lnTo>
                    <a:pt x="11713" y="3288"/>
                  </a:lnTo>
                  <a:lnTo>
                    <a:pt x="11826" y="3628"/>
                  </a:lnTo>
                  <a:lnTo>
                    <a:pt x="11920" y="3987"/>
                  </a:lnTo>
                  <a:lnTo>
                    <a:pt x="11996" y="4365"/>
                  </a:lnTo>
                  <a:lnTo>
                    <a:pt x="12034" y="4742"/>
                  </a:lnTo>
                  <a:lnTo>
                    <a:pt x="12053" y="5120"/>
                  </a:lnTo>
                  <a:lnTo>
                    <a:pt x="12034" y="5498"/>
                  </a:lnTo>
                  <a:lnTo>
                    <a:pt x="12015" y="5876"/>
                  </a:lnTo>
                  <a:lnTo>
                    <a:pt x="11939" y="6273"/>
                  </a:lnTo>
                  <a:lnTo>
                    <a:pt x="11864" y="6650"/>
                  </a:lnTo>
                  <a:lnTo>
                    <a:pt x="11750" y="7028"/>
                  </a:lnTo>
                  <a:lnTo>
                    <a:pt x="11599" y="7406"/>
                  </a:lnTo>
                  <a:lnTo>
                    <a:pt x="11448" y="7784"/>
                  </a:lnTo>
                  <a:lnTo>
                    <a:pt x="11240" y="8143"/>
                  </a:lnTo>
                  <a:lnTo>
                    <a:pt x="11089" y="8388"/>
                  </a:lnTo>
                  <a:lnTo>
                    <a:pt x="10919" y="8653"/>
                  </a:lnTo>
                  <a:lnTo>
                    <a:pt x="10749" y="8879"/>
                  </a:lnTo>
                  <a:lnTo>
                    <a:pt x="10560" y="9125"/>
                  </a:lnTo>
                  <a:lnTo>
                    <a:pt x="10352" y="9352"/>
                  </a:lnTo>
                  <a:lnTo>
                    <a:pt x="10145" y="9578"/>
                  </a:lnTo>
                  <a:lnTo>
                    <a:pt x="9918" y="9805"/>
                  </a:lnTo>
                  <a:lnTo>
                    <a:pt x="9691" y="10013"/>
                  </a:lnTo>
                  <a:lnTo>
                    <a:pt x="9200" y="10032"/>
                  </a:lnTo>
                  <a:lnTo>
                    <a:pt x="8747" y="9994"/>
                  </a:lnTo>
                  <a:lnTo>
                    <a:pt x="8293" y="9956"/>
                  </a:lnTo>
                  <a:lnTo>
                    <a:pt x="7859" y="9881"/>
                  </a:lnTo>
                  <a:lnTo>
                    <a:pt x="7500" y="9805"/>
                  </a:lnTo>
                  <a:lnTo>
                    <a:pt x="7122" y="9711"/>
                  </a:lnTo>
                  <a:lnTo>
                    <a:pt x="6763" y="9578"/>
                  </a:lnTo>
                  <a:lnTo>
                    <a:pt x="6404" y="9427"/>
                  </a:lnTo>
                  <a:lnTo>
                    <a:pt x="6046" y="9257"/>
                  </a:lnTo>
                  <a:lnTo>
                    <a:pt x="5687" y="9068"/>
                  </a:lnTo>
                  <a:lnTo>
                    <a:pt x="5347" y="8842"/>
                  </a:lnTo>
                  <a:lnTo>
                    <a:pt x="5025" y="8615"/>
                  </a:lnTo>
                  <a:lnTo>
                    <a:pt x="4704" y="8350"/>
                  </a:lnTo>
                  <a:lnTo>
                    <a:pt x="4421" y="8067"/>
                  </a:lnTo>
                  <a:lnTo>
                    <a:pt x="4138" y="7765"/>
                  </a:lnTo>
                  <a:lnTo>
                    <a:pt x="3892" y="7444"/>
                  </a:lnTo>
                  <a:lnTo>
                    <a:pt x="3684" y="7085"/>
                  </a:lnTo>
                  <a:lnTo>
                    <a:pt x="3495" y="6726"/>
                  </a:lnTo>
                  <a:lnTo>
                    <a:pt x="3344" y="6329"/>
                  </a:lnTo>
                  <a:lnTo>
                    <a:pt x="3212" y="5933"/>
                  </a:lnTo>
                  <a:lnTo>
                    <a:pt x="3136" y="5555"/>
                  </a:lnTo>
                  <a:lnTo>
                    <a:pt x="3118" y="5177"/>
                  </a:lnTo>
                  <a:lnTo>
                    <a:pt x="3118" y="4799"/>
                  </a:lnTo>
                  <a:lnTo>
                    <a:pt x="3136" y="4402"/>
                  </a:lnTo>
                  <a:lnTo>
                    <a:pt x="3212" y="4025"/>
                  </a:lnTo>
                  <a:lnTo>
                    <a:pt x="3306" y="3666"/>
                  </a:lnTo>
                  <a:lnTo>
                    <a:pt x="3439" y="3307"/>
                  </a:lnTo>
                  <a:lnTo>
                    <a:pt x="3590" y="2948"/>
                  </a:lnTo>
                  <a:lnTo>
                    <a:pt x="3779" y="2608"/>
                  </a:lnTo>
                  <a:lnTo>
                    <a:pt x="3986" y="2287"/>
                  </a:lnTo>
                  <a:lnTo>
                    <a:pt x="4213" y="1984"/>
                  </a:lnTo>
                  <a:lnTo>
                    <a:pt x="4478" y="1701"/>
                  </a:lnTo>
                  <a:lnTo>
                    <a:pt x="4761" y="1437"/>
                  </a:lnTo>
                  <a:lnTo>
                    <a:pt x="5063" y="1210"/>
                  </a:lnTo>
                  <a:lnTo>
                    <a:pt x="5384" y="1002"/>
                  </a:lnTo>
                  <a:lnTo>
                    <a:pt x="5705" y="832"/>
                  </a:lnTo>
                  <a:lnTo>
                    <a:pt x="5932" y="738"/>
                  </a:lnTo>
                  <a:lnTo>
                    <a:pt x="6140" y="662"/>
                  </a:lnTo>
                  <a:lnTo>
                    <a:pt x="6348" y="605"/>
                  </a:lnTo>
                  <a:lnTo>
                    <a:pt x="6574" y="549"/>
                  </a:lnTo>
                  <a:lnTo>
                    <a:pt x="6801" y="511"/>
                  </a:lnTo>
                  <a:lnTo>
                    <a:pt x="7028" y="473"/>
                  </a:lnTo>
                  <a:lnTo>
                    <a:pt x="7254" y="454"/>
                  </a:lnTo>
                  <a:close/>
                  <a:moveTo>
                    <a:pt x="7160" y="1"/>
                  </a:moveTo>
                  <a:lnTo>
                    <a:pt x="6744" y="39"/>
                  </a:lnTo>
                  <a:lnTo>
                    <a:pt x="6329" y="133"/>
                  </a:lnTo>
                  <a:lnTo>
                    <a:pt x="5913" y="247"/>
                  </a:lnTo>
                  <a:lnTo>
                    <a:pt x="5517" y="398"/>
                  </a:lnTo>
                  <a:lnTo>
                    <a:pt x="5139" y="587"/>
                  </a:lnTo>
                  <a:lnTo>
                    <a:pt x="4780" y="813"/>
                  </a:lnTo>
                  <a:lnTo>
                    <a:pt x="4440" y="1078"/>
                  </a:lnTo>
                  <a:lnTo>
                    <a:pt x="4138" y="1361"/>
                  </a:lnTo>
                  <a:lnTo>
                    <a:pt x="3854" y="1682"/>
                  </a:lnTo>
                  <a:lnTo>
                    <a:pt x="3590" y="2003"/>
                  </a:lnTo>
                  <a:lnTo>
                    <a:pt x="3363" y="2362"/>
                  </a:lnTo>
                  <a:lnTo>
                    <a:pt x="3155" y="2740"/>
                  </a:lnTo>
                  <a:lnTo>
                    <a:pt x="2985" y="3118"/>
                  </a:lnTo>
                  <a:lnTo>
                    <a:pt x="2853" y="3515"/>
                  </a:lnTo>
                  <a:lnTo>
                    <a:pt x="2740" y="3930"/>
                  </a:lnTo>
                  <a:lnTo>
                    <a:pt x="2683" y="4346"/>
                  </a:lnTo>
                  <a:lnTo>
                    <a:pt x="2645" y="4761"/>
                  </a:lnTo>
                  <a:lnTo>
                    <a:pt x="2645" y="5196"/>
                  </a:lnTo>
                  <a:lnTo>
                    <a:pt x="2683" y="5611"/>
                  </a:lnTo>
                  <a:lnTo>
                    <a:pt x="2759" y="6027"/>
                  </a:lnTo>
                  <a:lnTo>
                    <a:pt x="2872" y="6424"/>
                  </a:lnTo>
                  <a:lnTo>
                    <a:pt x="3023" y="6801"/>
                  </a:lnTo>
                  <a:lnTo>
                    <a:pt x="3212" y="7179"/>
                  </a:lnTo>
                  <a:lnTo>
                    <a:pt x="3420" y="7538"/>
                  </a:lnTo>
                  <a:lnTo>
                    <a:pt x="3646" y="7878"/>
                  </a:lnTo>
                  <a:lnTo>
                    <a:pt x="3911" y="8199"/>
                  </a:lnTo>
                  <a:lnTo>
                    <a:pt x="4213" y="8521"/>
                  </a:lnTo>
                  <a:lnTo>
                    <a:pt x="4534" y="8804"/>
                  </a:lnTo>
                  <a:lnTo>
                    <a:pt x="4874" y="9087"/>
                  </a:lnTo>
                  <a:lnTo>
                    <a:pt x="5233" y="9333"/>
                  </a:lnTo>
                  <a:lnTo>
                    <a:pt x="5611" y="9559"/>
                  </a:lnTo>
                  <a:lnTo>
                    <a:pt x="6008" y="9767"/>
                  </a:lnTo>
                  <a:lnTo>
                    <a:pt x="6423" y="9956"/>
                  </a:lnTo>
                  <a:lnTo>
                    <a:pt x="6858" y="10107"/>
                  </a:lnTo>
                  <a:lnTo>
                    <a:pt x="7311" y="10240"/>
                  </a:lnTo>
                  <a:lnTo>
                    <a:pt x="7765" y="10353"/>
                  </a:lnTo>
                  <a:lnTo>
                    <a:pt x="8105" y="10391"/>
                  </a:lnTo>
                  <a:lnTo>
                    <a:pt x="8426" y="10447"/>
                  </a:lnTo>
                  <a:lnTo>
                    <a:pt x="8766" y="10466"/>
                  </a:lnTo>
                  <a:lnTo>
                    <a:pt x="9106" y="10485"/>
                  </a:lnTo>
                  <a:lnTo>
                    <a:pt x="8803" y="10693"/>
                  </a:lnTo>
                  <a:lnTo>
                    <a:pt x="8501" y="10901"/>
                  </a:lnTo>
                  <a:lnTo>
                    <a:pt x="8180" y="11090"/>
                  </a:lnTo>
                  <a:lnTo>
                    <a:pt x="7859" y="11278"/>
                  </a:lnTo>
                  <a:lnTo>
                    <a:pt x="7519" y="11449"/>
                  </a:lnTo>
                  <a:lnTo>
                    <a:pt x="7160" y="11619"/>
                  </a:lnTo>
                  <a:lnTo>
                    <a:pt x="6801" y="11770"/>
                  </a:lnTo>
                  <a:lnTo>
                    <a:pt x="6423" y="11902"/>
                  </a:lnTo>
                  <a:lnTo>
                    <a:pt x="5687" y="12166"/>
                  </a:lnTo>
                  <a:lnTo>
                    <a:pt x="4931" y="12374"/>
                  </a:lnTo>
                  <a:lnTo>
                    <a:pt x="4175" y="12544"/>
                  </a:lnTo>
                  <a:lnTo>
                    <a:pt x="3401" y="12695"/>
                  </a:lnTo>
                  <a:lnTo>
                    <a:pt x="2607" y="12827"/>
                  </a:lnTo>
                  <a:lnTo>
                    <a:pt x="1814" y="12922"/>
                  </a:lnTo>
                  <a:lnTo>
                    <a:pt x="208" y="13111"/>
                  </a:lnTo>
                  <a:lnTo>
                    <a:pt x="133" y="13130"/>
                  </a:lnTo>
                  <a:lnTo>
                    <a:pt x="57" y="13186"/>
                  </a:lnTo>
                  <a:lnTo>
                    <a:pt x="20" y="13262"/>
                  </a:lnTo>
                  <a:lnTo>
                    <a:pt x="1" y="13356"/>
                  </a:lnTo>
                  <a:lnTo>
                    <a:pt x="38" y="13432"/>
                  </a:lnTo>
                  <a:lnTo>
                    <a:pt x="76" y="13508"/>
                  </a:lnTo>
                  <a:lnTo>
                    <a:pt x="152" y="13545"/>
                  </a:lnTo>
                  <a:lnTo>
                    <a:pt x="227" y="13564"/>
                  </a:lnTo>
                  <a:lnTo>
                    <a:pt x="265" y="13564"/>
                  </a:lnTo>
                  <a:lnTo>
                    <a:pt x="1890" y="13394"/>
                  </a:lnTo>
                  <a:lnTo>
                    <a:pt x="2702" y="13281"/>
                  </a:lnTo>
                  <a:lnTo>
                    <a:pt x="3495" y="13149"/>
                  </a:lnTo>
                  <a:lnTo>
                    <a:pt x="4289" y="12998"/>
                  </a:lnTo>
                  <a:lnTo>
                    <a:pt x="5063" y="12827"/>
                  </a:lnTo>
                  <a:lnTo>
                    <a:pt x="5838" y="12601"/>
                  </a:lnTo>
                  <a:lnTo>
                    <a:pt x="6593" y="12355"/>
                  </a:lnTo>
                  <a:lnTo>
                    <a:pt x="7047" y="12166"/>
                  </a:lnTo>
                  <a:lnTo>
                    <a:pt x="7500" y="11959"/>
                  </a:lnTo>
                  <a:lnTo>
                    <a:pt x="7935" y="11751"/>
                  </a:lnTo>
                  <a:lnTo>
                    <a:pt x="8350" y="11524"/>
                  </a:lnTo>
                  <a:lnTo>
                    <a:pt x="8766" y="11278"/>
                  </a:lnTo>
                  <a:lnTo>
                    <a:pt x="9144" y="11033"/>
                  </a:lnTo>
                  <a:lnTo>
                    <a:pt x="9521" y="10768"/>
                  </a:lnTo>
                  <a:lnTo>
                    <a:pt x="9861" y="10485"/>
                  </a:lnTo>
                  <a:lnTo>
                    <a:pt x="10390" y="10447"/>
                  </a:lnTo>
                  <a:lnTo>
                    <a:pt x="10938" y="10372"/>
                  </a:lnTo>
                  <a:lnTo>
                    <a:pt x="11486" y="10277"/>
                  </a:lnTo>
                  <a:lnTo>
                    <a:pt x="12053" y="10164"/>
                  </a:lnTo>
                  <a:lnTo>
                    <a:pt x="12638" y="10013"/>
                  </a:lnTo>
                  <a:lnTo>
                    <a:pt x="13224" y="9824"/>
                  </a:lnTo>
                  <a:lnTo>
                    <a:pt x="13847" y="9635"/>
                  </a:lnTo>
                  <a:lnTo>
                    <a:pt x="14471" y="9389"/>
                  </a:lnTo>
                  <a:lnTo>
                    <a:pt x="14546" y="9352"/>
                  </a:lnTo>
                  <a:lnTo>
                    <a:pt x="14603" y="9276"/>
                  </a:lnTo>
                  <a:lnTo>
                    <a:pt x="14622" y="9182"/>
                  </a:lnTo>
                  <a:lnTo>
                    <a:pt x="14603" y="9087"/>
                  </a:lnTo>
                  <a:lnTo>
                    <a:pt x="14546" y="9012"/>
                  </a:lnTo>
                  <a:lnTo>
                    <a:pt x="14471" y="8974"/>
                  </a:lnTo>
                  <a:lnTo>
                    <a:pt x="14395" y="8955"/>
                  </a:lnTo>
                  <a:lnTo>
                    <a:pt x="14301" y="8955"/>
                  </a:lnTo>
                  <a:lnTo>
                    <a:pt x="13772" y="9163"/>
                  </a:lnTo>
                  <a:lnTo>
                    <a:pt x="13262" y="9333"/>
                  </a:lnTo>
                  <a:lnTo>
                    <a:pt x="12770" y="9484"/>
                  </a:lnTo>
                  <a:lnTo>
                    <a:pt x="12279" y="9616"/>
                  </a:lnTo>
                  <a:lnTo>
                    <a:pt x="11788" y="9748"/>
                  </a:lnTo>
                  <a:lnTo>
                    <a:pt x="11316" y="9843"/>
                  </a:lnTo>
                  <a:lnTo>
                    <a:pt x="10863" y="9918"/>
                  </a:lnTo>
                  <a:lnTo>
                    <a:pt x="10409" y="9975"/>
                  </a:lnTo>
                  <a:lnTo>
                    <a:pt x="10768" y="9597"/>
                  </a:lnTo>
                  <a:lnTo>
                    <a:pt x="11089" y="9201"/>
                  </a:lnTo>
                  <a:lnTo>
                    <a:pt x="11391" y="8785"/>
                  </a:lnTo>
                  <a:lnTo>
                    <a:pt x="11656" y="8369"/>
                  </a:lnTo>
                  <a:lnTo>
                    <a:pt x="11864" y="7973"/>
                  </a:lnTo>
                  <a:lnTo>
                    <a:pt x="12034" y="7576"/>
                  </a:lnTo>
                  <a:lnTo>
                    <a:pt x="12185" y="7179"/>
                  </a:lnTo>
                  <a:lnTo>
                    <a:pt x="12317" y="6764"/>
                  </a:lnTo>
                  <a:lnTo>
                    <a:pt x="12393" y="6348"/>
                  </a:lnTo>
                  <a:lnTo>
                    <a:pt x="12468" y="5933"/>
                  </a:lnTo>
                  <a:lnTo>
                    <a:pt x="12506" y="5517"/>
                  </a:lnTo>
                  <a:lnTo>
                    <a:pt x="12506" y="5082"/>
                  </a:lnTo>
                  <a:lnTo>
                    <a:pt x="12487" y="4686"/>
                  </a:lnTo>
                  <a:lnTo>
                    <a:pt x="12449" y="4270"/>
                  </a:lnTo>
                  <a:lnTo>
                    <a:pt x="12374" y="3873"/>
                  </a:lnTo>
                  <a:lnTo>
                    <a:pt x="12279" y="3477"/>
                  </a:lnTo>
                  <a:lnTo>
                    <a:pt x="12147" y="3099"/>
                  </a:lnTo>
                  <a:lnTo>
                    <a:pt x="11977" y="2740"/>
                  </a:lnTo>
                  <a:lnTo>
                    <a:pt x="11788" y="2381"/>
                  </a:lnTo>
                  <a:lnTo>
                    <a:pt x="11580" y="2060"/>
                  </a:lnTo>
                  <a:lnTo>
                    <a:pt x="11316" y="1720"/>
                  </a:lnTo>
                  <a:lnTo>
                    <a:pt x="11033" y="1418"/>
                  </a:lnTo>
                  <a:lnTo>
                    <a:pt x="10711" y="1134"/>
                  </a:lnTo>
                  <a:lnTo>
                    <a:pt x="10371" y="889"/>
                  </a:lnTo>
                  <a:lnTo>
                    <a:pt x="10012" y="662"/>
                  </a:lnTo>
                  <a:lnTo>
                    <a:pt x="9635" y="473"/>
                  </a:lnTo>
                  <a:lnTo>
                    <a:pt x="9238" y="303"/>
                  </a:lnTo>
                  <a:lnTo>
                    <a:pt x="8841" y="171"/>
                  </a:lnTo>
                  <a:lnTo>
                    <a:pt x="8426" y="77"/>
                  </a:lnTo>
                  <a:lnTo>
                    <a:pt x="8010" y="20"/>
                  </a:lnTo>
                  <a:lnTo>
                    <a:pt x="757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2" name="Google Shape;1542;p30"/>
            <p:cNvSpPr/>
            <p:nvPr/>
          </p:nvSpPr>
          <p:spPr>
            <a:xfrm>
              <a:off x="5845875" y="1166575"/>
              <a:ext cx="261650" cy="588925"/>
            </a:xfrm>
            <a:custGeom>
              <a:avLst/>
              <a:gdLst/>
              <a:ahLst/>
              <a:cxnLst/>
              <a:rect l="l" t="t" r="r" b="b"/>
              <a:pathLst>
                <a:path w="10466" h="23557" extrusionOk="0">
                  <a:moveTo>
                    <a:pt x="3873" y="0"/>
                  </a:moveTo>
                  <a:lnTo>
                    <a:pt x="1" y="7443"/>
                  </a:lnTo>
                  <a:lnTo>
                    <a:pt x="435" y="8463"/>
                  </a:lnTo>
                  <a:lnTo>
                    <a:pt x="851" y="9502"/>
                  </a:lnTo>
                  <a:lnTo>
                    <a:pt x="1229" y="10541"/>
                  </a:lnTo>
                  <a:lnTo>
                    <a:pt x="1606" y="11542"/>
                  </a:lnTo>
                  <a:lnTo>
                    <a:pt x="1928" y="12543"/>
                  </a:lnTo>
                  <a:lnTo>
                    <a:pt x="2249" y="13507"/>
                  </a:lnTo>
                  <a:lnTo>
                    <a:pt x="2532" y="14432"/>
                  </a:lnTo>
                  <a:lnTo>
                    <a:pt x="2778" y="15283"/>
                  </a:lnTo>
                  <a:lnTo>
                    <a:pt x="3212" y="16813"/>
                  </a:lnTo>
                  <a:lnTo>
                    <a:pt x="3514" y="18003"/>
                  </a:lnTo>
                  <a:lnTo>
                    <a:pt x="3779" y="19061"/>
                  </a:lnTo>
                  <a:lnTo>
                    <a:pt x="10032" y="23557"/>
                  </a:lnTo>
                  <a:lnTo>
                    <a:pt x="10126" y="23386"/>
                  </a:lnTo>
                  <a:lnTo>
                    <a:pt x="10202" y="23198"/>
                  </a:lnTo>
                  <a:lnTo>
                    <a:pt x="10277" y="23009"/>
                  </a:lnTo>
                  <a:lnTo>
                    <a:pt x="10334" y="22801"/>
                  </a:lnTo>
                  <a:lnTo>
                    <a:pt x="10372" y="22593"/>
                  </a:lnTo>
                  <a:lnTo>
                    <a:pt x="10409" y="22385"/>
                  </a:lnTo>
                  <a:lnTo>
                    <a:pt x="10447" y="21913"/>
                  </a:lnTo>
                  <a:lnTo>
                    <a:pt x="10466" y="21384"/>
                  </a:lnTo>
                  <a:lnTo>
                    <a:pt x="10428" y="20855"/>
                  </a:lnTo>
                  <a:lnTo>
                    <a:pt x="10372" y="20270"/>
                  </a:lnTo>
                  <a:lnTo>
                    <a:pt x="10277" y="19646"/>
                  </a:lnTo>
                  <a:lnTo>
                    <a:pt x="10145" y="19004"/>
                  </a:lnTo>
                  <a:lnTo>
                    <a:pt x="9994" y="18343"/>
                  </a:lnTo>
                  <a:lnTo>
                    <a:pt x="9824" y="17625"/>
                  </a:lnTo>
                  <a:lnTo>
                    <a:pt x="9616" y="16907"/>
                  </a:lnTo>
                  <a:lnTo>
                    <a:pt x="9389" y="16170"/>
                  </a:lnTo>
                  <a:lnTo>
                    <a:pt x="9144" y="15396"/>
                  </a:lnTo>
                  <a:lnTo>
                    <a:pt x="8615" y="13790"/>
                  </a:lnTo>
                  <a:lnTo>
                    <a:pt x="8029" y="12147"/>
                  </a:lnTo>
                  <a:lnTo>
                    <a:pt x="7406" y="10428"/>
                  </a:lnTo>
                  <a:lnTo>
                    <a:pt x="6121" y="6933"/>
                  </a:lnTo>
                  <a:lnTo>
                    <a:pt x="5498" y="5176"/>
                  </a:lnTo>
                  <a:lnTo>
                    <a:pt x="4912" y="3419"/>
                  </a:lnTo>
                  <a:lnTo>
                    <a:pt x="4364" y="1700"/>
                  </a:lnTo>
                  <a:lnTo>
                    <a:pt x="4100" y="850"/>
                  </a:lnTo>
                  <a:lnTo>
                    <a:pt x="3873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3" name="Google Shape;1543;p30"/>
            <p:cNvSpPr/>
            <p:nvPr/>
          </p:nvSpPr>
          <p:spPr>
            <a:xfrm>
              <a:off x="5778825" y="1152400"/>
              <a:ext cx="298500" cy="439225"/>
            </a:xfrm>
            <a:custGeom>
              <a:avLst/>
              <a:gdLst/>
              <a:ahLst/>
              <a:cxnLst/>
              <a:rect l="l" t="t" r="r" b="b"/>
              <a:pathLst>
                <a:path w="11940" h="17569" extrusionOk="0">
                  <a:moveTo>
                    <a:pt x="6631" y="1"/>
                  </a:moveTo>
                  <a:lnTo>
                    <a:pt x="0" y="4194"/>
                  </a:lnTo>
                  <a:lnTo>
                    <a:pt x="5800" y="17569"/>
                  </a:lnTo>
                  <a:lnTo>
                    <a:pt x="11939" y="14943"/>
                  </a:lnTo>
                  <a:lnTo>
                    <a:pt x="663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4" name="Google Shape;1544;p30"/>
            <p:cNvSpPr/>
            <p:nvPr/>
          </p:nvSpPr>
          <p:spPr>
            <a:xfrm>
              <a:off x="5893575" y="1457000"/>
              <a:ext cx="205450" cy="165325"/>
            </a:xfrm>
            <a:custGeom>
              <a:avLst/>
              <a:gdLst/>
              <a:ahLst/>
              <a:cxnLst/>
              <a:rect l="l" t="t" r="r" b="b"/>
              <a:pathLst>
                <a:path w="8218" h="6613" extrusionOk="0">
                  <a:moveTo>
                    <a:pt x="6707" y="1"/>
                  </a:moveTo>
                  <a:lnTo>
                    <a:pt x="1" y="2891"/>
                  </a:lnTo>
                  <a:lnTo>
                    <a:pt x="1493" y="6612"/>
                  </a:lnTo>
                  <a:lnTo>
                    <a:pt x="8218" y="4024"/>
                  </a:lnTo>
                  <a:lnTo>
                    <a:pt x="6707" y="1"/>
                  </a:lnTo>
                  <a:close/>
                </a:path>
              </a:pathLst>
            </a:custGeom>
            <a:solidFill>
              <a:srgbClr val="2D8C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5" name="Google Shape;1545;p30"/>
            <p:cNvSpPr/>
            <p:nvPr/>
          </p:nvSpPr>
          <p:spPr>
            <a:xfrm>
              <a:off x="5898300" y="1457000"/>
              <a:ext cx="156825" cy="69925"/>
            </a:xfrm>
            <a:custGeom>
              <a:avLst/>
              <a:gdLst/>
              <a:ahLst/>
              <a:cxnLst/>
              <a:rect l="l" t="t" r="r" b="b"/>
              <a:pathLst>
                <a:path w="6273" h="2797" extrusionOk="0">
                  <a:moveTo>
                    <a:pt x="6102" y="1"/>
                  </a:moveTo>
                  <a:lnTo>
                    <a:pt x="6027" y="20"/>
                  </a:lnTo>
                  <a:lnTo>
                    <a:pt x="114" y="2457"/>
                  </a:lnTo>
                  <a:lnTo>
                    <a:pt x="57" y="2494"/>
                  </a:lnTo>
                  <a:lnTo>
                    <a:pt x="20" y="2551"/>
                  </a:lnTo>
                  <a:lnTo>
                    <a:pt x="1" y="2627"/>
                  </a:lnTo>
                  <a:lnTo>
                    <a:pt x="20" y="2683"/>
                  </a:lnTo>
                  <a:lnTo>
                    <a:pt x="57" y="2740"/>
                  </a:lnTo>
                  <a:lnTo>
                    <a:pt x="95" y="2778"/>
                  </a:lnTo>
                  <a:lnTo>
                    <a:pt x="133" y="2797"/>
                  </a:lnTo>
                  <a:lnTo>
                    <a:pt x="190" y="2797"/>
                  </a:lnTo>
                  <a:lnTo>
                    <a:pt x="246" y="2778"/>
                  </a:lnTo>
                  <a:lnTo>
                    <a:pt x="6159" y="341"/>
                  </a:lnTo>
                  <a:lnTo>
                    <a:pt x="6216" y="303"/>
                  </a:lnTo>
                  <a:lnTo>
                    <a:pt x="6253" y="246"/>
                  </a:lnTo>
                  <a:lnTo>
                    <a:pt x="6272" y="171"/>
                  </a:lnTo>
                  <a:lnTo>
                    <a:pt x="6253" y="114"/>
                  </a:lnTo>
                  <a:lnTo>
                    <a:pt x="6216" y="58"/>
                  </a:lnTo>
                  <a:lnTo>
                    <a:pt x="6159" y="20"/>
                  </a:lnTo>
                  <a:lnTo>
                    <a:pt x="610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6" name="Google Shape;1546;p30"/>
            <p:cNvSpPr/>
            <p:nvPr/>
          </p:nvSpPr>
          <p:spPr>
            <a:xfrm>
              <a:off x="5754275" y="2804350"/>
              <a:ext cx="238500" cy="1133450"/>
            </a:xfrm>
            <a:custGeom>
              <a:avLst/>
              <a:gdLst/>
              <a:ahLst/>
              <a:cxnLst/>
              <a:rect l="l" t="t" r="r" b="b"/>
              <a:pathLst>
                <a:path w="9540" h="45338" extrusionOk="0">
                  <a:moveTo>
                    <a:pt x="0" y="1"/>
                  </a:moveTo>
                  <a:lnTo>
                    <a:pt x="1568" y="11562"/>
                  </a:lnTo>
                  <a:lnTo>
                    <a:pt x="1417" y="12317"/>
                  </a:lnTo>
                  <a:lnTo>
                    <a:pt x="1096" y="14112"/>
                  </a:lnTo>
                  <a:lnTo>
                    <a:pt x="926" y="15151"/>
                  </a:lnTo>
                  <a:lnTo>
                    <a:pt x="775" y="16171"/>
                  </a:lnTo>
                  <a:lnTo>
                    <a:pt x="661" y="17059"/>
                  </a:lnTo>
                  <a:lnTo>
                    <a:pt x="642" y="17418"/>
                  </a:lnTo>
                  <a:lnTo>
                    <a:pt x="623" y="17720"/>
                  </a:lnTo>
                  <a:lnTo>
                    <a:pt x="661" y="18136"/>
                  </a:lnTo>
                  <a:lnTo>
                    <a:pt x="775" y="18853"/>
                  </a:lnTo>
                  <a:lnTo>
                    <a:pt x="945" y="19817"/>
                  </a:lnTo>
                  <a:lnTo>
                    <a:pt x="1152" y="20988"/>
                  </a:lnTo>
                  <a:lnTo>
                    <a:pt x="1662" y="23784"/>
                  </a:lnTo>
                  <a:lnTo>
                    <a:pt x="2267" y="26844"/>
                  </a:lnTo>
                  <a:lnTo>
                    <a:pt x="3381" y="32435"/>
                  </a:lnTo>
                  <a:lnTo>
                    <a:pt x="3891" y="34929"/>
                  </a:lnTo>
                  <a:lnTo>
                    <a:pt x="3967" y="45338"/>
                  </a:lnTo>
                  <a:lnTo>
                    <a:pt x="8538" y="45338"/>
                  </a:lnTo>
                  <a:lnTo>
                    <a:pt x="7745" y="35005"/>
                  </a:lnTo>
                  <a:lnTo>
                    <a:pt x="8028" y="32568"/>
                  </a:lnTo>
                  <a:lnTo>
                    <a:pt x="8652" y="27090"/>
                  </a:lnTo>
                  <a:lnTo>
                    <a:pt x="8973" y="24067"/>
                  </a:lnTo>
                  <a:lnTo>
                    <a:pt x="9256" y="21309"/>
                  </a:lnTo>
                  <a:lnTo>
                    <a:pt x="9464" y="19156"/>
                  </a:lnTo>
                  <a:lnTo>
                    <a:pt x="9521" y="18419"/>
                  </a:lnTo>
                  <a:lnTo>
                    <a:pt x="9540" y="17947"/>
                  </a:lnTo>
                  <a:lnTo>
                    <a:pt x="9540" y="17607"/>
                  </a:lnTo>
                  <a:lnTo>
                    <a:pt x="9502" y="17210"/>
                  </a:lnTo>
                  <a:lnTo>
                    <a:pt x="9370" y="16265"/>
                  </a:lnTo>
                  <a:lnTo>
                    <a:pt x="9200" y="15208"/>
                  </a:lnTo>
                  <a:lnTo>
                    <a:pt x="9011" y="14150"/>
                  </a:lnTo>
                  <a:lnTo>
                    <a:pt x="8633" y="12317"/>
                  </a:lnTo>
                  <a:lnTo>
                    <a:pt x="8463" y="11562"/>
                  </a:lnTo>
                  <a:lnTo>
                    <a:pt x="9313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7" name="Google Shape;1547;p30"/>
            <p:cNvSpPr/>
            <p:nvPr/>
          </p:nvSpPr>
          <p:spPr>
            <a:xfrm>
              <a:off x="5750025" y="2800100"/>
              <a:ext cx="247000" cy="1005950"/>
            </a:xfrm>
            <a:custGeom>
              <a:avLst/>
              <a:gdLst/>
              <a:ahLst/>
              <a:cxnLst/>
              <a:rect l="l" t="t" r="r" b="b"/>
              <a:pathLst>
                <a:path w="9880" h="40238" extrusionOk="0">
                  <a:moveTo>
                    <a:pt x="170" y="1"/>
                  </a:moveTo>
                  <a:lnTo>
                    <a:pt x="113" y="20"/>
                  </a:lnTo>
                  <a:lnTo>
                    <a:pt x="38" y="58"/>
                  </a:lnTo>
                  <a:lnTo>
                    <a:pt x="0" y="133"/>
                  </a:lnTo>
                  <a:lnTo>
                    <a:pt x="0" y="209"/>
                  </a:lnTo>
                  <a:lnTo>
                    <a:pt x="1568" y="11713"/>
                  </a:lnTo>
                  <a:lnTo>
                    <a:pt x="1379" y="12676"/>
                  </a:lnTo>
                  <a:lnTo>
                    <a:pt x="1058" y="14452"/>
                  </a:lnTo>
                  <a:lnTo>
                    <a:pt x="888" y="15453"/>
                  </a:lnTo>
                  <a:lnTo>
                    <a:pt x="756" y="16416"/>
                  </a:lnTo>
                  <a:lnTo>
                    <a:pt x="661" y="17248"/>
                  </a:lnTo>
                  <a:lnTo>
                    <a:pt x="623" y="17607"/>
                  </a:lnTo>
                  <a:lnTo>
                    <a:pt x="623" y="17890"/>
                  </a:lnTo>
                  <a:lnTo>
                    <a:pt x="661" y="18306"/>
                  </a:lnTo>
                  <a:lnTo>
                    <a:pt x="756" y="19004"/>
                  </a:lnTo>
                  <a:lnTo>
                    <a:pt x="926" y="19949"/>
                  </a:lnTo>
                  <a:lnTo>
                    <a:pt x="1115" y="21082"/>
                  </a:lnTo>
                  <a:lnTo>
                    <a:pt x="1625" y="23784"/>
                  </a:lnTo>
                  <a:lnTo>
                    <a:pt x="2210" y="26787"/>
                  </a:lnTo>
                  <a:lnTo>
                    <a:pt x="3325" y="32341"/>
                  </a:lnTo>
                  <a:lnTo>
                    <a:pt x="3891" y="35099"/>
                  </a:lnTo>
                  <a:lnTo>
                    <a:pt x="3929" y="40067"/>
                  </a:lnTo>
                  <a:lnTo>
                    <a:pt x="3948" y="40143"/>
                  </a:lnTo>
                  <a:lnTo>
                    <a:pt x="3986" y="40199"/>
                  </a:lnTo>
                  <a:lnTo>
                    <a:pt x="4043" y="40237"/>
                  </a:lnTo>
                  <a:lnTo>
                    <a:pt x="4175" y="40237"/>
                  </a:lnTo>
                  <a:lnTo>
                    <a:pt x="4232" y="40199"/>
                  </a:lnTo>
                  <a:lnTo>
                    <a:pt x="4269" y="40143"/>
                  </a:lnTo>
                  <a:lnTo>
                    <a:pt x="4269" y="40067"/>
                  </a:lnTo>
                  <a:lnTo>
                    <a:pt x="4232" y="35061"/>
                  </a:lnTo>
                  <a:lnTo>
                    <a:pt x="3721" y="32511"/>
                  </a:lnTo>
                  <a:lnTo>
                    <a:pt x="2607" y="26920"/>
                  </a:lnTo>
                  <a:lnTo>
                    <a:pt x="2002" y="23878"/>
                  </a:lnTo>
                  <a:lnTo>
                    <a:pt x="1492" y="21120"/>
                  </a:lnTo>
                  <a:lnTo>
                    <a:pt x="1285" y="19968"/>
                  </a:lnTo>
                  <a:lnTo>
                    <a:pt x="1115" y="19004"/>
                  </a:lnTo>
                  <a:lnTo>
                    <a:pt x="1001" y="18306"/>
                  </a:lnTo>
                  <a:lnTo>
                    <a:pt x="964" y="17890"/>
                  </a:lnTo>
                  <a:lnTo>
                    <a:pt x="982" y="17588"/>
                  </a:lnTo>
                  <a:lnTo>
                    <a:pt x="1001" y="17229"/>
                  </a:lnTo>
                  <a:lnTo>
                    <a:pt x="1115" y="16360"/>
                  </a:lnTo>
                  <a:lnTo>
                    <a:pt x="1266" y="15359"/>
                  </a:lnTo>
                  <a:lnTo>
                    <a:pt x="1436" y="14320"/>
                  </a:lnTo>
                  <a:lnTo>
                    <a:pt x="1757" y="12544"/>
                  </a:lnTo>
                  <a:lnTo>
                    <a:pt x="1908" y="11751"/>
                  </a:lnTo>
                  <a:lnTo>
                    <a:pt x="1908" y="11694"/>
                  </a:lnTo>
                  <a:lnTo>
                    <a:pt x="378" y="360"/>
                  </a:lnTo>
                  <a:lnTo>
                    <a:pt x="9294" y="360"/>
                  </a:lnTo>
                  <a:lnTo>
                    <a:pt x="8463" y="11713"/>
                  </a:lnTo>
                  <a:lnTo>
                    <a:pt x="8463" y="11769"/>
                  </a:lnTo>
                  <a:lnTo>
                    <a:pt x="8633" y="12544"/>
                  </a:lnTo>
                  <a:lnTo>
                    <a:pt x="9011" y="14357"/>
                  </a:lnTo>
                  <a:lnTo>
                    <a:pt x="9200" y="15415"/>
                  </a:lnTo>
                  <a:lnTo>
                    <a:pt x="9370" y="16454"/>
                  </a:lnTo>
                  <a:lnTo>
                    <a:pt x="9502" y="17399"/>
                  </a:lnTo>
                  <a:lnTo>
                    <a:pt x="9521" y="17795"/>
                  </a:lnTo>
                  <a:lnTo>
                    <a:pt x="9540" y="18117"/>
                  </a:lnTo>
                  <a:lnTo>
                    <a:pt x="9521" y="18570"/>
                  </a:lnTo>
                  <a:lnTo>
                    <a:pt x="9464" y="19307"/>
                  </a:lnTo>
                  <a:lnTo>
                    <a:pt x="9256" y="21441"/>
                  </a:lnTo>
                  <a:lnTo>
                    <a:pt x="8973" y="24180"/>
                  </a:lnTo>
                  <a:lnTo>
                    <a:pt x="8652" y="27184"/>
                  </a:lnTo>
                  <a:lnTo>
                    <a:pt x="8028" y="32662"/>
                  </a:lnTo>
                  <a:lnTo>
                    <a:pt x="7745" y="35193"/>
                  </a:lnTo>
                  <a:lnTo>
                    <a:pt x="8104" y="39935"/>
                  </a:lnTo>
                  <a:lnTo>
                    <a:pt x="8123" y="39992"/>
                  </a:lnTo>
                  <a:lnTo>
                    <a:pt x="8161" y="40048"/>
                  </a:lnTo>
                  <a:lnTo>
                    <a:pt x="8236" y="40086"/>
                  </a:lnTo>
                  <a:lnTo>
                    <a:pt x="8293" y="40086"/>
                  </a:lnTo>
                  <a:lnTo>
                    <a:pt x="8368" y="40067"/>
                  </a:lnTo>
                  <a:lnTo>
                    <a:pt x="8406" y="40029"/>
                  </a:lnTo>
                  <a:lnTo>
                    <a:pt x="8444" y="39973"/>
                  </a:lnTo>
                  <a:lnTo>
                    <a:pt x="8463" y="39897"/>
                  </a:lnTo>
                  <a:lnTo>
                    <a:pt x="8085" y="35193"/>
                  </a:lnTo>
                  <a:lnTo>
                    <a:pt x="8406" y="32492"/>
                  </a:lnTo>
                  <a:lnTo>
                    <a:pt x="9011" y="27033"/>
                  </a:lnTo>
                  <a:lnTo>
                    <a:pt x="9332" y="24067"/>
                  </a:lnTo>
                  <a:lnTo>
                    <a:pt x="9615" y="21385"/>
                  </a:lnTo>
                  <a:lnTo>
                    <a:pt x="9823" y="19288"/>
                  </a:lnTo>
                  <a:lnTo>
                    <a:pt x="9861" y="18570"/>
                  </a:lnTo>
                  <a:lnTo>
                    <a:pt x="9880" y="18117"/>
                  </a:lnTo>
                  <a:lnTo>
                    <a:pt x="9880" y="17795"/>
                  </a:lnTo>
                  <a:lnTo>
                    <a:pt x="9842" y="17399"/>
                  </a:lnTo>
                  <a:lnTo>
                    <a:pt x="9729" y="16511"/>
                  </a:lnTo>
                  <a:lnTo>
                    <a:pt x="9577" y="15510"/>
                  </a:lnTo>
                  <a:lnTo>
                    <a:pt x="9389" y="14471"/>
                  </a:lnTo>
                  <a:lnTo>
                    <a:pt x="9200" y="13507"/>
                  </a:lnTo>
                  <a:lnTo>
                    <a:pt x="9011" y="12657"/>
                  </a:lnTo>
                  <a:lnTo>
                    <a:pt x="8803" y="11713"/>
                  </a:lnTo>
                  <a:lnTo>
                    <a:pt x="9653" y="190"/>
                  </a:lnTo>
                  <a:lnTo>
                    <a:pt x="9653" y="114"/>
                  </a:lnTo>
                  <a:lnTo>
                    <a:pt x="9615" y="58"/>
                  </a:lnTo>
                  <a:lnTo>
                    <a:pt x="9559" y="20"/>
                  </a:lnTo>
                  <a:lnTo>
                    <a:pt x="9483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8" name="Google Shape;1548;p30"/>
            <p:cNvSpPr/>
            <p:nvPr/>
          </p:nvSpPr>
          <p:spPr>
            <a:xfrm>
              <a:off x="5851550" y="3787125"/>
              <a:ext cx="120925" cy="150675"/>
            </a:xfrm>
            <a:custGeom>
              <a:avLst/>
              <a:gdLst/>
              <a:ahLst/>
              <a:cxnLst/>
              <a:rect l="l" t="t" r="r" b="b"/>
              <a:pathLst>
                <a:path w="4837" h="6027" extrusionOk="0">
                  <a:moveTo>
                    <a:pt x="38" y="1"/>
                  </a:moveTo>
                  <a:lnTo>
                    <a:pt x="0" y="6027"/>
                  </a:lnTo>
                  <a:lnTo>
                    <a:pt x="4836" y="6027"/>
                  </a:lnTo>
                  <a:lnTo>
                    <a:pt x="4194" y="1"/>
                  </a:lnTo>
                  <a:lnTo>
                    <a:pt x="4194" y="4969"/>
                  </a:lnTo>
                  <a:lnTo>
                    <a:pt x="4043" y="4893"/>
                  </a:lnTo>
                  <a:lnTo>
                    <a:pt x="3665" y="4761"/>
                  </a:lnTo>
                  <a:lnTo>
                    <a:pt x="3420" y="4704"/>
                  </a:lnTo>
                  <a:lnTo>
                    <a:pt x="3117" y="4629"/>
                  </a:lnTo>
                  <a:lnTo>
                    <a:pt x="2815" y="4591"/>
                  </a:lnTo>
                  <a:lnTo>
                    <a:pt x="2475" y="4572"/>
                  </a:lnTo>
                  <a:lnTo>
                    <a:pt x="2116" y="4591"/>
                  </a:lnTo>
                  <a:lnTo>
                    <a:pt x="1776" y="4648"/>
                  </a:lnTo>
                  <a:lnTo>
                    <a:pt x="1436" y="4742"/>
                  </a:lnTo>
                  <a:lnTo>
                    <a:pt x="1115" y="4836"/>
                  </a:lnTo>
                  <a:lnTo>
                    <a:pt x="624" y="5025"/>
                  </a:lnTo>
                  <a:lnTo>
                    <a:pt x="435" y="5101"/>
                  </a:lnTo>
                  <a:lnTo>
                    <a:pt x="3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9" name="Google Shape;1549;p30"/>
            <p:cNvSpPr/>
            <p:nvPr/>
          </p:nvSpPr>
          <p:spPr>
            <a:xfrm>
              <a:off x="5284375" y="2804350"/>
              <a:ext cx="305100" cy="1132025"/>
            </a:xfrm>
            <a:custGeom>
              <a:avLst/>
              <a:gdLst/>
              <a:ahLst/>
              <a:cxnLst/>
              <a:rect l="l" t="t" r="r" b="b"/>
              <a:pathLst>
                <a:path w="12204" h="45281" extrusionOk="0">
                  <a:moveTo>
                    <a:pt x="1984" y="1"/>
                  </a:moveTo>
                  <a:lnTo>
                    <a:pt x="5271" y="35571"/>
                  </a:lnTo>
                  <a:lnTo>
                    <a:pt x="0" y="45281"/>
                  </a:lnTo>
                  <a:lnTo>
                    <a:pt x="4515" y="45016"/>
                  </a:lnTo>
                  <a:lnTo>
                    <a:pt x="9899" y="39255"/>
                  </a:lnTo>
                  <a:lnTo>
                    <a:pt x="9408" y="35326"/>
                  </a:lnTo>
                  <a:lnTo>
                    <a:pt x="9861" y="32776"/>
                  </a:lnTo>
                  <a:lnTo>
                    <a:pt x="10333" y="30131"/>
                  </a:lnTo>
                  <a:lnTo>
                    <a:pt x="10862" y="27071"/>
                  </a:lnTo>
                  <a:lnTo>
                    <a:pt x="11391" y="23954"/>
                  </a:lnTo>
                  <a:lnTo>
                    <a:pt x="11826" y="21120"/>
                  </a:lnTo>
                  <a:lnTo>
                    <a:pt x="11996" y="19930"/>
                  </a:lnTo>
                  <a:lnTo>
                    <a:pt x="12128" y="18967"/>
                  </a:lnTo>
                  <a:lnTo>
                    <a:pt x="12185" y="18230"/>
                  </a:lnTo>
                  <a:lnTo>
                    <a:pt x="12203" y="17984"/>
                  </a:lnTo>
                  <a:lnTo>
                    <a:pt x="12203" y="17814"/>
                  </a:lnTo>
                  <a:lnTo>
                    <a:pt x="12147" y="17531"/>
                  </a:lnTo>
                  <a:lnTo>
                    <a:pt x="12033" y="17153"/>
                  </a:lnTo>
                  <a:lnTo>
                    <a:pt x="11882" y="16738"/>
                  </a:lnTo>
                  <a:lnTo>
                    <a:pt x="11693" y="16265"/>
                  </a:lnTo>
                  <a:lnTo>
                    <a:pt x="11240" y="15245"/>
                  </a:lnTo>
                  <a:lnTo>
                    <a:pt x="10730" y="14169"/>
                  </a:lnTo>
                  <a:lnTo>
                    <a:pt x="10220" y="13186"/>
                  </a:lnTo>
                  <a:lnTo>
                    <a:pt x="9804" y="12336"/>
                  </a:lnTo>
                  <a:lnTo>
                    <a:pt x="9370" y="11562"/>
                  </a:lnTo>
                  <a:lnTo>
                    <a:pt x="12015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0" name="Google Shape;1550;p30"/>
            <p:cNvSpPr/>
            <p:nvPr/>
          </p:nvSpPr>
          <p:spPr>
            <a:xfrm>
              <a:off x="5301850" y="2800100"/>
              <a:ext cx="291875" cy="1100400"/>
            </a:xfrm>
            <a:custGeom>
              <a:avLst/>
              <a:gdLst/>
              <a:ahLst/>
              <a:cxnLst/>
              <a:rect l="l" t="t" r="r" b="b"/>
              <a:pathLst>
                <a:path w="11675" h="44016" extrusionOk="0">
                  <a:moveTo>
                    <a:pt x="1285" y="1"/>
                  </a:moveTo>
                  <a:lnTo>
                    <a:pt x="1209" y="20"/>
                  </a:lnTo>
                  <a:lnTo>
                    <a:pt x="1153" y="58"/>
                  </a:lnTo>
                  <a:lnTo>
                    <a:pt x="1115" y="114"/>
                  </a:lnTo>
                  <a:lnTo>
                    <a:pt x="1115" y="190"/>
                  </a:lnTo>
                  <a:lnTo>
                    <a:pt x="4383" y="35703"/>
                  </a:lnTo>
                  <a:lnTo>
                    <a:pt x="19" y="43770"/>
                  </a:lnTo>
                  <a:lnTo>
                    <a:pt x="0" y="43826"/>
                  </a:lnTo>
                  <a:lnTo>
                    <a:pt x="0" y="43902"/>
                  </a:lnTo>
                  <a:lnTo>
                    <a:pt x="38" y="43959"/>
                  </a:lnTo>
                  <a:lnTo>
                    <a:pt x="95" y="43996"/>
                  </a:lnTo>
                  <a:lnTo>
                    <a:pt x="170" y="44015"/>
                  </a:lnTo>
                  <a:lnTo>
                    <a:pt x="208" y="44015"/>
                  </a:lnTo>
                  <a:lnTo>
                    <a:pt x="265" y="43996"/>
                  </a:lnTo>
                  <a:lnTo>
                    <a:pt x="303" y="43977"/>
                  </a:lnTo>
                  <a:lnTo>
                    <a:pt x="321" y="43940"/>
                  </a:lnTo>
                  <a:lnTo>
                    <a:pt x="4723" y="35817"/>
                  </a:lnTo>
                  <a:lnTo>
                    <a:pt x="4742" y="35760"/>
                  </a:lnTo>
                  <a:lnTo>
                    <a:pt x="4742" y="35722"/>
                  </a:lnTo>
                  <a:lnTo>
                    <a:pt x="1474" y="360"/>
                  </a:lnTo>
                  <a:lnTo>
                    <a:pt x="11089" y="360"/>
                  </a:lnTo>
                  <a:lnTo>
                    <a:pt x="8501" y="11675"/>
                  </a:lnTo>
                  <a:lnTo>
                    <a:pt x="8501" y="11751"/>
                  </a:lnTo>
                  <a:lnTo>
                    <a:pt x="8520" y="11807"/>
                  </a:lnTo>
                  <a:lnTo>
                    <a:pt x="8954" y="12620"/>
                  </a:lnTo>
                  <a:lnTo>
                    <a:pt x="9389" y="13451"/>
                  </a:lnTo>
                  <a:lnTo>
                    <a:pt x="9880" y="14433"/>
                  </a:lnTo>
                  <a:lnTo>
                    <a:pt x="10371" y="15491"/>
                  </a:lnTo>
                  <a:lnTo>
                    <a:pt x="10824" y="16492"/>
                  </a:lnTo>
                  <a:lnTo>
                    <a:pt x="11013" y="16945"/>
                  </a:lnTo>
                  <a:lnTo>
                    <a:pt x="11164" y="17361"/>
                  </a:lnTo>
                  <a:lnTo>
                    <a:pt x="11278" y="17720"/>
                  </a:lnTo>
                  <a:lnTo>
                    <a:pt x="11334" y="18003"/>
                  </a:lnTo>
                  <a:lnTo>
                    <a:pt x="11334" y="18136"/>
                  </a:lnTo>
                  <a:lnTo>
                    <a:pt x="11334" y="18324"/>
                  </a:lnTo>
                  <a:lnTo>
                    <a:pt x="11278" y="18834"/>
                  </a:lnTo>
                  <a:lnTo>
                    <a:pt x="11202" y="19533"/>
                  </a:lnTo>
                  <a:lnTo>
                    <a:pt x="11089" y="20402"/>
                  </a:lnTo>
                  <a:lnTo>
                    <a:pt x="10768" y="22518"/>
                  </a:lnTo>
                  <a:lnTo>
                    <a:pt x="10371" y="25030"/>
                  </a:lnTo>
                  <a:lnTo>
                    <a:pt x="9899" y="27770"/>
                  </a:lnTo>
                  <a:lnTo>
                    <a:pt x="9426" y="30528"/>
                  </a:lnTo>
                  <a:lnTo>
                    <a:pt x="8539" y="35458"/>
                  </a:lnTo>
                  <a:lnTo>
                    <a:pt x="8539" y="35515"/>
                  </a:lnTo>
                  <a:lnTo>
                    <a:pt x="8784" y="37517"/>
                  </a:lnTo>
                  <a:lnTo>
                    <a:pt x="8803" y="37593"/>
                  </a:lnTo>
                  <a:lnTo>
                    <a:pt x="8841" y="37630"/>
                  </a:lnTo>
                  <a:lnTo>
                    <a:pt x="8916" y="37668"/>
                  </a:lnTo>
                  <a:lnTo>
                    <a:pt x="8973" y="37668"/>
                  </a:lnTo>
                  <a:lnTo>
                    <a:pt x="9049" y="37649"/>
                  </a:lnTo>
                  <a:lnTo>
                    <a:pt x="9105" y="37611"/>
                  </a:lnTo>
                  <a:lnTo>
                    <a:pt x="9124" y="37555"/>
                  </a:lnTo>
                  <a:lnTo>
                    <a:pt x="9124" y="37479"/>
                  </a:lnTo>
                  <a:lnTo>
                    <a:pt x="8898" y="35496"/>
                  </a:lnTo>
                  <a:lnTo>
                    <a:pt x="9426" y="32530"/>
                  </a:lnTo>
                  <a:lnTo>
                    <a:pt x="9880" y="29885"/>
                  </a:lnTo>
                  <a:lnTo>
                    <a:pt x="10409" y="26882"/>
                  </a:lnTo>
                  <a:lnTo>
                    <a:pt x="10900" y="23859"/>
                  </a:lnTo>
                  <a:lnTo>
                    <a:pt x="11334" y="21139"/>
                  </a:lnTo>
                  <a:lnTo>
                    <a:pt x="11486" y="20006"/>
                  </a:lnTo>
                  <a:lnTo>
                    <a:pt x="11599" y="19061"/>
                  </a:lnTo>
                  <a:lnTo>
                    <a:pt x="11674" y="18381"/>
                  </a:lnTo>
                  <a:lnTo>
                    <a:pt x="11674" y="18136"/>
                  </a:lnTo>
                  <a:lnTo>
                    <a:pt x="11674" y="17966"/>
                  </a:lnTo>
                  <a:lnTo>
                    <a:pt x="11618" y="17682"/>
                  </a:lnTo>
                  <a:lnTo>
                    <a:pt x="11523" y="17342"/>
                  </a:lnTo>
                  <a:lnTo>
                    <a:pt x="11372" y="16945"/>
                  </a:lnTo>
                  <a:lnTo>
                    <a:pt x="11202" y="16511"/>
                  </a:lnTo>
                  <a:lnTo>
                    <a:pt x="10805" y="15566"/>
                  </a:lnTo>
                  <a:lnTo>
                    <a:pt x="10333" y="14565"/>
                  </a:lnTo>
                  <a:lnTo>
                    <a:pt x="9842" y="13583"/>
                  </a:lnTo>
                  <a:lnTo>
                    <a:pt x="9408" y="12733"/>
                  </a:lnTo>
                  <a:lnTo>
                    <a:pt x="8860" y="11694"/>
                  </a:lnTo>
                  <a:lnTo>
                    <a:pt x="11486" y="209"/>
                  </a:lnTo>
                  <a:lnTo>
                    <a:pt x="11486" y="133"/>
                  </a:lnTo>
                  <a:lnTo>
                    <a:pt x="11448" y="76"/>
                  </a:lnTo>
                  <a:lnTo>
                    <a:pt x="11391" y="20"/>
                  </a:lnTo>
                  <a:lnTo>
                    <a:pt x="1131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1" name="Google Shape;1551;p30"/>
            <p:cNvSpPr/>
            <p:nvPr/>
          </p:nvSpPr>
          <p:spPr>
            <a:xfrm>
              <a:off x="5265950" y="3742725"/>
              <a:ext cx="278650" cy="195075"/>
            </a:xfrm>
            <a:custGeom>
              <a:avLst/>
              <a:gdLst/>
              <a:ahLst/>
              <a:cxnLst/>
              <a:rect l="l" t="t" r="r" b="b"/>
              <a:pathLst>
                <a:path w="11146" h="7803" extrusionOk="0">
                  <a:moveTo>
                    <a:pt x="10428" y="1"/>
                  </a:moveTo>
                  <a:lnTo>
                    <a:pt x="4818" y="6254"/>
                  </a:lnTo>
                  <a:lnTo>
                    <a:pt x="4383" y="6178"/>
                  </a:lnTo>
                  <a:lnTo>
                    <a:pt x="3968" y="6121"/>
                  </a:lnTo>
                  <a:lnTo>
                    <a:pt x="3590" y="6102"/>
                  </a:lnTo>
                  <a:lnTo>
                    <a:pt x="3231" y="6084"/>
                  </a:lnTo>
                  <a:lnTo>
                    <a:pt x="2910" y="6065"/>
                  </a:lnTo>
                  <a:lnTo>
                    <a:pt x="2607" y="6084"/>
                  </a:lnTo>
                  <a:lnTo>
                    <a:pt x="2305" y="6102"/>
                  </a:lnTo>
                  <a:lnTo>
                    <a:pt x="2041" y="6140"/>
                  </a:lnTo>
                  <a:lnTo>
                    <a:pt x="1814" y="6178"/>
                  </a:lnTo>
                  <a:lnTo>
                    <a:pt x="1587" y="6235"/>
                  </a:lnTo>
                  <a:lnTo>
                    <a:pt x="1380" y="6291"/>
                  </a:lnTo>
                  <a:lnTo>
                    <a:pt x="1191" y="6367"/>
                  </a:lnTo>
                  <a:lnTo>
                    <a:pt x="1021" y="6442"/>
                  </a:lnTo>
                  <a:lnTo>
                    <a:pt x="870" y="6537"/>
                  </a:lnTo>
                  <a:lnTo>
                    <a:pt x="737" y="6612"/>
                  </a:lnTo>
                  <a:lnTo>
                    <a:pt x="624" y="6707"/>
                  </a:lnTo>
                  <a:lnTo>
                    <a:pt x="416" y="6896"/>
                  </a:lnTo>
                  <a:lnTo>
                    <a:pt x="265" y="7085"/>
                  </a:lnTo>
                  <a:lnTo>
                    <a:pt x="152" y="7274"/>
                  </a:lnTo>
                  <a:lnTo>
                    <a:pt x="76" y="7444"/>
                  </a:lnTo>
                  <a:lnTo>
                    <a:pt x="38" y="7576"/>
                  </a:lnTo>
                  <a:lnTo>
                    <a:pt x="1" y="7689"/>
                  </a:lnTo>
                  <a:lnTo>
                    <a:pt x="1" y="7803"/>
                  </a:lnTo>
                  <a:lnTo>
                    <a:pt x="5214" y="7803"/>
                  </a:lnTo>
                  <a:lnTo>
                    <a:pt x="9502" y="2910"/>
                  </a:lnTo>
                  <a:lnTo>
                    <a:pt x="10485" y="7803"/>
                  </a:lnTo>
                  <a:lnTo>
                    <a:pt x="10598" y="6915"/>
                  </a:lnTo>
                  <a:lnTo>
                    <a:pt x="10862" y="4912"/>
                  </a:lnTo>
                  <a:lnTo>
                    <a:pt x="10995" y="3798"/>
                  </a:lnTo>
                  <a:lnTo>
                    <a:pt x="11089" y="2759"/>
                  </a:lnTo>
                  <a:lnTo>
                    <a:pt x="11127" y="2305"/>
                  </a:lnTo>
                  <a:lnTo>
                    <a:pt x="11146" y="1909"/>
                  </a:lnTo>
                  <a:lnTo>
                    <a:pt x="11146" y="1588"/>
                  </a:lnTo>
                  <a:lnTo>
                    <a:pt x="11127" y="1380"/>
                  </a:lnTo>
                  <a:lnTo>
                    <a:pt x="11051" y="1059"/>
                  </a:lnTo>
                  <a:lnTo>
                    <a:pt x="10938" y="775"/>
                  </a:lnTo>
                  <a:lnTo>
                    <a:pt x="10825" y="549"/>
                  </a:lnTo>
                  <a:lnTo>
                    <a:pt x="10711" y="341"/>
                  </a:lnTo>
                  <a:lnTo>
                    <a:pt x="10598" y="190"/>
                  </a:lnTo>
                  <a:lnTo>
                    <a:pt x="10504" y="95"/>
                  </a:lnTo>
                  <a:lnTo>
                    <a:pt x="1042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2" name="Google Shape;1552;p30"/>
            <p:cNvSpPr/>
            <p:nvPr/>
          </p:nvSpPr>
          <p:spPr>
            <a:xfrm>
              <a:off x="5284375" y="1742250"/>
              <a:ext cx="789625" cy="1504650"/>
            </a:xfrm>
            <a:custGeom>
              <a:avLst/>
              <a:gdLst/>
              <a:ahLst/>
              <a:cxnLst/>
              <a:rect l="l" t="t" r="r" b="b"/>
              <a:pathLst>
                <a:path w="31585" h="60186" extrusionOk="0">
                  <a:moveTo>
                    <a:pt x="8803" y="1"/>
                  </a:moveTo>
                  <a:lnTo>
                    <a:pt x="8444" y="454"/>
                  </a:lnTo>
                  <a:lnTo>
                    <a:pt x="8066" y="964"/>
                  </a:lnTo>
                  <a:lnTo>
                    <a:pt x="7689" y="1493"/>
                  </a:lnTo>
                  <a:lnTo>
                    <a:pt x="7311" y="2079"/>
                  </a:lnTo>
                  <a:lnTo>
                    <a:pt x="6933" y="2721"/>
                  </a:lnTo>
                  <a:lnTo>
                    <a:pt x="6536" y="3420"/>
                  </a:lnTo>
                  <a:lnTo>
                    <a:pt x="6159" y="4175"/>
                  </a:lnTo>
                  <a:lnTo>
                    <a:pt x="5781" y="5007"/>
                  </a:lnTo>
                  <a:lnTo>
                    <a:pt x="5403" y="5913"/>
                  </a:lnTo>
                  <a:lnTo>
                    <a:pt x="5025" y="6896"/>
                  </a:lnTo>
                  <a:lnTo>
                    <a:pt x="4666" y="7972"/>
                  </a:lnTo>
                  <a:lnTo>
                    <a:pt x="4307" y="9125"/>
                  </a:lnTo>
                  <a:lnTo>
                    <a:pt x="3948" y="10390"/>
                  </a:lnTo>
                  <a:lnTo>
                    <a:pt x="3608" y="11731"/>
                  </a:lnTo>
                  <a:lnTo>
                    <a:pt x="3268" y="13205"/>
                  </a:lnTo>
                  <a:lnTo>
                    <a:pt x="2928" y="14773"/>
                  </a:lnTo>
                  <a:lnTo>
                    <a:pt x="2626" y="16454"/>
                  </a:lnTo>
                  <a:lnTo>
                    <a:pt x="2324" y="18249"/>
                  </a:lnTo>
                  <a:lnTo>
                    <a:pt x="2022" y="20175"/>
                  </a:lnTo>
                  <a:lnTo>
                    <a:pt x="1757" y="22253"/>
                  </a:lnTo>
                  <a:lnTo>
                    <a:pt x="1493" y="24445"/>
                  </a:lnTo>
                  <a:lnTo>
                    <a:pt x="1247" y="26787"/>
                  </a:lnTo>
                  <a:lnTo>
                    <a:pt x="1020" y="29262"/>
                  </a:lnTo>
                  <a:lnTo>
                    <a:pt x="831" y="31906"/>
                  </a:lnTo>
                  <a:lnTo>
                    <a:pt x="643" y="34702"/>
                  </a:lnTo>
                  <a:lnTo>
                    <a:pt x="473" y="37649"/>
                  </a:lnTo>
                  <a:lnTo>
                    <a:pt x="340" y="40785"/>
                  </a:lnTo>
                  <a:lnTo>
                    <a:pt x="208" y="44072"/>
                  </a:lnTo>
                  <a:lnTo>
                    <a:pt x="114" y="47547"/>
                  </a:lnTo>
                  <a:lnTo>
                    <a:pt x="57" y="51193"/>
                  </a:lnTo>
                  <a:lnTo>
                    <a:pt x="19" y="55047"/>
                  </a:lnTo>
                  <a:lnTo>
                    <a:pt x="0" y="59071"/>
                  </a:lnTo>
                  <a:lnTo>
                    <a:pt x="2513" y="59354"/>
                  </a:lnTo>
                  <a:lnTo>
                    <a:pt x="4836" y="59581"/>
                  </a:lnTo>
                  <a:lnTo>
                    <a:pt x="7027" y="59769"/>
                  </a:lnTo>
                  <a:lnTo>
                    <a:pt x="9068" y="59939"/>
                  </a:lnTo>
                  <a:lnTo>
                    <a:pt x="10994" y="60053"/>
                  </a:lnTo>
                  <a:lnTo>
                    <a:pt x="12827" y="60128"/>
                  </a:lnTo>
                  <a:lnTo>
                    <a:pt x="14602" y="60185"/>
                  </a:lnTo>
                  <a:lnTo>
                    <a:pt x="16340" y="60185"/>
                  </a:lnTo>
                  <a:lnTo>
                    <a:pt x="18059" y="60147"/>
                  </a:lnTo>
                  <a:lnTo>
                    <a:pt x="19778" y="60072"/>
                  </a:lnTo>
                  <a:lnTo>
                    <a:pt x="21535" y="59958"/>
                  </a:lnTo>
                  <a:lnTo>
                    <a:pt x="23330" y="59807"/>
                  </a:lnTo>
                  <a:lnTo>
                    <a:pt x="25219" y="59618"/>
                  </a:lnTo>
                  <a:lnTo>
                    <a:pt x="27183" y="59392"/>
                  </a:lnTo>
                  <a:lnTo>
                    <a:pt x="29280" y="59127"/>
                  </a:lnTo>
                  <a:lnTo>
                    <a:pt x="31528" y="58806"/>
                  </a:lnTo>
                  <a:lnTo>
                    <a:pt x="31547" y="58277"/>
                  </a:lnTo>
                  <a:lnTo>
                    <a:pt x="31566" y="56728"/>
                  </a:lnTo>
                  <a:lnTo>
                    <a:pt x="31585" y="54310"/>
                  </a:lnTo>
                  <a:lnTo>
                    <a:pt x="31566" y="51137"/>
                  </a:lnTo>
                  <a:lnTo>
                    <a:pt x="31528" y="49304"/>
                  </a:lnTo>
                  <a:lnTo>
                    <a:pt x="31490" y="47340"/>
                  </a:lnTo>
                  <a:lnTo>
                    <a:pt x="31434" y="45243"/>
                  </a:lnTo>
                  <a:lnTo>
                    <a:pt x="31358" y="43052"/>
                  </a:lnTo>
                  <a:lnTo>
                    <a:pt x="31245" y="40747"/>
                  </a:lnTo>
                  <a:lnTo>
                    <a:pt x="31113" y="38367"/>
                  </a:lnTo>
                  <a:lnTo>
                    <a:pt x="30943" y="35930"/>
                  </a:lnTo>
                  <a:lnTo>
                    <a:pt x="30754" y="33455"/>
                  </a:lnTo>
                  <a:lnTo>
                    <a:pt x="30527" y="30943"/>
                  </a:lnTo>
                  <a:lnTo>
                    <a:pt x="30262" y="28393"/>
                  </a:lnTo>
                  <a:lnTo>
                    <a:pt x="29941" y="25861"/>
                  </a:lnTo>
                  <a:lnTo>
                    <a:pt x="29771" y="24596"/>
                  </a:lnTo>
                  <a:lnTo>
                    <a:pt x="29601" y="23349"/>
                  </a:lnTo>
                  <a:lnTo>
                    <a:pt x="29412" y="22102"/>
                  </a:lnTo>
                  <a:lnTo>
                    <a:pt x="29205" y="20855"/>
                  </a:lnTo>
                  <a:lnTo>
                    <a:pt x="28997" y="19628"/>
                  </a:lnTo>
                  <a:lnTo>
                    <a:pt x="28770" y="18419"/>
                  </a:lnTo>
                  <a:lnTo>
                    <a:pt x="28525" y="17229"/>
                  </a:lnTo>
                  <a:lnTo>
                    <a:pt x="28260" y="16038"/>
                  </a:lnTo>
                  <a:lnTo>
                    <a:pt x="27996" y="14886"/>
                  </a:lnTo>
                  <a:lnTo>
                    <a:pt x="27712" y="13734"/>
                  </a:lnTo>
                  <a:lnTo>
                    <a:pt x="27429" y="12619"/>
                  </a:lnTo>
                  <a:lnTo>
                    <a:pt x="27127" y="11524"/>
                  </a:lnTo>
                  <a:lnTo>
                    <a:pt x="26787" y="10466"/>
                  </a:lnTo>
                  <a:lnTo>
                    <a:pt x="26466" y="9427"/>
                  </a:lnTo>
                  <a:lnTo>
                    <a:pt x="26107" y="8426"/>
                  </a:lnTo>
                  <a:lnTo>
                    <a:pt x="25729" y="7462"/>
                  </a:lnTo>
                  <a:lnTo>
                    <a:pt x="25351" y="6518"/>
                  </a:lnTo>
                  <a:lnTo>
                    <a:pt x="24954" y="5630"/>
                  </a:lnTo>
                  <a:lnTo>
                    <a:pt x="24520" y="4761"/>
                  </a:lnTo>
                  <a:lnTo>
                    <a:pt x="24085" y="3949"/>
                  </a:lnTo>
                  <a:lnTo>
                    <a:pt x="23632" y="3174"/>
                  </a:lnTo>
                  <a:lnTo>
                    <a:pt x="23160" y="2437"/>
                  </a:lnTo>
                  <a:lnTo>
                    <a:pt x="22669" y="1757"/>
                  </a:lnTo>
                  <a:lnTo>
                    <a:pt x="22423" y="1436"/>
                  </a:lnTo>
                  <a:lnTo>
                    <a:pt x="22177" y="1115"/>
                  </a:lnTo>
                  <a:lnTo>
                    <a:pt x="21913" y="832"/>
                  </a:lnTo>
                  <a:lnTo>
                    <a:pt x="21649" y="530"/>
                  </a:lnTo>
                  <a:lnTo>
                    <a:pt x="21365" y="265"/>
                  </a:lnTo>
                  <a:lnTo>
                    <a:pt x="21101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3" name="Google Shape;1553;p30"/>
            <p:cNvSpPr/>
            <p:nvPr/>
          </p:nvSpPr>
          <p:spPr>
            <a:xfrm>
              <a:off x="5284375" y="1742250"/>
              <a:ext cx="789625" cy="1504650"/>
            </a:xfrm>
            <a:custGeom>
              <a:avLst/>
              <a:gdLst/>
              <a:ahLst/>
              <a:cxnLst/>
              <a:rect l="l" t="t" r="r" b="b"/>
              <a:pathLst>
                <a:path w="31585" h="60186" fill="none" extrusionOk="0">
                  <a:moveTo>
                    <a:pt x="14678" y="1"/>
                  </a:moveTo>
                  <a:lnTo>
                    <a:pt x="8803" y="1"/>
                  </a:lnTo>
                  <a:lnTo>
                    <a:pt x="8803" y="1"/>
                  </a:lnTo>
                  <a:lnTo>
                    <a:pt x="8444" y="454"/>
                  </a:lnTo>
                  <a:lnTo>
                    <a:pt x="8066" y="964"/>
                  </a:lnTo>
                  <a:lnTo>
                    <a:pt x="7689" y="1493"/>
                  </a:lnTo>
                  <a:lnTo>
                    <a:pt x="7311" y="2079"/>
                  </a:lnTo>
                  <a:lnTo>
                    <a:pt x="6933" y="2721"/>
                  </a:lnTo>
                  <a:lnTo>
                    <a:pt x="6536" y="3420"/>
                  </a:lnTo>
                  <a:lnTo>
                    <a:pt x="6159" y="4175"/>
                  </a:lnTo>
                  <a:lnTo>
                    <a:pt x="5781" y="5007"/>
                  </a:lnTo>
                  <a:lnTo>
                    <a:pt x="5403" y="5913"/>
                  </a:lnTo>
                  <a:lnTo>
                    <a:pt x="5025" y="6896"/>
                  </a:lnTo>
                  <a:lnTo>
                    <a:pt x="4666" y="7972"/>
                  </a:lnTo>
                  <a:lnTo>
                    <a:pt x="4307" y="9125"/>
                  </a:lnTo>
                  <a:lnTo>
                    <a:pt x="3948" y="10390"/>
                  </a:lnTo>
                  <a:lnTo>
                    <a:pt x="3608" y="11731"/>
                  </a:lnTo>
                  <a:lnTo>
                    <a:pt x="3268" y="13205"/>
                  </a:lnTo>
                  <a:lnTo>
                    <a:pt x="2928" y="14773"/>
                  </a:lnTo>
                  <a:lnTo>
                    <a:pt x="2626" y="16454"/>
                  </a:lnTo>
                  <a:lnTo>
                    <a:pt x="2324" y="18249"/>
                  </a:lnTo>
                  <a:lnTo>
                    <a:pt x="2022" y="20175"/>
                  </a:lnTo>
                  <a:lnTo>
                    <a:pt x="1757" y="22253"/>
                  </a:lnTo>
                  <a:lnTo>
                    <a:pt x="1493" y="24445"/>
                  </a:lnTo>
                  <a:lnTo>
                    <a:pt x="1247" y="26787"/>
                  </a:lnTo>
                  <a:lnTo>
                    <a:pt x="1020" y="29262"/>
                  </a:lnTo>
                  <a:lnTo>
                    <a:pt x="831" y="31906"/>
                  </a:lnTo>
                  <a:lnTo>
                    <a:pt x="643" y="34702"/>
                  </a:lnTo>
                  <a:lnTo>
                    <a:pt x="473" y="37649"/>
                  </a:lnTo>
                  <a:lnTo>
                    <a:pt x="340" y="40785"/>
                  </a:lnTo>
                  <a:lnTo>
                    <a:pt x="208" y="44072"/>
                  </a:lnTo>
                  <a:lnTo>
                    <a:pt x="114" y="47547"/>
                  </a:lnTo>
                  <a:lnTo>
                    <a:pt x="57" y="51193"/>
                  </a:lnTo>
                  <a:lnTo>
                    <a:pt x="19" y="55047"/>
                  </a:lnTo>
                  <a:lnTo>
                    <a:pt x="0" y="59071"/>
                  </a:lnTo>
                  <a:lnTo>
                    <a:pt x="0" y="59071"/>
                  </a:lnTo>
                  <a:lnTo>
                    <a:pt x="2513" y="59354"/>
                  </a:lnTo>
                  <a:lnTo>
                    <a:pt x="4836" y="59581"/>
                  </a:lnTo>
                  <a:lnTo>
                    <a:pt x="7027" y="59769"/>
                  </a:lnTo>
                  <a:lnTo>
                    <a:pt x="9068" y="59939"/>
                  </a:lnTo>
                  <a:lnTo>
                    <a:pt x="10994" y="60053"/>
                  </a:lnTo>
                  <a:lnTo>
                    <a:pt x="12827" y="60128"/>
                  </a:lnTo>
                  <a:lnTo>
                    <a:pt x="14602" y="60185"/>
                  </a:lnTo>
                  <a:lnTo>
                    <a:pt x="16340" y="60185"/>
                  </a:lnTo>
                  <a:lnTo>
                    <a:pt x="18059" y="60147"/>
                  </a:lnTo>
                  <a:lnTo>
                    <a:pt x="19778" y="60072"/>
                  </a:lnTo>
                  <a:lnTo>
                    <a:pt x="21535" y="59958"/>
                  </a:lnTo>
                  <a:lnTo>
                    <a:pt x="23330" y="59807"/>
                  </a:lnTo>
                  <a:lnTo>
                    <a:pt x="25219" y="59618"/>
                  </a:lnTo>
                  <a:lnTo>
                    <a:pt x="27183" y="59392"/>
                  </a:lnTo>
                  <a:lnTo>
                    <a:pt x="29280" y="59127"/>
                  </a:lnTo>
                  <a:lnTo>
                    <a:pt x="31528" y="58806"/>
                  </a:lnTo>
                  <a:lnTo>
                    <a:pt x="31528" y="58806"/>
                  </a:lnTo>
                  <a:lnTo>
                    <a:pt x="31547" y="58277"/>
                  </a:lnTo>
                  <a:lnTo>
                    <a:pt x="31566" y="56728"/>
                  </a:lnTo>
                  <a:lnTo>
                    <a:pt x="31585" y="54310"/>
                  </a:lnTo>
                  <a:lnTo>
                    <a:pt x="31566" y="51137"/>
                  </a:lnTo>
                  <a:lnTo>
                    <a:pt x="31528" y="49304"/>
                  </a:lnTo>
                  <a:lnTo>
                    <a:pt x="31490" y="47340"/>
                  </a:lnTo>
                  <a:lnTo>
                    <a:pt x="31434" y="45243"/>
                  </a:lnTo>
                  <a:lnTo>
                    <a:pt x="31358" y="43052"/>
                  </a:lnTo>
                  <a:lnTo>
                    <a:pt x="31245" y="40747"/>
                  </a:lnTo>
                  <a:lnTo>
                    <a:pt x="31113" y="38367"/>
                  </a:lnTo>
                  <a:lnTo>
                    <a:pt x="30943" y="35930"/>
                  </a:lnTo>
                  <a:lnTo>
                    <a:pt x="30754" y="33455"/>
                  </a:lnTo>
                  <a:lnTo>
                    <a:pt x="30527" y="30943"/>
                  </a:lnTo>
                  <a:lnTo>
                    <a:pt x="30262" y="28393"/>
                  </a:lnTo>
                  <a:lnTo>
                    <a:pt x="29941" y="25861"/>
                  </a:lnTo>
                  <a:lnTo>
                    <a:pt x="29771" y="24596"/>
                  </a:lnTo>
                  <a:lnTo>
                    <a:pt x="29601" y="23349"/>
                  </a:lnTo>
                  <a:lnTo>
                    <a:pt x="29412" y="22102"/>
                  </a:lnTo>
                  <a:lnTo>
                    <a:pt x="29205" y="20855"/>
                  </a:lnTo>
                  <a:lnTo>
                    <a:pt x="28997" y="19628"/>
                  </a:lnTo>
                  <a:lnTo>
                    <a:pt x="28770" y="18419"/>
                  </a:lnTo>
                  <a:lnTo>
                    <a:pt x="28525" y="17229"/>
                  </a:lnTo>
                  <a:lnTo>
                    <a:pt x="28260" y="16038"/>
                  </a:lnTo>
                  <a:lnTo>
                    <a:pt x="27996" y="14886"/>
                  </a:lnTo>
                  <a:lnTo>
                    <a:pt x="27712" y="13734"/>
                  </a:lnTo>
                  <a:lnTo>
                    <a:pt x="27429" y="12619"/>
                  </a:lnTo>
                  <a:lnTo>
                    <a:pt x="27127" y="11524"/>
                  </a:lnTo>
                  <a:lnTo>
                    <a:pt x="26787" y="10466"/>
                  </a:lnTo>
                  <a:lnTo>
                    <a:pt x="26466" y="9427"/>
                  </a:lnTo>
                  <a:lnTo>
                    <a:pt x="26107" y="8426"/>
                  </a:lnTo>
                  <a:lnTo>
                    <a:pt x="25729" y="7462"/>
                  </a:lnTo>
                  <a:lnTo>
                    <a:pt x="25351" y="6518"/>
                  </a:lnTo>
                  <a:lnTo>
                    <a:pt x="24954" y="5630"/>
                  </a:lnTo>
                  <a:lnTo>
                    <a:pt x="24520" y="4761"/>
                  </a:lnTo>
                  <a:lnTo>
                    <a:pt x="24085" y="3949"/>
                  </a:lnTo>
                  <a:lnTo>
                    <a:pt x="23632" y="3174"/>
                  </a:lnTo>
                  <a:lnTo>
                    <a:pt x="23160" y="2437"/>
                  </a:lnTo>
                  <a:lnTo>
                    <a:pt x="22669" y="1757"/>
                  </a:lnTo>
                  <a:lnTo>
                    <a:pt x="22423" y="1436"/>
                  </a:lnTo>
                  <a:lnTo>
                    <a:pt x="22177" y="1115"/>
                  </a:lnTo>
                  <a:lnTo>
                    <a:pt x="21913" y="832"/>
                  </a:lnTo>
                  <a:lnTo>
                    <a:pt x="21649" y="530"/>
                  </a:lnTo>
                  <a:lnTo>
                    <a:pt x="21365" y="265"/>
                  </a:lnTo>
                  <a:lnTo>
                    <a:pt x="2110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4" name="Google Shape;1554;p30"/>
            <p:cNvSpPr/>
            <p:nvPr/>
          </p:nvSpPr>
          <p:spPr>
            <a:xfrm>
              <a:off x="5280125" y="710850"/>
              <a:ext cx="762725" cy="517600"/>
            </a:xfrm>
            <a:custGeom>
              <a:avLst/>
              <a:gdLst/>
              <a:ahLst/>
              <a:cxnLst/>
              <a:rect l="l" t="t" r="r" b="b"/>
              <a:pathLst>
                <a:path w="30509" h="20704" extrusionOk="0">
                  <a:moveTo>
                    <a:pt x="26768" y="0"/>
                  </a:moveTo>
                  <a:lnTo>
                    <a:pt x="3514" y="1247"/>
                  </a:lnTo>
                  <a:lnTo>
                    <a:pt x="3363" y="1625"/>
                  </a:lnTo>
                  <a:lnTo>
                    <a:pt x="3174" y="1984"/>
                  </a:lnTo>
                  <a:lnTo>
                    <a:pt x="2947" y="2324"/>
                  </a:lnTo>
                  <a:lnTo>
                    <a:pt x="2683" y="2645"/>
                  </a:lnTo>
                  <a:lnTo>
                    <a:pt x="2475" y="2890"/>
                  </a:lnTo>
                  <a:lnTo>
                    <a:pt x="2229" y="3136"/>
                  </a:lnTo>
                  <a:lnTo>
                    <a:pt x="1738" y="3570"/>
                  </a:lnTo>
                  <a:lnTo>
                    <a:pt x="1247" y="4024"/>
                  </a:lnTo>
                  <a:lnTo>
                    <a:pt x="1020" y="4269"/>
                  </a:lnTo>
                  <a:lnTo>
                    <a:pt x="813" y="4515"/>
                  </a:lnTo>
                  <a:lnTo>
                    <a:pt x="680" y="4704"/>
                  </a:lnTo>
                  <a:lnTo>
                    <a:pt x="548" y="4893"/>
                  </a:lnTo>
                  <a:lnTo>
                    <a:pt x="435" y="5101"/>
                  </a:lnTo>
                  <a:lnTo>
                    <a:pt x="340" y="5308"/>
                  </a:lnTo>
                  <a:lnTo>
                    <a:pt x="246" y="5535"/>
                  </a:lnTo>
                  <a:lnTo>
                    <a:pt x="170" y="5743"/>
                  </a:lnTo>
                  <a:lnTo>
                    <a:pt x="114" y="5970"/>
                  </a:lnTo>
                  <a:lnTo>
                    <a:pt x="76" y="6196"/>
                  </a:lnTo>
                  <a:lnTo>
                    <a:pt x="38" y="6423"/>
                  </a:lnTo>
                  <a:lnTo>
                    <a:pt x="19" y="6668"/>
                  </a:lnTo>
                  <a:lnTo>
                    <a:pt x="0" y="6895"/>
                  </a:lnTo>
                  <a:lnTo>
                    <a:pt x="19" y="7122"/>
                  </a:lnTo>
                  <a:lnTo>
                    <a:pt x="38" y="7367"/>
                  </a:lnTo>
                  <a:lnTo>
                    <a:pt x="76" y="7594"/>
                  </a:lnTo>
                  <a:lnTo>
                    <a:pt x="133" y="7821"/>
                  </a:lnTo>
                  <a:lnTo>
                    <a:pt x="189" y="8047"/>
                  </a:lnTo>
                  <a:lnTo>
                    <a:pt x="265" y="8255"/>
                  </a:lnTo>
                  <a:lnTo>
                    <a:pt x="359" y="8463"/>
                  </a:lnTo>
                  <a:lnTo>
                    <a:pt x="473" y="8671"/>
                  </a:lnTo>
                  <a:lnTo>
                    <a:pt x="586" y="8879"/>
                  </a:lnTo>
                  <a:lnTo>
                    <a:pt x="718" y="9068"/>
                  </a:lnTo>
                  <a:lnTo>
                    <a:pt x="850" y="9256"/>
                  </a:lnTo>
                  <a:lnTo>
                    <a:pt x="1001" y="9426"/>
                  </a:lnTo>
                  <a:lnTo>
                    <a:pt x="1172" y="9596"/>
                  </a:lnTo>
                  <a:lnTo>
                    <a:pt x="1342" y="9766"/>
                  </a:lnTo>
                  <a:lnTo>
                    <a:pt x="1512" y="9899"/>
                  </a:lnTo>
                  <a:lnTo>
                    <a:pt x="1700" y="10031"/>
                  </a:lnTo>
                  <a:lnTo>
                    <a:pt x="1908" y="10163"/>
                  </a:lnTo>
                  <a:lnTo>
                    <a:pt x="2116" y="10277"/>
                  </a:lnTo>
                  <a:lnTo>
                    <a:pt x="2324" y="10371"/>
                  </a:lnTo>
                  <a:lnTo>
                    <a:pt x="2532" y="10465"/>
                  </a:lnTo>
                  <a:lnTo>
                    <a:pt x="2758" y="10541"/>
                  </a:lnTo>
                  <a:lnTo>
                    <a:pt x="2456" y="10692"/>
                  </a:lnTo>
                  <a:lnTo>
                    <a:pt x="2192" y="10900"/>
                  </a:lnTo>
                  <a:lnTo>
                    <a:pt x="1946" y="11127"/>
                  </a:lnTo>
                  <a:lnTo>
                    <a:pt x="1719" y="11372"/>
                  </a:lnTo>
                  <a:lnTo>
                    <a:pt x="1530" y="11637"/>
                  </a:lnTo>
                  <a:lnTo>
                    <a:pt x="1360" y="11920"/>
                  </a:lnTo>
                  <a:lnTo>
                    <a:pt x="1209" y="12222"/>
                  </a:lnTo>
                  <a:lnTo>
                    <a:pt x="1096" y="12543"/>
                  </a:lnTo>
                  <a:lnTo>
                    <a:pt x="1001" y="12864"/>
                  </a:lnTo>
                  <a:lnTo>
                    <a:pt x="945" y="13204"/>
                  </a:lnTo>
                  <a:lnTo>
                    <a:pt x="926" y="13526"/>
                  </a:lnTo>
                  <a:lnTo>
                    <a:pt x="945" y="13866"/>
                  </a:lnTo>
                  <a:lnTo>
                    <a:pt x="983" y="14187"/>
                  </a:lnTo>
                  <a:lnTo>
                    <a:pt x="1058" y="14527"/>
                  </a:lnTo>
                  <a:lnTo>
                    <a:pt x="1153" y="14829"/>
                  </a:lnTo>
                  <a:lnTo>
                    <a:pt x="1304" y="15131"/>
                  </a:lnTo>
                  <a:lnTo>
                    <a:pt x="1493" y="15415"/>
                  </a:lnTo>
                  <a:lnTo>
                    <a:pt x="1700" y="15679"/>
                  </a:lnTo>
                  <a:lnTo>
                    <a:pt x="1927" y="15906"/>
                  </a:lnTo>
                  <a:lnTo>
                    <a:pt x="2192" y="16132"/>
                  </a:lnTo>
                  <a:lnTo>
                    <a:pt x="2475" y="16303"/>
                  </a:lnTo>
                  <a:lnTo>
                    <a:pt x="2758" y="16454"/>
                  </a:lnTo>
                  <a:lnTo>
                    <a:pt x="3079" y="16586"/>
                  </a:lnTo>
                  <a:lnTo>
                    <a:pt x="3401" y="16699"/>
                  </a:lnTo>
                  <a:lnTo>
                    <a:pt x="3722" y="16756"/>
                  </a:lnTo>
                  <a:lnTo>
                    <a:pt x="4062" y="16794"/>
                  </a:lnTo>
                  <a:lnTo>
                    <a:pt x="4383" y="16813"/>
                  </a:lnTo>
                  <a:lnTo>
                    <a:pt x="4723" y="16775"/>
                  </a:lnTo>
                  <a:lnTo>
                    <a:pt x="5044" y="16718"/>
                  </a:lnTo>
                  <a:lnTo>
                    <a:pt x="5365" y="16643"/>
                  </a:lnTo>
                  <a:lnTo>
                    <a:pt x="5686" y="16510"/>
                  </a:lnTo>
                  <a:lnTo>
                    <a:pt x="5970" y="16340"/>
                  </a:lnTo>
                  <a:lnTo>
                    <a:pt x="6007" y="16737"/>
                  </a:lnTo>
                  <a:lnTo>
                    <a:pt x="6064" y="17134"/>
                  </a:lnTo>
                  <a:lnTo>
                    <a:pt x="6177" y="17511"/>
                  </a:lnTo>
                  <a:lnTo>
                    <a:pt x="6329" y="17870"/>
                  </a:lnTo>
                  <a:lnTo>
                    <a:pt x="6499" y="18210"/>
                  </a:lnTo>
                  <a:lnTo>
                    <a:pt x="6706" y="18550"/>
                  </a:lnTo>
                  <a:lnTo>
                    <a:pt x="6952" y="18872"/>
                  </a:lnTo>
                  <a:lnTo>
                    <a:pt x="7216" y="19155"/>
                  </a:lnTo>
                  <a:lnTo>
                    <a:pt x="7500" y="19438"/>
                  </a:lnTo>
                  <a:lnTo>
                    <a:pt x="7821" y="19684"/>
                  </a:lnTo>
                  <a:lnTo>
                    <a:pt x="8142" y="19911"/>
                  </a:lnTo>
                  <a:lnTo>
                    <a:pt x="8482" y="20118"/>
                  </a:lnTo>
                  <a:lnTo>
                    <a:pt x="8860" y="20288"/>
                  </a:lnTo>
                  <a:lnTo>
                    <a:pt x="9238" y="20439"/>
                  </a:lnTo>
                  <a:lnTo>
                    <a:pt x="9615" y="20553"/>
                  </a:lnTo>
                  <a:lnTo>
                    <a:pt x="10012" y="20628"/>
                  </a:lnTo>
                  <a:lnTo>
                    <a:pt x="10409" y="20685"/>
                  </a:lnTo>
                  <a:lnTo>
                    <a:pt x="10787" y="20704"/>
                  </a:lnTo>
                  <a:lnTo>
                    <a:pt x="11183" y="20685"/>
                  </a:lnTo>
                  <a:lnTo>
                    <a:pt x="11580" y="20647"/>
                  </a:lnTo>
                  <a:lnTo>
                    <a:pt x="11977" y="20591"/>
                  </a:lnTo>
                  <a:lnTo>
                    <a:pt x="12355" y="20515"/>
                  </a:lnTo>
                  <a:lnTo>
                    <a:pt x="12751" y="20402"/>
                  </a:lnTo>
                  <a:lnTo>
                    <a:pt x="13129" y="20269"/>
                  </a:lnTo>
                  <a:lnTo>
                    <a:pt x="13488" y="20137"/>
                  </a:lnTo>
                  <a:lnTo>
                    <a:pt x="13847" y="19967"/>
                  </a:lnTo>
                  <a:lnTo>
                    <a:pt x="14206" y="19778"/>
                  </a:lnTo>
                  <a:lnTo>
                    <a:pt x="14565" y="19571"/>
                  </a:lnTo>
                  <a:lnTo>
                    <a:pt x="14886" y="19344"/>
                  </a:lnTo>
                  <a:lnTo>
                    <a:pt x="15226" y="19098"/>
                  </a:lnTo>
                  <a:lnTo>
                    <a:pt x="15528" y="18853"/>
                  </a:lnTo>
                  <a:lnTo>
                    <a:pt x="15830" y="18588"/>
                  </a:lnTo>
                  <a:lnTo>
                    <a:pt x="15981" y="18853"/>
                  </a:lnTo>
                  <a:lnTo>
                    <a:pt x="16133" y="19098"/>
                  </a:lnTo>
                  <a:lnTo>
                    <a:pt x="16321" y="19325"/>
                  </a:lnTo>
                  <a:lnTo>
                    <a:pt x="16529" y="19533"/>
                  </a:lnTo>
                  <a:lnTo>
                    <a:pt x="16737" y="19741"/>
                  </a:lnTo>
                  <a:lnTo>
                    <a:pt x="16983" y="19911"/>
                  </a:lnTo>
                  <a:lnTo>
                    <a:pt x="17228" y="20081"/>
                  </a:lnTo>
                  <a:lnTo>
                    <a:pt x="17493" y="20213"/>
                  </a:lnTo>
                  <a:lnTo>
                    <a:pt x="17757" y="20345"/>
                  </a:lnTo>
                  <a:lnTo>
                    <a:pt x="18040" y="20439"/>
                  </a:lnTo>
                  <a:lnTo>
                    <a:pt x="18324" y="20515"/>
                  </a:lnTo>
                  <a:lnTo>
                    <a:pt x="18607" y="20572"/>
                  </a:lnTo>
                  <a:lnTo>
                    <a:pt x="18909" y="20609"/>
                  </a:lnTo>
                  <a:lnTo>
                    <a:pt x="19193" y="20609"/>
                  </a:lnTo>
                  <a:lnTo>
                    <a:pt x="19495" y="20591"/>
                  </a:lnTo>
                  <a:lnTo>
                    <a:pt x="19797" y="20553"/>
                  </a:lnTo>
                  <a:lnTo>
                    <a:pt x="20081" y="20477"/>
                  </a:lnTo>
                  <a:lnTo>
                    <a:pt x="20364" y="20364"/>
                  </a:lnTo>
                  <a:lnTo>
                    <a:pt x="20666" y="20232"/>
                  </a:lnTo>
                  <a:lnTo>
                    <a:pt x="20950" y="20062"/>
                  </a:lnTo>
                  <a:lnTo>
                    <a:pt x="21214" y="19873"/>
                  </a:lnTo>
                  <a:lnTo>
                    <a:pt x="21497" y="19665"/>
                  </a:lnTo>
                  <a:lnTo>
                    <a:pt x="21743" y="19438"/>
                  </a:lnTo>
                  <a:lnTo>
                    <a:pt x="21989" y="19174"/>
                  </a:lnTo>
                  <a:lnTo>
                    <a:pt x="22215" y="18909"/>
                  </a:lnTo>
                  <a:lnTo>
                    <a:pt x="22423" y="18626"/>
                  </a:lnTo>
                  <a:lnTo>
                    <a:pt x="22593" y="18343"/>
                  </a:lnTo>
                  <a:lnTo>
                    <a:pt x="22763" y="18059"/>
                  </a:lnTo>
                  <a:lnTo>
                    <a:pt x="22895" y="17757"/>
                  </a:lnTo>
                  <a:lnTo>
                    <a:pt x="22990" y="17455"/>
                  </a:lnTo>
                  <a:lnTo>
                    <a:pt x="23065" y="17153"/>
                  </a:lnTo>
                  <a:lnTo>
                    <a:pt x="23103" y="16850"/>
                  </a:lnTo>
                  <a:lnTo>
                    <a:pt x="23368" y="16945"/>
                  </a:lnTo>
                  <a:lnTo>
                    <a:pt x="23632" y="17039"/>
                  </a:lnTo>
                  <a:lnTo>
                    <a:pt x="23934" y="17115"/>
                  </a:lnTo>
                  <a:lnTo>
                    <a:pt x="24218" y="17171"/>
                  </a:lnTo>
                  <a:lnTo>
                    <a:pt x="24520" y="17228"/>
                  </a:lnTo>
                  <a:lnTo>
                    <a:pt x="24822" y="17247"/>
                  </a:lnTo>
                  <a:lnTo>
                    <a:pt x="25124" y="17266"/>
                  </a:lnTo>
                  <a:lnTo>
                    <a:pt x="25427" y="17247"/>
                  </a:lnTo>
                  <a:lnTo>
                    <a:pt x="25710" y="17209"/>
                  </a:lnTo>
                  <a:lnTo>
                    <a:pt x="26012" y="17153"/>
                  </a:lnTo>
                  <a:lnTo>
                    <a:pt x="26277" y="17058"/>
                  </a:lnTo>
                  <a:lnTo>
                    <a:pt x="26541" y="16945"/>
                  </a:lnTo>
                  <a:lnTo>
                    <a:pt x="26787" y="16813"/>
                  </a:lnTo>
                  <a:lnTo>
                    <a:pt x="27013" y="16643"/>
                  </a:lnTo>
                  <a:lnTo>
                    <a:pt x="27221" y="16435"/>
                  </a:lnTo>
                  <a:lnTo>
                    <a:pt x="27410" y="16189"/>
                  </a:lnTo>
                  <a:lnTo>
                    <a:pt x="27580" y="15925"/>
                  </a:lnTo>
                  <a:lnTo>
                    <a:pt x="27712" y="15641"/>
                  </a:lnTo>
                  <a:lnTo>
                    <a:pt x="27826" y="15339"/>
                  </a:lnTo>
                  <a:lnTo>
                    <a:pt x="27920" y="15037"/>
                  </a:lnTo>
                  <a:lnTo>
                    <a:pt x="27977" y="14697"/>
                  </a:lnTo>
                  <a:lnTo>
                    <a:pt x="28033" y="14376"/>
                  </a:lnTo>
                  <a:lnTo>
                    <a:pt x="28052" y="14036"/>
                  </a:lnTo>
                  <a:lnTo>
                    <a:pt x="28052" y="13715"/>
                  </a:lnTo>
                  <a:lnTo>
                    <a:pt x="28033" y="13375"/>
                  </a:lnTo>
                  <a:lnTo>
                    <a:pt x="27996" y="13053"/>
                  </a:lnTo>
                  <a:lnTo>
                    <a:pt x="27939" y="12732"/>
                  </a:lnTo>
                  <a:lnTo>
                    <a:pt x="27845" y="12411"/>
                  </a:lnTo>
                  <a:lnTo>
                    <a:pt x="27750" y="12128"/>
                  </a:lnTo>
                  <a:lnTo>
                    <a:pt x="27618" y="11844"/>
                  </a:lnTo>
                  <a:lnTo>
                    <a:pt x="27486" y="11580"/>
                  </a:lnTo>
                  <a:lnTo>
                    <a:pt x="27334" y="11353"/>
                  </a:lnTo>
                  <a:lnTo>
                    <a:pt x="27693" y="11202"/>
                  </a:lnTo>
                  <a:lnTo>
                    <a:pt x="28128" y="11032"/>
                  </a:lnTo>
                  <a:lnTo>
                    <a:pt x="28562" y="10843"/>
                  </a:lnTo>
                  <a:lnTo>
                    <a:pt x="29016" y="10598"/>
                  </a:lnTo>
                  <a:lnTo>
                    <a:pt x="29224" y="10484"/>
                  </a:lnTo>
                  <a:lnTo>
                    <a:pt x="29431" y="10352"/>
                  </a:lnTo>
                  <a:lnTo>
                    <a:pt x="29620" y="10220"/>
                  </a:lnTo>
                  <a:lnTo>
                    <a:pt x="29790" y="10069"/>
                  </a:lnTo>
                  <a:lnTo>
                    <a:pt x="29922" y="9918"/>
                  </a:lnTo>
                  <a:lnTo>
                    <a:pt x="30055" y="9766"/>
                  </a:lnTo>
                  <a:lnTo>
                    <a:pt x="30149" y="9596"/>
                  </a:lnTo>
                  <a:lnTo>
                    <a:pt x="30225" y="9426"/>
                  </a:lnTo>
                  <a:lnTo>
                    <a:pt x="30319" y="9049"/>
                  </a:lnTo>
                  <a:lnTo>
                    <a:pt x="30414" y="8652"/>
                  </a:lnTo>
                  <a:lnTo>
                    <a:pt x="30470" y="8217"/>
                  </a:lnTo>
                  <a:lnTo>
                    <a:pt x="30508" y="7783"/>
                  </a:lnTo>
                  <a:lnTo>
                    <a:pt x="30508" y="7575"/>
                  </a:lnTo>
                  <a:lnTo>
                    <a:pt x="30489" y="7349"/>
                  </a:lnTo>
                  <a:lnTo>
                    <a:pt x="30470" y="7141"/>
                  </a:lnTo>
                  <a:lnTo>
                    <a:pt x="30432" y="6952"/>
                  </a:lnTo>
                  <a:lnTo>
                    <a:pt x="30376" y="6763"/>
                  </a:lnTo>
                  <a:lnTo>
                    <a:pt x="30319" y="6574"/>
                  </a:lnTo>
                  <a:lnTo>
                    <a:pt x="30244" y="6404"/>
                  </a:lnTo>
                  <a:lnTo>
                    <a:pt x="30149" y="6253"/>
                  </a:lnTo>
                  <a:lnTo>
                    <a:pt x="29979" y="6064"/>
                  </a:lnTo>
                  <a:lnTo>
                    <a:pt x="29809" y="5856"/>
                  </a:lnTo>
                  <a:lnTo>
                    <a:pt x="29620" y="5686"/>
                  </a:lnTo>
                  <a:lnTo>
                    <a:pt x="29412" y="5516"/>
                  </a:lnTo>
                  <a:lnTo>
                    <a:pt x="29016" y="5195"/>
                  </a:lnTo>
                  <a:lnTo>
                    <a:pt x="28581" y="4874"/>
                  </a:lnTo>
                  <a:lnTo>
                    <a:pt x="28166" y="4572"/>
                  </a:lnTo>
                  <a:lnTo>
                    <a:pt x="27769" y="4232"/>
                  </a:lnTo>
                  <a:lnTo>
                    <a:pt x="27580" y="4062"/>
                  </a:lnTo>
                  <a:lnTo>
                    <a:pt x="27410" y="3873"/>
                  </a:lnTo>
                  <a:lnTo>
                    <a:pt x="27240" y="3665"/>
                  </a:lnTo>
                  <a:lnTo>
                    <a:pt x="27108" y="3457"/>
                  </a:lnTo>
                  <a:lnTo>
                    <a:pt x="26994" y="3268"/>
                  </a:lnTo>
                  <a:lnTo>
                    <a:pt x="26900" y="3060"/>
                  </a:lnTo>
                  <a:lnTo>
                    <a:pt x="26824" y="2872"/>
                  </a:lnTo>
                  <a:lnTo>
                    <a:pt x="26768" y="2664"/>
                  </a:lnTo>
                  <a:lnTo>
                    <a:pt x="26711" y="2456"/>
                  </a:lnTo>
                  <a:lnTo>
                    <a:pt x="26673" y="2229"/>
                  </a:lnTo>
                  <a:lnTo>
                    <a:pt x="26636" y="1795"/>
                  </a:lnTo>
                  <a:lnTo>
                    <a:pt x="26617" y="1360"/>
                  </a:lnTo>
                  <a:lnTo>
                    <a:pt x="26654" y="907"/>
                  </a:lnTo>
                  <a:lnTo>
                    <a:pt x="26692" y="454"/>
                  </a:lnTo>
                  <a:lnTo>
                    <a:pt x="2676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5" name="Google Shape;1555;p30"/>
            <p:cNvSpPr/>
            <p:nvPr/>
          </p:nvSpPr>
          <p:spPr>
            <a:xfrm>
              <a:off x="5280125" y="710850"/>
              <a:ext cx="762725" cy="517600"/>
            </a:xfrm>
            <a:custGeom>
              <a:avLst/>
              <a:gdLst/>
              <a:ahLst/>
              <a:cxnLst/>
              <a:rect l="l" t="t" r="r" b="b"/>
              <a:pathLst>
                <a:path w="30509" h="20704" fill="none" extrusionOk="0">
                  <a:moveTo>
                    <a:pt x="3514" y="1247"/>
                  </a:moveTo>
                  <a:lnTo>
                    <a:pt x="3514" y="1247"/>
                  </a:lnTo>
                  <a:lnTo>
                    <a:pt x="3363" y="1625"/>
                  </a:lnTo>
                  <a:lnTo>
                    <a:pt x="3174" y="1984"/>
                  </a:lnTo>
                  <a:lnTo>
                    <a:pt x="2947" y="2324"/>
                  </a:lnTo>
                  <a:lnTo>
                    <a:pt x="2683" y="2645"/>
                  </a:lnTo>
                  <a:lnTo>
                    <a:pt x="2683" y="2645"/>
                  </a:lnTo>
                  <a:lnTo>
                    <a:pt x="2475" y="2890"/>
                  </a:lnTo>
                  <a:lnTo>
                    <a:pt x="2229" y="3136"/>
                  </a:lnTo>
                  <a:lnTo>
                    <a:pt x="1738" y="3570"/>
                  </a:lnTo>
                  <a:lnTo>
                    <a:pt x="1247" y="4024"/>
                  </a:lnTo>
                  <a:lnTo>
                    <a:pt x="1020" y="4269"/>
                  </a:lnTo>
                  <a:lnTo>
                    <a:pt x="813" y="4515"/>
                  </a:lnTo>
                  <a:lnTo>
                    <a:pt x="813" y="4515"/>
                  </a:lnTo>
                  <a:lnTo>
                    <a:pt x="680" y="4704"/>
                  </a:lnTo>
                  <a:lnTo>
                    <a:pt x="548" y="4893"/>
                  </a:lnTo>
                  <a:lnTo>
                    <a:pt x="435" y="5101"/>
                  </a:lnTo>
                  <a:lnTo>
                    <a:pt x="340" y="5308"/>
                  </a:lnTo>
                  <a:lnTo>
                    <a:pt x="246" y="5535"/>
                  </a:lnTo>
                  <a:lnTo>
                    <a:pt x="170" y="5743"/>
                  </a:lnTo>
                  <a:lnTo>
                    <a:pt x="114" y="5970"/>
                  </a:lnTo>
                  <a:lnTo>
                    <a:pt x="76" y="6196"/>
                  </a:lnTo>
                  <a:lnTo>
                    <a:pt x="38" y="6423"/>
                  </a:lnTo>
                  <a:lnTo>
                    <a:pt x="19" y="6668"/>
                  </a:lnTo>
                  <a:lnTo>
                    <a:pt x="0" y="6895"/>
                  </a:lnTo>
                  <a:lnTo>
                    <a:pt x="19" y="7122"/>
                  </a:lnTo>
                  <a:lnTo>
                    <a:pt x="38" y="7367"/>
                  </a:lnTo>
                  <a:lnTo>
                    <a:pt x="76" y="7594"/>
                  </a:lnTo>
                  <a:lnTo>
                    <a:pt x="133" y="7821"/>
                  </a:lnTo>
                  <a:lnTo>
                    <a:pt x="189" y="8047"/>
                  </a:lnTo>
                  <a:lnTo>
                    <a:pt x="189" y="8047"/>
                  </a:lnTo>
                  <a:lnTo>
                    <a:pt x="265" y="8255"/>
                  </a:lnTo>
                  <a:lnTo>
                    <a:pt x="359" y="8463"/>
                  </a:lnTo>
                  <a:lnTo>
                    <a:pt x="473" y="8671"/>
                  </a:lnTo>
                  <a:lnTo>
                    <a:pt x="586" y="8879"/>
                  </a:lnTo>
                  <a:lnTo>
                    <a:pt x="718" y="9068"/>
                  </a:lnTo>
                  <a:lnTo>
                    <a:pt x="850" y="9256"/>
                  </a:lnTo>
                  <a:lnTo>
                    <a:pt x="1001" y="9426"/>
                  </a:lnTo>
                  <a:lnTo>
                    <a:pt x="1172" y="9596"/>
                  </a:lnTo>
                  <a:lnTo>
                    <a:pt x="1342" y="9766"/>
                  </a:lnTo>
                  <a:lnTo>
                    <a:pt x="1512" y="9899"/>
                  </a:lnTo>
                  <a:lnTo>
                    <a:pt x="1700" y="10031"/>
                  </a:lnTo>
                  <a:lnTo>
                    <a:pt x="1908" y="10163"/>
                  </a:lnTo>
                  <a:lnTo>
                    <a:pt x="2116" y="10277"/>
                  </a:lnTo>
                  <a:lnTo>
                    <a:pt x="2324" y="10371"/>
                  </a:lnTo>
                  <a:lnTo>
                    <a:pt x="2532" y="10465"/>
                  </a:lnTo>
                  <a:lnTo>
                    <a:pt x="2758" y="10541"/>
                  </a:lnTo>
                  <a:lnTo>
                    <a:pt x="2758" y="10541"/>
                  </a:lnTo>
                  <a:lnTo>
                    <a:pt x="2456" y="10692"/>
                  </a:lnTo>
                  <a:lnTo>
                    <a:pt x="2192" y="10900"/>
                  </a:lnTo>
                  <a:lnTo>
                    <a:pt x="1946" y="11127"/>
                  </a:lnTo>
                  <a:lnTo>
                    <a:pt x="1719" y="11372"/>
                  </a:lnTo>
                  <a:lnTo>
                    <a:pt x="1530" y="11637"/>
                  </a:lnTo>
                  <a:lnTo>
                    <a:pt x="1360" y="11920"/>
                  </a:lnTo>
                  <a:lnTo>
                    <a:pt x="1209" y="12222"/>
                  </a:lnTo>
                  <a:lnTo>
                    <a:pt x="1096" y="12543"/>
                  </a:lnTo>
                  <a:lnTo>
                    <a:pt x="1001" y="12864"/>
                  </a:lnTo>
                  <a:lnTo>
                    <a:pt x="945" y="13204"/>
                  </a:lnTo>
                  <a:lnTo>
                    <a:pt x="926" y="13526"/>
                  </a:lnTo>
                  <a:lnTo>
                    <a:pt x="945" y="13866"/>
                  </a:lnTo>
                  <a:lnTo>
                    <a:pt x="983" y="14187"/>
                  </a:lnTo>
                  <a:lnTo>
                    <a:pt x="1058" y="14527"/>
                  </a:lnTo>
                  <a:lnTo>
                    <a:pt x="1153" y="14829"/>
                  </a:lnTo>
                  <a:lnTo>
                    <a:pt x="1304" y="15131"/>
                  </a:lnTo>
                  <a:lnTo>
                    <a:pt x="1304" y="15131"/>
                  </a:lnTo>
                  <a:lnTo>
                    <a:pt x="1493" y="15415"/>
                  </a:lnTo>
                  <a:lnTo>
                    <a:pt x="1700" y="15679"/>
                  </a:lnTo>
                  <a:lnTo>
                    <a:pt x="1927" y="15906"/>
                  </a:lnTo>
                  <a:lnTo>
                    <a:pt x="2192" y="16132"/>
                  </a:lnTo>
                  <a:lnTo>
                    <a:pt x="2475" y="16303"/>
                  </a:lnTo>
                  <a:lnTo>
                    <a:pt x="2758" y="16454"/>
                  </a:lnTo>
                  <a:lnTo>
                    <a:pt x="3079" y="16586"/>
                  </a:lnTo>
                  <a:lnTo>
                    <a:pt x="3401" y="16699"/>
                  </a:lnTo>
                  <a:lnTo>
                    <a:pt x="3722" y="16756"/>
                  </a:lnTo>
                  <a:lnTo>
                    <a:pt x="4062" y="16794"/>
                  </a:lnTo>
                  <a:lnTo>
                    <a:pt x="4383" y="16813"/>
                  </a:lnTo>
                  <a:lnTo>
                    <a:pt x="4723" y="16775"/>
                  </a:lnTo>
                  <a:lnTo>
                    <a:pt x="5044" y="16718"/>
                  </a:lnTo>
                  <a:lnTo>
                    <a:pt x="5365" y="16643"/>
                  </a:lnTo>
                  <a:lnTo>
                    <a:pt x="5686" y="16510"/>
                  </a:lnTo>
                  <a:lnTo>
                    <a:pt x="5970" y="16340"/>
                  </a:lnTo>
                  <a:lnTo>
                    <a:pt x="5970" y="16340"/>
                  </a:lnTo>
                  <a:lnTo>
                    <a:pt x="6007" y="16737"/>
                  </a:lnTo>
                  <a:lnTo>
                    <a:pt x="6064" y="17134"/>
                  </a:lnTo>
                  <a:lnTo>
                    <a:pt x="6177" y="17511"/>
                  </a:lnTo>
                  <a:lnTo>
                    <a:pt x="6329" y="17870"/>
                  </a:lnTo>
                  <a:lnTo>
                    <a:pt x="6499" y="18210"/>
                  </a:lnTo>
                  <a:lnTo>
                    <a:pt x="6706" y="18550"/>
                  </a:lnTo>
                  <a:lnTo>
                    <a:pt x="6952" y="18872"/>
                  </a:lnTo>
                  <a:lnTo>
                    <a:pt x="7216" y="19155"/>
                  </a:lnTo>
                  <a:lnTo>
                    <a:pt x="7500" y="19438"/>
                  </a:lnTo>
                  <a:lnTo>
                    <a:pt x="7821" y="19684"/>
                  </a:lnTo>
                  <a:lnTo>
                    <a:pt x="8142" y="19911"/>
                  </a:lnTo>
                  <a:lnTo>
                    <a:pt x="8482" y="20118"/>
                  </a:lnTo>
                  <a:lnTo>
                    <a:pt x="8860" y="20288"/>
                  </a:lnTo>
                  <a:lnTo>
                    <a:pt x="9238" y="20439"/>
                  </a:lnTo>
                  <a:lnTo>
                    <a:pt x="9615" y="20553"/>
                  </a:lnTo>
                  <a:lnTo>
                    <a:pt x="10012" y="20628"/>
                  </a:lnTo>
                  <a:lnTo>
                    <a:pt x="10012" y="20628"/>
                  </a:lnTo>
                  <a:lnTo>
                    <a:pt x="10409" y="20685"/>
                  </a:lnTo>
                  <a:lnTo>
                    <a:pt x="10787" y="20704"/>
                  </a:lnTo>
                  <a:lnTo>
                    <a:pt x="11183" y="20685"/>
                  </a:lnTo>
                  <a:lnTo>
                    <a:pt x="11580" y="20647"/>
                  </a:lnTo>
                  <a:lnTo>
                    <a:pt x="11977" y="20591"/>
                  </a:lnTo>
                  <a:lnTo>
                    <a:pt x="12355" y="20515"/>
                  </a:lnTo>
                  <a:lnTo>
                    <a:pt x="12751" y="20402"/>
                  </a:lnTo>
                  <a:lnTo>
                    <a:pt x="13129" y="20269"/>
                  </a:lnTo>
                  <a:lnTo>
                    <a:pt x="13488" y="20137"/>
                  </a:lnTo>
                  <a:lnTo>
                    <a:pt x="13847" y="19967"/>
                  </a:lnTo>
                  <a:lnTo>
                    <a:pt x="14206" y="19778"/>
                  </a:lnTo>
                  <a:lnTo>
                    <a:pt x="14565" y="19571"/>
                  </a:lnTo>
                  <a:lnTo>
                    <a:pt x="14886" y="19344"/>
                  </a:lnTo>
                  <a:lnTo>
                    <a:pt x="15226" y="19098"/>
                  </a:lnTo>
                  <a:lnTo>
                    <a:pt x="15528" y="18853"/>
                  </a:lnTo>
                  <a:lnTo>
                    <a:pt x="15830" y="18588"/>
                  </a:lnTo>
                  <a:lnTo>
                    <a:pt x="15830" y="18588"/>
                  </a:lnTo>
                  <a:lnTo>
                    <a:pt x="15981" y="18853"/>
                  </a:lnTo>
                  <a:lnTo>
                    <a:pt x="16133" y="19098"/>
                  </a:lnTo>
                  <a:lnTo>
                    <a:pt x="16321" y="19325"/>
                  </a:lnTo>
                  <a:lnTo>
                    <a:pt x="16529" y="19533"/>
                  </a:lnTo>
                  <a:lnTo>
                    <a:pt x="16737" y="19741"/>
                  </a:lnTo>
                  <a:lnTo>
                    <a:pt x="16983" y="19911"/>
                  </a:lnTo>
                  <a:lnTo>
                    <a:pt x="17228" y="20081"/>
                  </a:lnTo>
                  <a:lnTo>
                    <a:pt x="17493" y="20213"/>
                  </a:lnTo>
                  <a:lnTo>
                    <a:pt x="17757" y="20345"/>
                  </a:lnTo>
                  <a:lnTo>
                    <a:pt x="18040" y="20439"/>
                  </a:lnTo>
                  <a:lnTo>
                    <a:pt x="18324" y="20515"/>
                  </a:lnTo>
                  <a:lnTo>
                    <a:pt x="18607" y="20572"/>
                  </a:lnTo>
                  <a:lnTo>
                    <a:pt x="18909" y="20609"/>
                  </a:lnTo>
                  <a:lnTo>
                    <a:pt x="19193" y="20609"/>
                  </a:lnTo>
                  <a:lnTo>
                    <a:pt x="19495" y="20591"/>
                  </a:lnTo>
                  <a:lnTo>
                    <a:pt x="19797" y="20553"/>
                  </a:lnTo>
                  <a:lnTo>
                    <a:pt x="19797" y="20553"/>
                  </a:lnTo>
                  <a:lnTo>
                    <a:pt x="20081" y="20477"/>
                  </a:lnTo>
                  <a:lnTo>
                    <a:pt x="20364" y="20364"/>
                  </a:lnTo>
                  <a:lnTo>
                    <a:pt x="20666" y="20232"/>
                  </a:lnTo>
                  <a:lnTo>
                    <a:pt x="20950" y="20062"/>
                  </a:lnTo>
                  <a:lnTo>
                    <a:pt x="21214" y="19873"/>
                  </a:lnTo>
                  <a:lnTo>
                    <a:pt x="21497" y="19665"/>
                  </a:lnTo>
                  <a:lnTo>
                    <a:pt x="21743" y="19438"/>
                  </a:lnTo>
                  <a:lnTo>
                    <a:pt x="21989" y="19174"/>
                  </a:lnTo>
                  <a:lnTo>
                    <a:pt x="22215" y="18909"/>
                  </a:lnTo>
                  <a:lnTo>
                    <a:pt x="22423" y="18626"/>
                  </a:lnTo>
                  <a:lnTo>
                    <a:pt x="22593" y="18343"/>
                  </a:lnTo>
                  <a:lnTo>
                    <a:pt x="22763" y="18059"/>
                  </a:lnTo>
                  <a:lnTo>
                    <a:pt x="22895" y="17757"/>
                  </a:lnTo>
                  <a:lnTo>
                    <a:pt x="22990" y="17455"/>
                  </a:lnTo>
                  <a:lnTo>
                    <a:pt x="23065" y="17153"/>
                  </a:lnTo>
                  <a:lnTo>
                    <a:pt x="23103" y="16850"/>
                  </a:lnTo>
                  <a:lnTo>
                    <a:pt x="23103" y="16850"/>
                  </a:lnTo>
                  <a:lnTo>
                    <a:pt x="23368" y="16945"/>
                  </a:lnTo>
                  <a:lnTo>
                    <a:pt x="23632" y="17039"/>
                  </a:lnTo>
                  <a:lnTo>
                    <a:pt x="23934" y="17115"/>
                  </a:lnTo>
                  <a:lnTo>
                    <a:pt x="24218" y="17171"/>
                  </a:lnTo>
                  <a:lnTo>
                    <a:pt x="24520" y="17228"/>
                  </a:lnTo>
                  <a:lnTo>
                    <a:pt x="24822" y="17247"/>
                  </a:lnTo>
                  <a:lnTo>
                    <a:pt x="25124" y="17266"/>
                  </a:lnTo>
                  <a:lnTo>
                    <a:pt x="25427" y="17247"/>
                  </a:lnTo>
                  <a:lnTo>
                    <a:pt x="25710" y="17209"/>
                  </a:lnTo>
                  <a:lnTo>
                    <a:pt x="26012" y="17153"/>
                  </a:lnTo>
                  <a:lnTo>
                    <a:pt x="26277" y="17058"/>
                  </a:lnTo>
                  <a:lnTo>
                    <a:pt x="26541" y="16945"/>
                  </a:lnTo>
                  <a:lnTo>
                    <a:pt x="26787" y="16813"/>
                  </a:lnTo>
                  <a:lnTo>
                    <a:pt x="27013" y="16643"/>
                  </a:lnTo>
                  <a:lnTo>
                    <a:pt x="27221" y="16435"/>
                  </a:lnTo>
                  <a:lnTo>
                    <a:pt x="27410" y="16189"/>
                  </a:lnTo>
                  <a:lnTo>
                    <a:pt x="27410" y="16189"/>
                  </a:lnTo>
                  <a:lnTo>
                    <a:pt x="27580" y="15925"/>
                  </a:lnTo>
                  <a:lnTo>
                    <a:pt x="27712" y="15641"/>
                  </a:lnTo>
                  <a:lnTo>
                    <a:pt x="27826" y="15339"/>
                  </a:lnTo>
                  <a:lnTo>
                    <a:pt x="27920" y="15037"/>
                  </a:lnTo>
                  <a:lnTo>
                    <a:pt x="27977" y="14697"/>
                  </a:lnTo>
                  <a:lnTo>
                    <a:pt x="28033" y="14376"/>
                  </a:lnTo>
                  <a:lnTo>
                    <a:pt x="28052" y="14036"/>
                  </a:lnTo>
                  <a:lnTo>
                    <a:pt x="28052" y="13715"/>
                  </a:lnTo>
                  <a:lnTo>
                    <a:pt x="28033" y="13375"/>
                  </a:lnTo>
                  <a:lnTo>
                    <a:pt x="27996" y="13053"/>
                  </a:lnTo>
                  <a:lnTo>
                    <a:pt x="27939" y="12732"/>
                  </a:lnTo>
                  <a:lnTo>
                    <a:pt x="27845" y="12411"/>
                  </a:lnTo>
                  <a:lnTo>
                    <a:pt x="27750" y="12128"/>
                  </a:lnTo>
                  <a:lnTo>
                    <a:pt x="27618" y="11844"/>
                  </a:lnTo>
                  <a:lnTo>
                    <a:pt x="27486" y="11580"/>
                  </a:lnTo>
                  <a:lnTo>
                    <a:pt x="27334" y="11353"/>
                  </a:lnTo>
                  <a:lnTo>
                    <a:pt x="27334" y="11353"/>
                  </a:lnTo>
                  <a:lnTo>
                    <a:pt x="27693" y="11202"/>
                  </a:lnTo>
                  <a:lnTo>
                    <a:pt x="28128" y="11032"/>
                  </a:lnTo>
                  <a:lnTo>
                    <a:pt x="28562" y="10843"/>
                  </a:lnTo>
                  <a:lnTo>
                    <a:pt x="29016" y="10598"/>
                  </a:lnTo>
                  <a:lnTo>
                    <a:pt x="29224" y="10484"/>
                  </a:lnTo>
                  <a:lnTo>
                    <a:pt x="29431" y="10352"/>
                  </a:lnTo>
                  <a:lnTo>
                    <a:pt x="29620" y="10220"/>
                  </a:lnTo>
                  <a:lnTo>
                    <a:pt x="29790" y="10069"/>
                  </a:lnTo>
                  <a:lnTo>
                    <a:pt x="29922" y="9918"/>
                  </a:lnTo>
                  <a:lnTo>
                    <a:pt x="30055" y="9766"/>
                  </a:lnTo>
                  <a:lnTo>
                    <a:pt x="30149" y="9596"/>
                  </a:lnTo>
                  <a:lnTo>
                    <a:pt x="30225" y="9426"/>
                  </a:lnTo>
                  <a:lnTo>
                    <a:pt x="30225" y="9426"/>
                  </a:lnTo>
                  <a:lnTo>
                    <a:pt x="30319" y="9049"/>
                  </a:lnTo>
                  <a:lnTo>
                    <a:pt x="30414" y="8652"/>
                  </a:lnTo>
                  <a:lnTo>
                    <a:pt x="30470" y="8217"/>
                  </a:lnTo>
                  <a:lnTo>
                    <a:pt x="30508" y="7783"/>
                  </a:lnTo>
                  <a:lnTo>
                    <a:pt x="30508" y="7575"/>
                  </a:lnTo>
                  <a:lnTo>
                    <a:pt x="30489" y="7349"/>
                  </a:lnTo>
                  <a:lnTo>
                    <a:pt x="30470" y="7141"/>
                  </a:lnTo>
                  <a:lnTo>
                    <a:pt x="30432" y="6952"/>
                  </a:lnTo>
                  <a:lnTo>
                    <a:pt x="30376" y="6763"/>
                  </a:lnTo>
                  <a:lnTo>
                    <a:pt x="30319" y="6574"/>
                  </a:lnTo>
                  <a:lnTo>
                    <a:pt x="30244" y="6404"/>
                  </a:lnTo>
                  <a:lnTo>
                    <a:pt x="30149" y="6253"/>
                  </a:lnTo>
                  <a:lnTo>
                    <a:pt x="30149" y="6253"/>
                  </a:lnTo>
                  <a:lnTo>
                    <a:pt x="29979" y="6064"/>
                  </a:lnTo>
                  <a:lnTo>
                    <a:pt x="29809" y="5856"/>
                  </a:lnTo>
                  <a:lnTo>
                    <a:pt x="29620" y="5686"/>
                  </a:lnTo>
                  <a:lnTo>
                    <a:pt x="29412" y="5516"/>
                  </a:lnTo>
                  <a:lnTo>
                    <a:pt x="29016" y="5195"/>
                  </a:lnTo>
                  <a:lnTo>
                    <a:pt x="28581" y="4874"/>
                  </a:lnTo>
                  <a:lnTo>
                    <a:pt x="28166" y="4572"/>
                  </a:lnTo>
                  <a:lnTo>
                    <a:pt x="27769" y="4232"/>
                  </a:lnTo>
                  <a:lnTo>
                    <a:pt x="27580" y="4062"/>
                  </a:lnTo>
                  <a:lnTo>
                    <a:pt x="27410" y="3873"/>
                  </a:lnTo>
                  <a:lnTo>
                    <a:pt x="27240" y="3665"/>
                  </a:lnTo>
                  <a:lnTo>
                    <a:pt x="27108" y="3457"/>
                  </a:lnTo>
                  <a:lnTo>
                    <a:pt x="27108" y="3457"/>
                  </a:lnTo>
                  <a:lnTo>
                    <a:pt x="26994" y="3268"/>
                  </a:lnTo>
                  <a:lnTo>
                    <a:pt x="26900" y="3060"/>
                  </a:lnTo>
                  <a:lnTo>
                    <a:pt x="26824" y="2872"/>
                  </a:lnTo>
                  <a:lnTo>
                    <a:pt x="26768" y="2664"/>
                  </a:lnTo>
                  <a:lnTo>
                    <a:pt x="26711" y="2456"/>
                  </a:lnTo>
                  <a:lnTo>
                    <a:pt x="26673" y="2229"/>
                  </a:lnTo>
                  <a:lnTo>
                    <a:pt x="26636" y="1795"/>
                  </a:lnTo>
                  <a:lnTo>
                    <a:pt x="26617" y="1360"/>
                  </a:lnTo>
                  <a:lnTo>
                    <a:pt x="26654" y="907"/>
                  </a:lnTo>
                  <a:lnTo>
                    <a:pt x="26692" y="454"/>
                  </a:lnTo>
                  <a:lnTo>
                    <a:pt x="26768" y="0"/>
                  </a:lnTo>
                  <a:lnTo>
                    <a:pt x="3514" y="124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6" name="Google Shape;1556;p30"/>
            <p:cNvSpPr/>
            <p:nvPr/>
          </p:nvSpPr>
          <p:spPr>
            <a:xfrm>
              <a:off x="5306100" y="537050"/>
              <a:ext cx="69925" cy="170500"/>
            </a:xfrm>
            <a:custGeom>
              <a:avLst/>
              <a:gdLst/>
              <a:ahLst/>
              <a:cxnLst/>
              <a:rect l="l" t="t" r="r" b="b"/>
              <a:pathLst>
                <a:path w="2797" h="6820" extrusionOk="0">
                  <a:moveTo>
                    <a:pt x="0" y="1"/>
                  </a:moveTo>
                  <a:lnTo>
                    <a:pt x="0" y="5176"/>
                  </a:lnTo>
                  <a:lnTo>
                    <a:pt x="114" y="5309"/>
                  </a:lnTo>
                  <a:lnTo>
                    <a:pt x="246" y="5460"/>
                  </a:lnTo>
                  <a:lnTo>
                    <a:pt x="435" y="5649"/>
                  </a:lnTo>
                  <a:lnTo>
                    <a:pt x="718" y="5875"/>
                  </a:lnTo>
                  <a:lnTo>
                    <a:pt x="1058" y="6121"/>
                  </a:lnTo>
                  <a:lnTo>
                    <a:pt x="1266" y="6234"/>
                  </a:lnTo>
                  <a:lnTo>
                    <a:pt x="1493" y="6348"/>
                  </a:lnTo>
                  <a:lnTo>
                    <a:pt x="1757" y="6461"/>
                  </a:lnTo>
                  <a:lnTo>
                    <a:pt x="2040" y="6574"/>
                  </a:lnTo>
                  <a:lnTo>
                    <a:pt x="2720" y="6820"/>
                  </a:lnTo>
                  <a:lnTo>
                    <a:pt x="2796" y="6820"/>
                  </a:lnTo>
                  <a:lnTo>
                    <a:pt x="2720" y="6782"/>
                  </a:lnTo>
                  <a:lnTo>
                    <a:pt x="2437" y="6650"/>
                  </a:lnTo>
                  <a:lnTo>
                    <a:pt x="2267" y="6574"/>
                  </a:lnTo>
                  <a:lnTo>
                    <a:pt x="2267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7" name="Google Shape;1557;p30"/>
            <p:cNvSpPr/>
            <p:nvPr/>
          </p:nvSpPr>
          <p:spPr>
            <a:xfrm>
              <a:off x="4786625" y="1144850"/>
              <a:ext cx="642275" cy="538400"/>
            </a:xfrm>
            <a:custGeom>
              <a:avLst/>
              <a:gdLst/>
              <a:ahLst/>
              <a:cxnLst/>
              <a:rect l="l" t="t" r="r" b="b"/>
              <a:pathLst>
                <a:path w="25691" h="21536" extrusionOk="0">
                  <a:moveTo>
                    <a:pt x="3929" y="0"/>
                  </a:moveTo>
                  <a:lnTo>
                    <a:pt x="0" y="1757"/>
                  </a:lnTo>
                  <a:lnTo>
                    <a:pt x="302" y="2343"/>
                  </a:lnTo>
                  <a:lnTo>
                    <a:pt x="718" y="3231"/>
                  </a:lnTo>
                  <a:lnTo>
                    <a:pt x="1832" y="5705"/>
                  </a:lnTo>
                  <a:lnTo>
                    <a:pt x="3211" y="8803"/>
                  </a:lnTo>
                  <a:lnTo>
                    <a:pt x="3967" y="10484"/>
                  </a:lnTo>
                  <a:lnTo>
                    <a:pt x="4741" y="12203"/>
                  </a:lnTo>
                  <a:lnTo>
                    <a:pt x="5554" y="13904"/>
                  </a:lnTo>
                  <a:lnTo>
                    <a:pt x="6347" y="15528"/>
                  </a:lnTo>
                  <a:lnTo>
                    <a:pt x="7141" y="17058"/>
                  </a:lnTo>
                  <a:lnTo>
                    <a:pt x="7518" y="17757"/>
                  </a:lnTo>
                  <a:lnTo>
                    <a:pt x="7896" y="18418"/>
                  </a:lnTo>
                  <a:lnTo>
                    <a:pt x="8255" y="19042"/>
                  </a:lnTo>
                  <a:lnTo>
                    <a:pt x="8595" y="19608"/>
                  </a:lnTo>
                  <a:lnTo>
                    <a:pt x="8935" y="20100"/>
                  </a:lnTo>
                  <a:lnTo>
                    <a:pt x="9256" y="20534"/>
                  </a:lnTo>
                  <a:lnTo>
                    <a:pt x="9558" y="20912"/>
                  </a:lnTo>
                  <a:lnTo>
                    <a:pt x="9842" y="21195"/>
                  </a:lnTo>
                  <a:lnTo>
                    <a:pt x="9974" y="21309"/>
                  </a:lnTo>
                  <a:lnTo>
                    <a:pt x="10106" y="21403"/>
                  </a:lnTo>
                  <a:lnTo>
                    <a:pt x="10239" y="21460"/>
                  </a:lnTo>
                  <a:lnTo>
                    <a:pt x="10352" y="21516"/>
                  </a:lnTo>
                  <a:lnTo>
                    <a:pt x="10427" y="21535"/>
                  </a:lnTo>
                  <a:lnTo>
                    <a:pt x="10522" y="21535"/>
                  </a:lnTo>
                  <a:lnTo>
                    <a:pt x="10730" y="21498"/>
                  </a:lnTo>
                  <a:lnTo>
                    <a:pt x="10994" y="21422"/>
                  </a:lnTo>
                  <a:lnTo>
                    <a:pt x="11277" y="21309"/>
                  </a:lnTo>
                  <a:lnTo>
                    <a:pt x="11580" y="21157"/>
                  </a:lnTo>
                  <a:lnTo>
                    <a:pt x="11920" y="20969"/>
                  </a:lnTo>
                  <a:lnTo>
                    <a:pt x="12298" y="20723"/>
                  </a:lnTo>
                  <a:lnTo>
                    <a:pt x="12713" y="20477"/>
                  </a:lnTo>
                  <a:lnTo>
                    <a:pt x="13582" y="19854"/>
                  </a:lnTo>
                  <a:lnTo>
                    <a:pt x="14545" y="19136"/>
                  </a:lnTo>
                  <a:lnTo>
                    <a:pt x="15584" y="18343"/>
                  </a:lnTo>
                  <a:lnTo>
                    <a:pt x="16661" y="17455"/>
                  </a:lnTo>
                  <a:lnTo>
                    <a:pt x="17795" y="16529"/>
                  </a:lnTo>
                  <a:lnTo>
                    <a:pt x="18966" y="15566"/>
                  </a:lnTo>
                  <a:lnTo>
                    <a:pt x="21308" y="13582"/>
                  </a:lnTo>
                  <a:lnTo>
                    <a:pt x="23594" y="11675"/>
                  </a:lnTo>
                  <a:lnTo>
                    <a:pt x="24671" y="10787"/>
                  </a:lnTo>
                  <a:lnTo>
                    <a:pt x="25691" y="9956"/>
                  </a:lnTo>
                  <a:lnTo>
                    <a:pt x="23159" y="605"/>
                  </a:lnTo>
                  <a:lnTo>
                    <a:pt x="11561" y="13469"/>
                  </a:lnTo>
                  <a:lnTo>
                    <a:pt x="3929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8" name="Google Shape;1558;p30"/>
            <p:cNvSpPr/>
            <p:nvPr/>
          </p:nvSpPr>
          <p:spPr>
            <a:xfrm>
              <a:off x="4880600" y="1140600"/>
              <a:ext cx="230950" cy="345725"/>
            </a:xfrm>
            <a:custGeom>
              <a:avLst/>
              <a:gdLst/>
              <a:ahLst/>
              <a:cxnLst/>
              <a:rect l="l" t="t" r="r" b="b"/>
              <a:pathLst>
                <a:path w="9238" h="13829" extrusionOk="0">
                  <a:moveTo>
                    <a:pt x="151" y="0"/>
                  </a:moveTo>
                  <a:lnTo>
                    <a:pt x="95" y="19"/>
                  </a:lnTo>
                  <a:lnTo>
                    <a:pt x="38" y="76"/>
                  </a:lnTo>
                  <a:lnTo>
                    <a:pt x="0" y="133"/>
                  </a:lnTo>
                  <a:lnTo>
                    <a:pt x="0" y="189"/>
                  </a:lnTo>
                  <a:lnTo>
                    <a:pt x="19" y="265"/>
                  </a:lnTo>
                  <a:lnTo>
                    <a:pt x="7651" y="13734"/>
                  </a:lnTo>
                  <a:lnTo>
                    <a:pt x="7707" y="13790"/>
                  </a:lnTo>
                  <a:lnTo>
                    <a:pt x="7783" y="13828"/>
                  </a:lnTo>
                  <a:lnTo>
                    <a:pt x="7802" y="13828"/>
                  </a:lnTo>
                  <a:lnTo>
                    <a:pt x="7859" y="13809"/>
                  </a:lnTo>
                  <a:lnTo>
                    <a:pt x="7915" y="13771"/>
                  </a:lnTo>
                  <a:lnTo>
                    <a:pt x="9200" y="12355"/>
                  </a:lnTo>
                  <a:lnTo>
                    <a:pt x="9237" y="12279"/>
                  </a:lnTo>
                  <a:lnTo>
                    <a:pt x="9237" y="12222"/>
                  </a:lnTo>
                  <a:lnTo>
                    <a:pt x="9237" y="12166"/>
                  </a:lnTo>
                  <a:lnTo>
                    <a:pt x="9181" y="12109"/>
                  </a:lnTo>
                  <a:lnTo>
                    <a:pt x="9124" y="12071"/>
                  </a:lnTo>
                  <a:lnTo>
                    <a:pt x="9067" y="12052"/>
                  </a:lnTo>
                  <a:lnTo>
                    <a:pt x="8992" y="12071"/>
                  </a:lnTo>
                  <a:lnTo>
                    <a:pt x="8935" y="12109"/>
                  </a:lnTo>
                  <a:lnTo>
                    <a:pt x="7821" y="13356"/>
                  </a:lnTo>
                  <a:lnTo>
                    <a:pt x="321" y="95"/>
                  </a:lnTo>
                  <a:lnTo>
                    <a:pt x="284" y="38"/>
                  </a:lnTo>
                  <a:lnTo>
                    <a:pt x="227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9" name="Google Shape;1559;p30"/>
            <p:cNvSpPr/>
            <p:nvPr/>
          </p:nvSpPr>
          <p:spPr>
            <a:xfrm>
              <a:off x="4782375" y="1184525"/>
              <a:ext cx="424100" cy="502975"/>
            </a:xfrm>
            <a:custGeom>
              <a:avLst/>
              <a:gdLst/>
              <a:ahLst/>
              <a:cxnLst/>
              <a:rect l="l" t="t" r="r" b="b"/>
              <a:pathLst>
                <a:path w="16964" h="20119" extrusionOk="0">
                  <a:moveTo>
                    <a:pt x="151" y="0"/>
                  </a:moveTo>
                  <a:lnTo>
                    <a:pt x="94" y="19"/>
                  </a:lnTo>
                  <a:lnTo>
                    <a:pt x="38" y="76"/>
                  </a:lnTo>
                  <a:lnTo>
                    <a:pt x="0" y="132"/>
                  </a:lnTo>
                  <a:lnTo>
                    <a:pt x="0" y="189"/>
                  </a:lnTo>
                  <a:lnTo>
                    <a:pt x="19" y="265"/>
                  </a:lnTo>
                  <a:lnTo>
                    <a:pt x="170" y="548"/>
                  </a:lnTo>
                  <a:lnTo>
                    <a:pt x="359" y="907"/>
                  </a:lnTo>
                  <a:lnTo>
                    <a:pt x="831" y="1908"/>
                  </a:lnTo>
                  <a:lnTo>
                    <a:pt x="2078" y="4723"/>
                  </a:lnTo>
                  <a:lnTo>
                    <a:pt x="3325" y="7500"/>
                  </a:lnTo>
                  <a:lnTo>
                    <a:pt x="4553" y="10201"/>
                  </a:lnTo>
                  <a:lnTo>
                    <a:pt x="5138" y="11485"/>
                  </a:lnTo>
                  <a:lnTo>
                    <a:pt x="5743" y="12732"/>
                  </a:lnTo>
                  <a:lnTo>
                    <a:pt x="6309" y="13903"/>
                  </a:lnTo>
                  <a:lnTo>
                    <a:pt x="6876" y="15018"/>
                  </a:lnTo>
                  <a:lnTo>
                    <a:pt x="7424" y="16038"/>
                  </a:lnTo>
                  <a:lnTo>
                    <a:pt x="7934" y="16964"/>
                  </a:lnTo>
                  <a:lnTo>
                    <a:pt x="8444" y="17795"/>
                  </a:lnTo>
                  <a:lnTo>
                    <a:pt x="8916" y="18513"/>
                  </a:lnTo>
                  <a:lnTo>
                    <a:pt x="9124" y="18834"/>
                  </a:lnTo>
                  <a:lnTo>
                    <a:pt x="9351" y="19117"/>
                  </a:lnTo>
                  <a:lnTo>
                    <a:pt x="9558" y="19382"/>
                  </a:lnTo>
                  <a:lnTo>
                    <a:pt x="9766" y="19589"/>
                  </a:lnTo>
                  <a:lnTo>
                    <a:pt x="9955" y="19778"/>
                  </a:lnTo>
                  <a:lnTo>
                    <a:pt x="10144" y="19911"/>
                  </a:lnTo>
                  <a:lnTo>
                    <a:pt x="10314" y="20024"/>
                  </a:lnTo>
                  <a:lnTo>
                    <a:pt x="10484" y="20099"/>
                  </a:lnTo>
                  <a:lnTo>
                    <a:pt x="10654" y="20118"/>
                  </a:lnTo>
                  <a:lnTo>
                    <a:pt x="10824" y="20099"/>
                  </a:lnTo>
                  <a:lnTo>
                    <a:pt x="11032" y="20062"/>
                  </a:lnTo>
                  <a:lnTo>
                    <a:pt x="11259" y="19986"/>
                  </a:lnTo>
                  <a:lnTo>
                    <a:pt x="11504" y="19873"/>
                  </a:lnTo>
                  <a:lnTo>
                    <a:pt x="11788" y="19741"/>
                  </a:lnTo>
                  <a:lnTo>
                    <a:pt x="12090" y="19570"/>
                  </a:lnTo>
                  <a:lnTo>
                    <a:pt x="12430" y="19382"/>
                  </a:lnTo>
                  <a:lnTo>
                    <a:pt x="12808" y="19136"/>
                  </a:lnTo>
                  <a:lnTo>
                    <a:pt x="13620" y="18569"/>
                  </a:lnTo>
                  <a:lnTo>
                    <a:pt x="14583" y="17870"/>
                  </a:lnTo>
                  <a:lnTo>
                    <a:pt x="15679" y="17020"/>
                  </a:lnTo>
                  <a:lnTo>
                    <a:pt x="16907" y="16038"/>
                  </a:lnTo>
                  <a:lnTo>
                    <a:pt x="16945" y="15981"/>
                  </a:lnTo>
                  <a:lnTo>
                    <a:pt x="16963" y="15925"/>
                  </a:lnTo>
                  <a:lnTo>
                    <a:pt x="16963" y="15849"/>
                  </a:lnTo>
                  <a:lnTo>
                    <a:pt x="16926" y="15792"/>
                  </a:lnTo>
                  <a:lnTo>
                    <a:pt x="16888" y="15755"/>
                  </a:lnTo>
                  <a:lnTo>
                    <a:pt x="16812" y="15736"/>
                  </a:lnTo>
                  <a:lnTo>
                    <a:pt x="16756" y="15736"/>
                  </a:lnTo>
                  <a:lnTo>
                    <a:pt x="16680" y="15774"/>
                  </a:lnTo>
                  <a:lnTo>
                    <a:pt x="15320" y="16869"/>
                  </a:lnTo>
                  <a:lnTo>
                    <a:pt x="14432" y="17549"/>
                  </a:lnTo>
                  <a:lnTo>
                    <a:pt x="13488" y="18248"/>
                  </a:lnTo>
                  <a:lnTo>
                    <a:pt x="13034" y="18569"/>
                  </a:lnTo>
                  <a:lnTo>
                    <a:pt x="12581" y="18872"/>
                  </a:lnTo>
                  <a:lnTo>
                    <a:pt x="12146" y="19155"/>
                  </a:lnTo>
                  <a:lnTo>
                    <a:pt x="11731" y="19382"/>
                  </a:lnTo>
                  <a:lnTo>
                    <a:pt x="11372" y="19570"/>
                  </a:lnTo>
                  <a:lnTo>
                    <a:pt x="11051" y="19703"/>
                  </a:lnTo>
                  <a:lnTo>
                    <a:pt x="10900" y="19741"/>
                  </a:lnTo>
                  <a:lnTo>
                    <a:pt x="10786" y="19759"/>
                  </a:lnTo>
                  <a:lnTo>
                    <a:pt x="10673" y="19778"/>
                  </a:lnTo>
                  <a:lnTo>
                    <a:pt x="10579" y="19759"/>
                  </a:lnTo>
                  <a:lnTo>
                    <a:pt x="10409" y="19684"/>
                  </a:lnTo>
                  <a:lnTo>
                    <a:pt x="10220" y="19570"/>
                  </a:lnTo>
                  <a:lnTo>
                    <a:pt x="10031" y="19400"/>
                  </a:lnTo>
                  <a:lnTo>
                    <a:pt x="9842" y="19174"/>
                  </a:lnTo>
                  <a:lnTo>
                    <a:pt x="9615" y="18928"/>
                  </a:lnTo>
                  <a:lnTo>
                    <a:pt x="9388" y="18626"/>
                  </a:lnTo>
                  <a:lnTo>
                    <a:pt x="9162" y="18305"/>
                  </a:lnTo>
                  <a:lnTo>
                    <a:pt x="8916" y="17927"/>
                  </a:lnTo>
                  <a:lnTo>
                    <a:pt x="8406" y="17115"/>
                  </a:lnTo>
                  <a:lnTo>
                    <a:pt x="7877" y="16170"/>
                  </a:lnTo>
                  <a:lnTo>
                    <a:pt x="7329" y="15131"/>
                  </a:lnTo>
                  <a:lnTo>
                    <a:pt x="6763" y="14017"/>
                  </a:lnTo>
                  <a:lnTo>
                    <a:pt x="6177" y="12864"/>
                  </a:lnTo>
                  <a:lnTo>
                    <a:pt x="5592" y="11655"/>
                  </a:lnTo>
                  <a:lnTo>
                    <a:pt x="4458" y="9181"/>
                  </a:lnTo>
                  <a:lnTo>
                    <a:pt x="3362" y="6782"/>
                  </a:lnTo>
                  <a:lnTo>
                    <a:pt x="2399" y="4572"/>
                  </a:lnTo>
                  <a:lnTo>
                    <a:pt x="1133" y="1757"/>
                  </a:lnTo>
                  <a:lnTo>
                    <a:pt x="661" y="756"/>
                  </a:lnTo>
                  <a:lnTo>
                    <a:pt x="472" y="378"/>
                  </a:lnTo>
                  <a:lnTo>
                    <a:pt x="321" y="95"/>
                  </a:lnTo>
                  <a:lnTo>
                    <a:pt x="283" y="38"/>
                  </a:lnTo>
                  <a:lnTo>
                    <a:pt x="227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0" name="Google Shape;1560;p30"/>
            <p:cNvSpPr/>
            <p:nvPr/>
          </p:nvSpPr>
          <p:spPr>
            <a:xfrm>
              <a:off x="5102550" y="1152400"/>
              <a:ext cx="375475" cy="395300"/>
            </a:xfrm>
            <a:custGeom>
              <a:avLst/>
              <a:gdLst/>
              <a:ahLst/>
              <a:cxnLst/>
              <a:rect l="l" t="t" r="r" b="b"/>
              <a:pathLst>
                <a:path w="15019" h="15812" extrusionOk="0">
                  <a:moveTo>
                    <a:pt x="10806" y="1"/>
                  </a:moveTo>
                  <a:lnTo>
                    <a:pt x="1" y="11637"/>
                  </a:lnTo>
                  <a:lnTo>
                    <a:pt x="5989" y="15812"/>
                  </a:lnTo>
                  <a:lnTo>
                    <a:pt x="7160" y="14905"/>
                  </a:lnTo>
                  <a:lnTo>
                    <a:pt x="8331" y="13979"/>
                  </a:lnTo>
                  <a:lnTo>
                    <a:pt x="8917" y="13507"/>
                  </a:lnTo>
                  <a:lnTo>
                    <a:pt x="9502" y="13035"/>
                  </a:lnTo>
                  <a:lnTo>
                    <a:pt x="10069" y="12525"/>
                  </a:lnTo>
                  <a:lnTo>
                    <a:pt x="10655" y="12015"/>
                  </a:lnTo>
                  <a:lnTo>
                    <a:pt x="11221" y="11467"/>
                  </a:lnTo>
                  <a:lnTo>
                    <a:pt x="11788" y="10881"/>
                  </a:lnTo>
                  <a:lnTo>
                    <a:pt x="12336" y="10277"/>
                  </a:lnTo>
                  <a:lnTo>
                    <a:pt x="12903" y="9635"/>
                  </a:lnTo>
                  <a:lnTo>
                    <a:pt x="13450" y="8955"/>
                  </a:lnTo>
                  <a:lnTo>
                    <a:pt x="13979" y="8218"/>
                  </a:lnTo>
                  <a:lnTo>
                    <a:pt x="14508" y="7443"/>
                  </a:lnTo>
                  <a:lnTo>
                    <a:pt x="15018" y="6612"/>
                  </a:lnTo>
                  <a:lnTo>
                    <a:pt x="10806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1" name="Google Shape;1561;p30"/>
            <p:cNvSpPr/>
            <p:nvPr/>
          </p:nvSpPr>
          <p:spPr>
            <a:xfrm>
              <a:off x="5372675" y="946025"/>
              <a:ext cx="571925" cy="782075"/>
            </a:xfrm>
            <a:custGeom>
              <a:avLst/>
              <a:gdLst/>
              <a:ahLst/>
              <a:cxnLst/>
              <a:rect l="l" t="t" r="r" b="b"/>
              <a:pathLst>
                <a:path w="22877" h="31283" extrusionOk="0">
                  <a:moveTo>
                    <a:pt x="8596" y="1"/>
                  </a:moveTo>
                  <a:lnTo>
                    <a:pt x="8596" y="7557"/>
                  </a:lnTo>
                  <a:lnTo>
                    <a:pt x="1" y="8256"/>
                  </a:lnTo>
                  <a:lnTo>
                    <a:pt x="1569" y="15094"/>
                  </a:lnTo>
                  <a:lnTo>
                    <a:pt x="1493" y="15585"/>
                  </a:lnTo>
                  <a:lnTo>
                    <a:pt x="1304" y="16700"/>
                  </a:lnTo>
                  <a:lnTo>
                    <a:pt x="1210" y="17361"/>
                  </a:lnTo>
                  <a:lnTo>
                    <a:pt x="1134" y="18003"/>
                  </a:lnTo>
                  <a:lnTo>
                    <a:pt x="1115" y="18305"/>
                  </a:lnTo>
                  <a:lnTo>
                    <a:pt x="1115" y="18570"/>
                  </a:lnTo>
                  <a:lnTo>
                    <a:pt x="1115" y="18815"/>
                  </a:lnTo>
                  <a:lnTo>
                    <a:pt x="1153" y="19004"/>
                  </a:lnTo>
                  <a:lnTo>
                    <a:pt x="1191" y="19193"/>
                  </a:lnTo>
                  <a:lnTo>
                    <a:pt x="1285" y="19382"/>
                  </a:lnTo>
                  <a:lnTo>
                    <a:pt x="1380" y="19571"/>
                  </a:lnTo>
                  <a:lnTo>
                    <a:pt x="1512" y="19779"/>
                  </a:lnTo>
                  <a:lnTo>
                    <a:pt x="1663" y="19986"/>
                  </a:lnTo>
                  <a:lnTo>
                    <a:pt x="1814" y="20175"/>
                  </a:lnTo>
                  <a:lnTo>
                    <a:pt x="2154" y="20572"/>
                  </a:lnTo>
                  <a:lnTo>
                    <a:pt x="2494" y="20912"/>
                  </a:lnTo>
                  <a:lnTo>
                    <a:pt x="2778" y="21177"/>
                  </a:lnTo>
                  <a:lnTo>
                    <a:pt x="3042" y="21441"/>
                  </a:lnTo>
                  <a:lnTo>
                    <a:pt x="5328" y="31283"/>
                  </a:lnTo>
                  <a:lnTo>
                    <a:pt x="17550" y="31283"/>
                  </a:lnTo>
                  <a:lnTo>
                    <a:pt x="22877" y="8256"/>
                  </a:lnTo>
                  <a:lnTo>
                    <a:pt x="14282" y="7557"/>
                  </a:lnTo>
                  <a:lnTo>
                    <a:pt x="14282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2" name="Google Shape;1562;p30"/>
            <p:cNvSpPr/>
            <p:nvPr/>
          </p:nvSpPr>
          <p:spPr>
            <a:xfrm>
              <a:off x="5372675" y="1134925"/>
              <a:ext cx="571925" cy="743350"/>
            </a:xfrm>
            <a:custGeom>
              <a:avLst/>
              <a:gdLst/>
              <a:ahLst/>
              <a:cxnLst/>
              <a:rect l="l" t="t" r="r" b="b"/>
              <a:pathLst>
                <a:path w="22877" h="29734" extrusionOk="0">
                  <a:moveTo>
                    <a:pt x="8596" y="1"/>
                  </a:moveTo>
                  <a:lnTo>
                    <a:pt x="1" y="700"/>
                  </a:lnTo>
                  <a:lnTo>
                    <a:pt x="284" y="2116"/>
                  </a:lnTo>
                  <a:lnTo>
                    <a:pt x="662" y="3779"/>
                  </a:lnTo>
                  <a:lnTo>
                    <a:pt x="1096" y="5592"/>
                  </a:lnTo>
                  <a:lnTo>
                    <a:pt x="1569" y="7538"/>
                  </a:lnTo>
                  <a:lnTo>
                    <a:pt x="1436" y="8086"/>
                  </a:lnTo>
                  <a:lnTo>
                    <a:pt x="1285" y="8671"/>
                  </a:lnTo>
                  <a:lnTo>
                    <a:pt x="1134" y="9370"/>
                  </a:lnTo>
                  <a:lnTo>
                    <a:pt x="983" y="10107"/>
                  </a:lnTo>
                  <a:lnTo>
                    <a:pt x="870" y="10806"/>
                  </a:lnTo>
                  <a:lnTo>
                    <a:pt x="832" y="11127"/>
                  </a:lnTo>
                  <a:lnTo>
                    <a:pt x="813" y="11429"/>
                  </a:lnTo>
                  <a:lnTo>
                    <a:pt x="813" y="11675"/>
                  </a:lnTo>
                  <a:lnTo>
                    <a:pt x="832" y="11864"/>
                  </a:lnTo>
                  <a:lnTo>
                    <a:pt x="889" y="12053"/>
                  </a:lnTo>
                  <a:lnTo>
                    <a:pt x="983" y="12279"/>
                  </a:lnTo>
                  <a:lnTo>
                    <a:pt x="1115" y="12525"/>
                  </a:lnTo>
                  <a:lnTo>
                    <a:pt x="1285" y="12771"/>
                  </a:lnTo>
                  <a:lnTo>
                    <a:pt x="1682" y="13318"/>
                  </a:lnTo>
                  <a:lnTo>
                    <a:pt x="2117" y="13885"/>
                  </a:lnTo>
                  <a:lnTo>
                    <a:pt x="2551" y="14376"/>
                  </a:lnTo>
                  <a:lnTo>
                    <a:pt x="2929" y="14811"/>
                  </a:lnTo>
                  <a:lnTo>
                    <a:pt x="3288" y="15188"/>
                  </a:lnTo>
                  <a:lnTo>
                    <a:pt x="5233" y="23727"/>
                  </a:lnTo>
                  <a:lnTo>
                    <a:pt x="1739" y="28676"/>
                  </a:lnTo>
                  <a:lnTo>
                    <a:pt x="10296" y="29526"/>
                  </a:lnTo>
                  <a:lnTo>
                    <a:pt x="11184" y="26164"/>
                  </a:lnTo>
                  <a:lnTo>
                    <a:pt x="11807" y="29734"/>
                  </a:lnTo>
                  <a:lnTo>
                    <a:pt x="21800" y="28714"/>
                  </a:lnTo>
                  <a:lnTo>
                    <a:pt x="17550" y="23727"/>
                  </a:lnTo>
                  <a:lnTo>
                    <a:pt x="17720" y="23066"/>
                  </a:lnTo>
                  <a:lnTo>
                    <a:pt x="17909" y="22405"/>
                  </a:lnTo>
                  <a:lnTo>
                    <a:pt x="18305" y="21101"/>
                  </a:lnTo>
                  <a:lnTo>
                    <a:pt x="18721" y="19854"/>
                  </a:lnTo>
                  <a:lnTo>
                    <a:pt x="19155" y="18626"/>
                  </a:lnTo>
                  <a:lnTo>
                    <a:pt x="20043" y="16190"/>
                  </a:lnTo>
                  <a:lnTo>
                    <a:pt x="20478" y="14943"/>
                  </a:lnTo>
                  <a:lnTo>
                    <a:pt x="20912" y="13677"/>
                  </a:lnTo>
                  <a:lnTo>
                    <a:pt x="21309" y="12355"/>
                  </a:lnTo>
                  <a:lnTo>
                    <a:pt x="21498" y="11675"/>
                  </a:lnTo>
                  <a:lnTo>
                    <a:pt x="21687" y="10976"/>
                  </a:lnTo>
                  <a:lnTo>
                    <a:pt x="21857" y="10258"/>
                  </a:lnTo>
                  <a:lnTo>
                    <a:pt x="22027" y="9521"/>
                  </a:lnTo>
                  <a:lnTo>
                    <a:pt x="22178" y="8766"/>
                  </a:lnTo>
                  <a:lnTo>
                    <a:pt x="22329" y="7991"/>
                  </a:lnTo>
                  <a:lnTo>
                    <a:pt x="22442" y="7179"/>
                  </a:lnTo>
                  <a:lnTo>
                    <a:pt x="22556" y="6348"/>
                  </a:lnTo>
                  <a:lnTo>
                    <a:pt x="22669" y="5498"/>
                  </a:lnTo>
                  <a:lnTo>
                    <a:pt x="22745" y="4591"/>
                  </a:lnTo>
                  <a:lnTo>
                    <a:pt x="22801" y="3684"/>
                  </a:lnTo>
                  <a:lnTo>
                    <a:pt x="22858" y="2721"/>
                  </a:lnTo>
                  <a:lnTo>
                    <a:pt x="22877" y="1720"/>
                  </a:lnTo>
                  <a:lnTo>
                    <a:pt x="22877" y="700"/>
                  </a:lnTo>
                  <a:lnTo>
                    <a:pt x="14282" y="1"/>
                  </a:lnTo>
                  <a:close/>
                </a:path>
              </a:pathLst>
            </a:custGeom>
            <a:solidFill>
              <a:srgbClr val="2D8C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3" name="Google Shape;1563;p30"/>
            <p:cNvSpPr/>
            <p:nvPr/>
          </p:nvSpPr>
          <p:spPr>
            <a:xfrm>
              <a:off x="5394875" y="1285100"/>
              <a:ext cx="21275" cy="94475"/>
            </a:xfrm>
            <a:custGeom>
              <a:avLst/>
              <a:gdLst/>
              <a:ahLst/>
              <a:cxnLst/>
              <a:rect l="l" t="t" r="r" b="b"/>
              <a:pathLst>
                <a:path w="851" h="3779" extrusionOk="0">
                  <a:moveTo>
                    <a:pt x="341" y="1"/>
                  </a:moveTo>
                  <a:lnTo>
                    <a:pt x="265" y="39"/>
                  </a:lnTo>
                  <a:lnTo>
                    <a:pt x="227" y="76"/>
                  </a:lnTo>
                  <a:lnTo>
                    <a:pt x="208" y="152"/>
                  </a:lnTo>
                  <a:lnTo>
                    <a:pt x="208" y="209"/>
                  </a:lnTo>
                  <a:lnTo>
                    <a:pt x="511" y="1531"/>
                  </a:lnTo>
                  <a:lnTo>
                    <a:pt x="303" y="2343"/>
                  </a:lnTo>
                  <a:lnTo>
                    <a:pt x="1" y="3571"/>
                  </a:lnTo>
                  <a:lnTo>
                    <a:pt x="1" y="3647"/>
                  </a:lnTo>
                  <a:lnTo>
                    <a:pt x="38" y="3703"/>
                  </a:lnTo>
                  <a:lnTo>
                    <a:pt x="76" y="3760"/>
                  </a:lnTo>
                  <a:lnTo>
                    <a:pt x="133" y="3779"/>
                  </a:lnTo>
                  <a:lnTo>
                    <a:pt x="227" y="3779"/>
                  </a:lnTo>
                  <a:lnTo>
                    <a:pt x="284" y="3741"/>
                  </a:lnTo>
                  <a:lnTo>
                    <a:pt x="322" y="3703"/>
                  </a:lnTo>
                  <a:lnTo>
                    <a:pt x="341" y="3647"/>
                  </a:lnTo>
                  <a:lnTo>
                    <a:pt x="681" y="2305"/>
                  </a:lnTo>
                  <a:lnTo>
                    <a:pt x="851" y="1588"/>
                  </a:lnTo>
                  <a:lnTo>
                    <a:pt x="851" y="1493"/>
                  </a:lnTo>
                  <a:lnTo>
                    <a:pt x="548" y="133"/>
                  </a:lnTo>
                  <a:lnTo>
                    <a:pt x="511" y="76"/>
                  </a:lnTo>
                  <a:lnTo>
                    <a:pt x="473" y="39"/>
                  </a:lnTo>
                  <a:lnTo>
                    <a:pt x="397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4" name="Google Shape;1564;p30"/>
            <p:cNvSpPr/>
            <p:nvPr/>
          </p:nvSpPr>
          <p:spPr>
            <a:xfrm>
              <a:off x="5326875" y="310850"/>
              <a:ext cx="599325" cy="738150"/>
            </a:xfrm>
            <a:custGeom>
              <a:avLst/>
              <a:gdLst/>
              <a:ahLst/>
              <a:cxnLst/>
              <a:rect l="l" t="t" r="r" b="b"/>
              <a:pathLst>
                <a:path w="23973" h="29526" extrusionOk="0">
                  <a:moveTo>
                    <a:pt x="11505" y="0"/>
                  </a:moveTo>
                  <a:lnTo>
                    <a:pt x="10995" y="19"/>
                  </a:lnTo>
                  <a:lnTo>
                    <a:pt x="10503" y="38"/>
                  </a:lnTo>
                  <a:lnTo>
                    <a:pt x="10031" y="76"/>
                  </a:lnTo>
                  <a:lnTo>
                    <a:pt x="9559" y="113"/>
                  </a:lnTo>
                  <a:lnTo>
                    <a:pt x="9106" y="170"/>
                  </a:lnTo>
                  <a:lnTo>
                    <a:pt x="8671" y="246"/>
                  </a:lnTo>
                  <a:lnTo>
                    <a:pt x="8255" y="340"/>
                  </a:lnTo>
                  <a:lnTo>
                    <a:pt x="7840" y="435"/>
                  </a:lnTo>
                  <a:lnTo>
                    <a:pt x="7443" y="548"/>
                  </a:lnTo>
                  <a:lnTo>
                    <a:pt x="7065" y="661"/>
                  </a:lnTo>
                  <a:lnTo>
                    <a:pt x="6688" y="793"/>
                  </a:lnTo>
                  <a:lnTo>
                    <a:pt x="6348" y="945"/>
                  </a:lnTo>
                  <a:lnTo>
                    <a:pt x="5989" y="1096"/>
                  </a:lnTo>
                  <a:lnTo>
                    <a:pt x="5668" y="1247"/>
                  </a:lnTo>
                  <a:lnTo>
                    <a:pt x="5346" y="1417"/>
                  </a:lnTo>
                  <a:lnTo>
                    <a:pt x="5025" y="1587"/>
                  </a:lnTo>
                  <a:lnTo>
                    <a:pt x="4742" y="1776"/>
                  </a:lnTo>
                  <a:lnTo>
                    <a:pt x="4459" y="1965"/>
                  </a:lnTo>
                  <a:lnTo>
                    <a:pt x="4175" y="2172"/>
                  </a:lnTo>
                  <a:lnTo>
                    <a:pt x="3911" y="2380"/>
                  </a:lnTo>
                  <a:lnTo>
                    <a:pt x="3665" y="2588"/>
                  </a:lnTo>
                  <a:lnTo>
                    <a:pt x="3420" y="2815"/>
                  </a:lnTo>
                  <a:lnTo>
                    <a:pt x="2966" y="3268"/>
                  </a:lnTo>
                  <a:lnTo>
                    <a:pt x="2551" y="3740"/>
                  </a:lnTo>
                  <a:lnTo>
                    <a:pt x="2192" y="4232"/>
                  </a:lnTo>
                  <a:lnTo>
                    <a:pt x="1852" y="4723"/>
                  </a:lnTo>
                  <a:lnTo>
                    <a:pt x="1549" y="5233"/>
                  </a:lnTo>
                  <a:lnTo>
                    <a:pt x="1266" y="5743"/>
                  </a:lnTo>
                  <a:lnTo>
                    <a:pt x="1039" y="6272"/>
                  </a:lnTo>
                  <a:lnTo>
                    <a:pt x="832" y="6782"/>
                  </a:lnTo>
                  <a:lnTo>
                    <a:pt x="643" y="7292"/>
                  </a:lnTo>
                  <a:lnTo>
                    <a:pt x="492" y="7783"/>
                  </a:lnTo>
                  <a:lnTo>
                    <a:pt x="359" y="8274"/>
                  </a:lnTo>
                  <a:lnTo>
                    <a:pt x="246" y="8765"/>
                  </a:lnTo>
                  <a:lnTo>
                    <a:pt x="170" y="9219"/>
                  </a:lnTo>
                  <a:lnTo>
                    <a:pt x="95" y="9653"/>
                  </a:lnTo>
                  <a:lnTo>
                    <a:pt x="57" y="10069"/>
                  </a:lnTo>
                  <a:lnTo>
                    <a:pt x="19" y="10446"/>
                  </a:lnTo>
                  <a:lnTo>
                    <a:pt x="0" y="10805"/>
                  </a:lnTo>
                  <a:lnTo>
                    <a:pt x="0" y="11126"/>
                  </a:lnTo>
                  <a:lnTo>
                    <a:pt x="19" y="11637"/>
                  </a:lnTo>
                  <a:lnTo>
                    <a:pt x="19" y="11901"/>
                  </a:lnTo>
                  <a:lnTo>
                    <a:pt x="57" y="12184"/>
                  </a:lnTo>
                  <a:lnTo>
                    <a:pt x="152" y="12808"/>
                  </a:lnTo>
                  <a:lnTo>
                    <a:pt x="303" y="13469"/>
                  </a:lnTo>
                  <a:lnTo>
                    <a:pt x="454" y="14130"/>
                  </a:lnTo>
                  <a:lnTo>
                    <a:pt x="586" y="14791"/>
                  </a:lnTo>
                  <a:lnTo>
                    <a:pt x="699" y="15415"/>
                  </a:lnTo>
                  <a:lnTo>
                    <a:pt x="756" y="15679"/>
                  </a:lnTo>
                  <a:lnTo>
                    <a:pt x="775" y="15944"/>
                  </a:lnTo>
                  <a:lnTo>
                    <a:pt x="794" y="16170"/>
                  </a:lnTo>
                  <a:lnTo>
                    <a:pt x="775" y="16378"/>
                  </a:lnTo>
                  <a:lnTo>
                    <a:pt x="756" y="16567"/>
                  </a:lnTo>
                  <a:lnTo>
                    <a:pt x="699" y="16812"/>
                  </a:lnTo>
                  <a:lnTo>
                    <a:pt x="567" y="17379"/>
                  </a:lnTo>
                  <a:lnTo>
                    <a:pt x="397" y="18059"/>
                  </a:lnTo>
                  <a:lnTo>
                    <a:pt x="322" y="18437"/>
                  </a:lnTo>
                  <a:lnTo>
                    <a:pt x="246" y="18834"/>
                  </a:lnTo>
                  <a:lnTo>
                    <a:pt x="189" y="19230"/>
                  </a:lnTo>
                  <a:lnTo>
                    <a:pt x="152" y="19665"/>
                  </a:lnTo>
                  <a:lnTo>
                    <a:pt x="133" y="20099"/>
                  </a:lnTo>
                  <a:lnTo>
                    <a:pt x="133" y="20534"/>
                  </a:lnTo>
                  <a:lnTo>
                    <a:pt x="170" y="20968"/>
                  </a:lnTo>
                  <a:lnTo>
                    <a:pt x="246" y="21422"/>
                  </a:lnTo>
                  <a:lnTo>
                    <a:pt x="359" y="21856"/>
                  </a:lnTo>
                  <a:lnTo>
                    <a:pt x="435" y="22083"/>
                  </a:lnTo>
                  <a:lnTo>
                    <a:pt x="510" y="22310"/>
                  </a:lnTo>
                  <a:lnTo>
                    <a:pt x="775" y="22838"/>
                  </a:lnTo>
                  <a:lnTo>
                    <a:pt x="1058" y="23330"/>
                  </a:lnTo>
                  <a:lnTo>
                    <a:pt x="1361" y="23821"/>
                  </a:lnTo>
                  <a:lnTo>
                    <a:pt x="1682" y="24274"/>
                  </a:lnTo>
                  <a:lnTo>
                    <a:pt x="2003" y="24709"/>
                  </a:lnTo>
                  <a:lnTo>
                    <a:pt x="2343" y="25124"/>
                  </a:lnTo>
                  <a:lnTo>
                    <a:pt x="2702" y="25502"/>
                  </a:lnTo>
                  <a:lnTo>
                    <a:pt x="3061" y="25880"/>
                  </a:lnTo>
                  <a:lnTo>
                    <a:pt x="3420" y="26220"/>
                  </a:lnTo>
                  <a:lnTo>
                    <a:pt x="3797" y="26560"/>
                  </a:lnTo>
                  <a:lnTo>
                    <a:pt x="4156" y="26862"/>
                  </a:lnTo>
                  <a:lnTo>
                    <a:pt x="4534" y="27145"/>
                  </a:lnTo>
                  <a:lnTo>
                    <a:pt x="4912" y="27429"/>
                  </a:lnTo>
                  <a:lnTo>
                    <a:pt x="5309" y="27674"/>
                  </a:lnTo>
                  <a:lnTo>
                    <a:pt x="5686" y="27901"/>
                  </a:lnTo>
                  <a:lnTo>
                    <a:pt x="6064" y="28128"/>
                  </a:lnTo>
                  <a:lnTo>
                    <a:pt x="6423" y="28317"/>
                  </a:lnTo>
                  <a:lnTo>
                    <a:pt x="6801" y="28506"/>
                  </a:lnTo>
                  <a:lnTo>
                    <a:pt x="7160" y="28657"/>
                  </a:lnTo>
                  <a:lnTo>
                    <a:pt x="7500" y="28808"/>
                  </a:lnTo>
                  <a:lnTo>
                    <a:pt x="8180" y="29072"/>
                  </a:lnTo>
                  <a:lnTo>
                    <a:pt x="8822" y="29261"/>
                  </a:lnTo>
                  <a:lnTo>
                    <a:pt x="9389" y="29393"/>
                  </a:lnTo>
                  <a:lnTo>
                    <a:pt x="9880" y="29488"/>
                  </a:lnTo>
                  <a:lnTo>
                    <a:pt x="10296" y="29526"/>
                  </a:lnTo>
                  <a:lnTo>
                    <a:pt x="10636" y="29526"/>
                  </a:lnTo>
                  <a:lnTo>
                    <a:pt x="10938" y="29488"/>
                  </a:lnTo>
                  <a:lnTo>
                    <a:pt x="11316" y="29412"/>
                  </a:lnTo>
                  <a:lnTo>
                    <a:pt x="11769" y="29299"/>
                  </a:lnTo>
                  <a:lnTo>
                    <a:pt x="12260" y="29148"/>
                  </a:lnTo>
                  <a:lnTo>
                    <a:pt x="12789" y="28978"/>
                  </a:lnTo>
                  <a:lnTo>
                    <a:pt x="13375" y="28751"/>
                  </a:lnTo>
                  <a:lnTo>
                    <a:pt x="13960" y="28506"/>
                  </a:lnTo>
                  <a:lnTo>
                    <a:pt x="14584" y="28241"/>
                  </a:lnTo>
                  <a:lnTo>
                    <a:pt x="15226" y="27920"/>
                  </a:lnTo>
                  <a:lnTo>
                    <a:pt x="15868" y="27580"/>
                  </a:lnTo>
                  <a:lnTo>
                    <a:pt x="16511" y="27221"/>
                  </a:lnTo>
                  <a:lnTo>
                    <a:pt x="17134" y="26843"/>
                  </a:lnTo>
                  <a:lnTo>
                    <a:pt x="17757" y="26409"/>
                  </a:lnTo>
                  <a:lnTo>
                    <a:pt x="18324" y="25974"/>
                  </a:lnTo>
                  <a:lnTo>
                    <a:pt x="18891" y="25502"/>
                  </a:lnTo>
                  <a:lnTo>
                    <a:pt x="19136" y="25275"/>
                  </a:lnTo>
                  <a:lnTo>
                    <a:pt x="19382" y="25030"/>
                  </a:lnTo>
                  <a:lnTo>
                    <a:pt x="19627" y="24765"/>
                  </a:lnTo>
                  <a:lnTo>
                    <a:pt x="19873" y="24482"/>
                  </a:lnTo>
                  <a:lnTo>
                    <a:pt x="20100" y="24161"/>
                  </a:lnTo>
                  <a:lnTo>
                    <a:pt x="20326" y="23840"/>
                  </a:lnTo>
                  <a:lnTo>
                    <a:pt x="20534" y="23481"/>
                  </a:lnTo>
                  <a:lnTo>
                    <a:pt x="20761" y="23122"/>
                  </a:lnTo>
                  <a:lnTo>
                    <a:pt x="20969" y="22744"/>
                  </a:lnTo>
                  <a:lnTo>
                    <a:pt x="21176" y="22347"/>
                  </a:lnTo>
                  <a:lnTo>
                    <a:pt x="21554" y="21516"/>
                  </a:lnTo>
                  <a:lnTo>
                    <a:pt x="21913" y="20666"/>
                  </a:lnTo>
                  <a:lnTo>
                    <a:pt x="22253" y="19797"/>
                  </a:lnTo>
                  <a:lnTo>
                    <a:pt x="22574" y="18909"/>
                  </a:lnTo>
                  <a:lnTo>
                    <a:pt x="22858" y="18040"/>
                  </a:lnTo>
                  <a:lnTo>
                    <a:pt x="23103" y="17190"/>
                  </a:lnTo>
                  <a:lnTo>
                    <a:pt x="23330" y="16378"/>
                  </a:lnTo>
                  <a:lnTo>
                    <a:pt x="23519" y="15622"/>
                  </a:lnTo>
                  <a:lnTo>
                    <a:pt x="23670" y="14923"/>
                  </a:lnTo>
                  <a:lnTo>
                    <a:pt x="23802" y="14319"/>
                  </a:lnTo>
                  <a:lnTo>
                    <a:pt x="23897" y="13790"/>
                  </a:lnTo>
                  <a:lnTo>
                    <a:pt x="23934" y="13374"/>
                  </a:lnTo>
                  <a:lnTo>
                    <a:pt x="23972" y="12921"/>
                  </a:lnTo>
                  <a:lnTo>
                    <a:pt x="23972" y="12298"/>
                  </a:lnTo>
                  <a:lnTo>
                    <a:pt x="23953" y="11504"/>
                  </a:lnTo>
                  <a:lnTo>
                    <a:pt x="23915" y="11070"/>
                  </a:lnTo>
                  <a:lnTo>
                    <a:pt x="23878" y="10598"/>
                  </a:lnTo>
                  <a:lnTo>
                    <a:pt x="23821" y="10106"/>
                  </a:lnTo>
                  <a:lnTo>
                    <a:pt x="23727" y="9577"/>
                  </a:lnTo>
                  <a:lnTo>
                    <a:pt x="23632" y="9049"/>
                  </a:lnTo>
                  <a:lnTo>
                    <a:pt x="23500" y="8501"/>
                  </a:lnTo>
                  <a:lnTo>
                    <a:pt x="23330" y="7953"/>
                  </a:lnTo>
                  <a:lnTo>
                    <a:pt x="23160" y="7386"/>
                  </a:lnTo>
                  <a:lnTo>
                    <a:pt x="22933" y="6820"/>
                  </a:lnTo>
                  <a:lnTo>
                    <a:pt x="22688" y="6253"/>
                  </a:lnTo>
                  <a:lnTo>
                    <a:pt x="22404" y="5686"/>
                  </a:lnTo>
                  <a:lnTo>
                    <a:pt x="22102" y="5138"/>
                  </a:lnTo>
                  <a:lnTo>
                    <a:pt x="21743" y="4590"/>
                  </a:lnTo>
                  <a:lnTo>
                    <a:pt x="21346" y="4062"/>
                  </a:lnTo>
                  <a:lnTo>
                    <a:pt x="21120" y="3797"/>
                  </a:lnTo>
                  <a:lnTo>
                    <a:pt x="20893" y="3533"/>
                  </a:lnTo>
                  <a:lnTo>
                    <a:pt x="20666" y="3287"/>
                  </a:lnTo>
                  <a:lnTo>
                    <a:pt x="20402" y="3041"/>
                  </a:lnTo>
                  <a:lnTo>
                    <a:pt x="20156" y="2815"/>
                  </a:lnTo>
                  <a:lnTo>
                    <a:pt x="19873" y="2569"/>
                  </a:lnTo>
                  <a:lnTo>
                    <a:pt x="19590" y="2361"/>
                  </a:lnTo>
                  <a:lnTo>
                    <a:pt x="19287" y="2135"/>
                  </a:lnTo>
                  <a:lnTo>
                    <a:pt x="18985" y="1927"/>
                  </a:lnTo>
                  <a:lnTo>
                    <a:pt x="18645" y="1738"/>
                  </a:lnTo>
                  <a:lnTo>
                    <a:pt x="18324" y="1530"/>
                  </a:lnTo>
                  <a:lnTo>
                    <a:pt x="17965" y="1360"/>
                  </a:lnTo>
                  <a:lnTo>
                    <a:pt x="17606" y="1190"/>
                  </a:lnTo>
                  <a:lnTo>
                    <a:pt x="17209" y="1020"/>
                  </a:lnTo>
                  <a:lnTo>
                    <a:pt x="16813" y="869"/>
                  </a:lnTo>
                  <a:lnTo>
                    <a:pt x="16416" y="718"/>
                  </a:lnTo>
                  <a:lnTo>
                    <a:pt x="15982" y="605"/>
                  </a:lnTo>
                  <a:lnTo>
                    <a:pt x="15547" y="472"/>
                  </a:lnTo>
                  <a:lnTo>
                    <a:pt x="15094" y="378"/>
                  </a:lnTo>
                  <a:lnTo>
                    <a:pt x="14621" y="283"/>
                  </a:lnTo>
                  <a:lnTo>
                    <a:pt x="14130" y="189"/>
                  </a:lnTo>
                  <a:lnTo>
                    <a:pt x="13620" y="132"/>
                  </a:lnTo>
                  <a:lnTo>
                    <a:pt x="13110" y="76"/>
                  </a:lnTo>
                  <a:lnTo>
                    <a:pt x="12562" y="38"/>
                  </a:lnTo>
                  <a:lnTo>
                    <a:pt x="12034" y="19"/>
                  </a:lnTo>
                  <a:lnTo>
                    <a:pt x="11505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5" name="Google Shape;1565;p30"/>
            <p:cNvSpPr/>
            <p:nvPr/>
          </p:nvSpPr>
          <p:spPr>
            <a:xfrm>
              <a:off x="5326875" y="310850"/>
              <a:ext cx="599325" cy="738150"/>
            </a:xfrm>
            <a:custGeom>
              <a:avLst/>
              <a:gdLst/>
              <a:ahLst/>
              <a:cxnLst/>
              <a:rect l="l" t="t" r="r" b="b"/>
              <a:pathLst>
                <a:path w="23973" h="29526" fill="none" extrusionOk="0">
                  <a:moveTo>
                    <a:pt x="10636" y="29526"/>
                  </a:moveTo>
                  <a:lnTo>
                    <a:pt x="10636" y="29526"/>
                  </a:lnTo>
                  <a:lnTo>
                    <a:pt x="10938" y="29488"/>
                  </a:lnTo>
                  <a:lnTo>
                    <a:pt x="11316" y="29412"/>
                  </a:lnTo>
                  <a:lnTo>
                    <a:pt x="11769" y="29299"/>
                  </a:lnTo>
                  <a:lnTo>
                    <a:pt x="12260" y="29148"/>
                  </a:lnTo>
                  <a:lnTo>
                    <a:pt x="12789" y="28978"/>
                  </a:lnTo>
                  <a:lnTo>
                    <a:pt x="13375" y="28751"/>
                  </a:lnTo>
                  <a:lnTo>
                    <a:pt x="13960" y="28506"/>
                  </a:lnTo>
                  <a:lnTo>
                    <a:pt x="14584" y="28241"/>
                  </a:lnTo>
                  <a:lnTo>
                    <a:pt x="15226" y="27920"/>
                  </a:lnTo>
                  <a:lnTo>
                    <a:pt x="15868" y="27580"/>
                  </a:lnTo>
                  <a:lnTo>
                    <a:pt x="16511" y="27221"/>
                  </a:lnTo>
                  <a:lnTo>
                    <a:pt x="17134" y="26843"/>
                  </a:lnTo>
                  <a:lnTo>
                    <a:pt x="17757" y="26409"/>
                  </a:lnTo>
                  <a:lnTo>
                    <a:pt x="18324" y="25974"/>
                  </a:lnTo>
                  <a:lnTo>
                    <a:pt x="18891" y="25502"/>
                  </a:lnTo>
                  <a:lnTo>
                    <a:pt x="19136" y="25275"/>
                  </a:lnTo>
                  <a:lnTo>
                    <a:pt x="19382" y="25030"/>
                  </a:lnTo>
                  <a:lnTo>
                    <a:pt x="19382" y="25030"/>
                  </a:lnTo>
                  <a:lnTo>
                    <a:pt x="19627" y="24765"/>
                  </a:lnTo>
                  <a:lnTo>
                    <a:pt x="19873" y="24482"/>
                  </a:lnTo>
                  <a:lnTo>
                    <a:pt x="20100" y="24161"/>
                  </a:lnTo>
                  <a:lnTo>
                    <a:pt x="20326" y="23840"/>
                  </a:lnTo>
                  <a:lnTo>
                    <a:pt x="20534" y="23481"/>
                  </a:lnTo>
                  <a:lnTo>
                    <a:pt x="20761" y="23122"/>
                  </a:lnTo>
                  <a:lnTo>
                    <a:pt x="20969" y="22744"/>
                  </a:lnTo>
                  <a:lnTo>
                    <a:pt x="21176" y="22347"/>
                  </a:lnTo>
                  <a:lnTo>
                    <a:pt x="21554" y="21516"/>
                  </a:lnTo>
                  <a:lnTo>
                    <a:pt x="21913" y="20666"/>
                  </a:lnTo>
                  <a:lnTo>
                    <a:pt x="22253" y="19797"/>
                  </a:lnTo>
                  <a:lnTo>
                    <a:pt x="22574" y="18909"/>
                  </a:lnTo>
                  <a:lnTo>
                    <a:pt x="22858" y="18040"/>
                  </a:lnTo>
                  <a:lnTo>
                    <a:pt x="23103" y="17190"/>
                  </a:lnTo>
                  <a:lnTo>
                    <a:pt x="23330" y="16378"/>
                  </a:lnTo>
                  <a:lnTo>
                    <a:pt x="23519" y="15622"/>
                  </a:lnTo>
                  <a:lnTo>
                    <a:pt x="23670" y="14923"/>
                  </a:lnTo>
                  <a:lnTo>
                    <a:pt x="23802" y="14319"/>
                  </a:lnTo>
                  <a:lnTo>
                    <a:pt x="23897" y="13790"/>
                  </a:lnTo>
                  <a:lnTo>
                    <a:pt x="23934" y="13374"/>
                  </a:lnTo>
                  <a:lnTo>
                    <a:pt x="23934" y="13374"/>
                  </a:lnTo>
                  <a:lnTo>
                    <a:pt x="23972" y="12921"/>
                  </a:lnTo>
                  <a:lnTo>
                    <a:pt x="23972" y="12298"/>
                  </a:lnTo>
                  <a:lnTo>
                    <a:pt x="23953" y="11504"/>
                  </a:lnTo>
                  <a:lnTo>
                    <a:pt x="23915" y="11070"/>
                  </a:lnTo>
                  <a:lnTo>
                    <a:pt x="23878" y="10598"/>
                  </a:lnTo>
                  <a:lnTo>
                    <a:pt x="23821" y="10106"/>
                  </a:lnTo>
                  <a:lnTo>
                    <a:pt x="23727" y="9577"/>
                  </a:lnTo>
                  <a:lnTo>
                    <a:pt x="23632" y="9049"/>
                  </a:lnTo>
                  <a:lnTo>
                    <a:pt x="23500" y="8501"/>
                  </a:lnTo>
                  <a:lnTo>
                    <a:pt x="23330" y="7953"/>
                  </a:lnTo>
                  <a:lnTo>
                    <a:pt x="23160" y="7386"/>
                  </a:lnTo>
                  <a:lnTo>
                    <a:pt x="22933" y="6820"/>
                  </a:lnTo>
                  <a:lnTo>
                    <a:pt x="22688" y="6253"/>
                  </a:lnTo>
                  <a:lnTo>
                    <a:pt x="22404" y="5686"/>
                  </a:lnTo>
                  <a:lnTo>
                    <a:pt x="22102" y="5138"/>
                  </a:lnTo>
                  <a:lnTo>
                    <a:pt x="21743" y="4590"/>
                  </a:lnTo>
                  <a:lnTo>
                    <a:pt x="21346" y="4062"/>
                  </a:lnTo>
                  <a:lnTo>
                    <a:pt x="21120" y="3797"/>
                  </a:lnTo>
                  <a:lnTo>
                    <a:pt x="20893" y="3533"/>
                  </a:lnTo>
                  <a:lnTo>
                    <a:pt x="20666" y="3287"/>
                  </a:lnTo>
                  <a:lnTo>
                    <a:pt x="20402" y="3041"/>
                  </a:lnTo>
                  <a:lnTo>
                    <a:pt x="20156" y="2815"/>
                  </a:lnTo>
                  <a:lnTo>
                    <a:pt x="19873" y="2569"/>
                  </a:lnTo>
                  <a:lnTo>
                    <a:pt x="19590" y="2361"/>
                  </a:lnTo>
                  <a:lnTo>
                    <a:pt x="19287" y="2135"/>
                  </a:lnTo>
                  <a:lnTo>
                    <a:pt x="18985" y="1927"/>
                  </a:lnTo>
                  <a:lnTo>
                    <a:pt x="18645" y="1738"/>
                  </a:lnTo>
                  <a:lnTo>
                    <a:pt x="18324" y="1530"/>
                  </a:lnTo>
                  <a:lnTo>
                    <a:pt x="17965" y="1360"/>
                  </a:lnTo>
                  <a:lnTo>
                    <a:pt x="17606" y="1190"/>
                  </a:lnTo>
                  <a:lnTo>
                    <a:pt x="17209" y="1020"/>
                  </a:lnTo>
                  <a:lnTo>
                    <a:pt x="16813" y="869"/>
                  </a:lnTo>
                  <a:lnTo>
                    <a:pt x="16416" y="718"/>
                  </a:lnTo>
                  <a:lnTo>
                    <a:pt x="15982" y="605"/>
                  </a:lnTo>
                  <a:lnTo>
                    <a:pt x="15547" y="472"/>
                  </a:lnTo>
                  <a:lnTo>
                    <a:pt x="15094" y="378"/>
                  </a:lnTo>
                  <a:lnTo>
                    <a:pt x="14621" y="283"/>
                  </a:lnTo>
                  <a:lnTo>
                    <a:pt x="14130" y="189"/>
                  </a:lnTo>
                  <a:lnTo>
                    <a:pt x="13620" y="132"/>
                  </a:lnTo>
                  <a:lnTo>
                    <a:pt x="13110" y="76"/>
                  </a:lnTo>
                  <a:lnTo>
                    <a:pt x="12562" y="38"/>
                  </a:lnTo>
                  <a:lnTo>
                    <a:pt x="12562" y="38"/>
                  </a:lnTo>
                  <a:lnTo>
                    <a:pt x="12034" y="19"/>
                  </a:lnTo>
                  <a:lnTo>
                    <a:pt x="11505" y="0"/>
                  </a:lnTo>
                  <a:lnTo>
                    <a:pt x="10995" y="19"/>
                  </a:lnTo>
                  <a:lnTo>
                    <a:pt x="10503" y="38"/>
                  </a:lnTo>
                  <a:lnTo>
                    <a:pt x="10031" y="76"/>
                  </a:lnTo>
                  <a:lnTo>
                    <a:pt x="9559" y="113"/>
                  </a:lnTo>
                  <a:lnTo>
                    <a:pt x="9106" y="170"/>
                  </a:lnTo>
                  <a:lnTo>
                    <a:pt x="8671" y="246"/>
                  </a:lnTo>
                  <a:lnTo>
                    <a:pt x="8255" y="340"/>
                  </a:lnTo>
                  <a:lnTo>
                    <a:pt x="7840" y="435"/>
                  </a:lnTo>
                  <a:lnTo>
                    <a:pt x="7443" y="548"/>
                  </a:lnTo>
                  <a:lnTo>
                    <a:pt x="7065" y="661"/>
                  </a:lnTo>
                  <a:lnTo>
                    <a:pt x="6688" y="793"/>
                  </a:lnTo>
                  <a:lnTo>
                    <a:pt x="6348" y="945"/>
                  </a:lnTo>
                  <a:lnTo>
                    <a:pt x="5989" y="1096"/>
                  </a:lnTo>
                  <a:lnTo>
                    <a:pt x="5668" y="1247"/>
                  </a:lnTo>
                  <a:lnTo>
                    <a:pt x="5346" y="1417"/>
                  </a:lnTo>
                  <a:lnTo>
                    <a:pt x="5025" y="1587"/>
                  </a:lnTo>
                  <a:lnTo>
                    <a:pt x="4742" y="1776"/>
                  </a:lnTo>
                  <a:lnTo>
                    <a:pt x="4459" y="1965"/>
                  </a:lnTo>
                  <a:lnTo>
                    <a:pt x="4175" y="2172"/>
                  </a:lnTo>
                  <a:lnTo>
                    <a:pt x="3911" y="2380"/>
                  </a:lnTo>
                  <a:lnTo>
                    <a:pt x="3665" y="2588"/>
                  </a:lnTo>
                  <a:lnTo>
                    <a:pt x="3420" y="2815"/>
                  </a:lnTo>
                  <a:lnTo>
                    <a:pt x="2966" y="3268"/>
                  </a:lnTo>
                  <a:lnTo>
                    <a:pt x="2551" y="3740"/>
                  </a:lnTo>
                  <a:lnTo>
                    <a:pt x="2192" y="4232"/>
                  </a:lnTo>
                  <a:lnTo>
                    <a:pt x="1852" y="4723"/>
                  </a:lnTo>
                  <a:lnTo>
                    <a:pt x="1549" y="5233"/>
                  </a:lnTo>
                  <a:lnTo>
                    <a:pt x="1266" y="5743"/>
                  </a:lnTo>
                  <a:lnTo>
                    <a:pt x="1039" y="6272"/>
                  </a:lnTo>
                  <a:lnTo>
                    <a:pt x="832" y="6782"/>
                  </a:lnTo>
                  <a:lnTo>
                    <a:pt x="643" y="7292"/>
                  </a:lnTo>
                  <a:lnTo>
                    <a:pt x="492" y="7783"/>
                  </a:lnTo>
                  <a:lnTo>
                    <a:pt x="359" y="8274"/>
                  </a:lnTo>
                  <a:lnTo>
                    <a:pt x="246" y="8765"/>
                  </a:lnTo>
                  <a:lnTo>
                    <a:pt x="170" y="9219"/>
                  </a:lnTo>
                  <a:lnTo>
                    <a:pt x="95" y="9653"/>
                  </a:lnTo>
                  <a:lnTo>
                    <a:pt x="57" y="10069"/>
                  </a:lnTo>
                  <a:lnTo>
                    <a:pt x="19" y="10446"/>
                  </a:lnTo>
                  <a:lnTo>
                    <a:pt x="0" y="10805"/>
                  </a:lnTo>
                  <a:lnTo>
                    <a:pt x="0" y="11126"/>
                  </a:lnTo>
                  <a:lnTo>
                    <a:pt x="19" y="11637"/>
                  </a:lnTo>
                  <a:lnTo>
                    <a:pt x="19" y="11637"/>
                  </a:lnTo>
                  <a:lnTo>
                    <a:pt x="19" y="11901"/>
                  </a:lnTo>
                  <a:lnTo>
                    <a:pt x="57" y="12184"/>
                  </a:lnTo>
                  <a:lnTo>
                    <a:pt x="152" y="12808"/>
                  </a:lnTo>
                  <a:lnTo>
                    <a:pt x="303" y="13469"/>
                  </a:lnTo>
                  <a:lnTo>
                    <a:pt x="454" y="14130"/>
                  </a:lnTo>
                  <a:lnTo>
                    <a:pt x="586" y="14791"/>
                  </a:lnTo>
                  <a:lnTo>
                    <a:pt x="699" y="15415"/>
                  </a:lnTo>
                  <a:lnTo>
                    <a:pt x="756" y="15679"/>
                  </a:lnTo>
                  <a:lnTo>
                    <a:pt x="775" y="15944"/>
                  </a:lnTo>
                  <a:lnTo>
                    <a:pt x="794" y="16170"/>
                  </a:lnTo>
                  <a:lnTo>
                    <a:pt x="775" y="16378"/>
                  </a:lnTo>
                  <a:lnTo>
                    <a:pt x="775" y="16378"/>
                  </a:lnTo>
                  <a:lnTo>
                    <a:pt x="756" y="16567"/>
                  </a:lnTo>
                  <a:lnTo>
                    <a:pt x="699" y="16812"/>
                  </a:lnTo>
                  <a:lnTo>
                    <a:pt x="567" y="17379"/>
                  </a:lnTo>
                  <a:lnTo>
                    <a:pt x="397" y="18059"/>
                  </a:lnTo>
                  <a:lnTo>
                    <a:pt x="322" y="18437"/>
                  </a:lnTo>
                  <a:lnTo>
                    <a:pt x="246" y="18834"/>
                  </a:lnTo>
                  <a:lnTo>
                    <a:pt x="189" y="19230"/>
                  </a:lnTo>
                  <a:lnTo>
                    <a:pt x="152" y="19665"/>
                  </a:lnTo>
                  <a:lnTo>
                    <a:pt x="133" y="20099"/>
                  </a:lnTo>
                  <a:lnTo>
                    <a:pt x="133" y="20534"/>
                  </a:lnTo>
                  <a:lnTo>
                    <a:pt x="170" y="20968"/>
                  </a:lnTo>
                  <a:lnTo>
                    <a:pt x="246" y="21422"/>
                  </a:lnTo>
                  <a:lnTo>
                    <a:pt x="359" y="21856"/>
                  </a:lnTo>
                  <a:lnTo>
                    <a:pt x="435" y="22083"/>
                  </a:lnTo>
                  <a:lnTo>
                    <a:pt x="510" y="22310"/>
                  </a:lnTo>
                  <a:lnTo>
                    <a:pt x="510" y="22310"/>
                  </a:lnTo>
                  <a:lnTo>
                    <a:pt x="775" y="22838"/>
                  </a:lnTo>
                  <a:lnTo>
                    <a:pt x="1058" y="23330"/>
                  </a:lnTo>
                  <a:lnTo>
                    <a:pt x="1361" y="23821"/>
                  </a:lnTo>
                  <a:lnTo>
                    <a:pt x="1682" y="24274"/>
                  </a:lnTo>
                  <a:lnTo>
                    <a:pt x="2003" y="24709"/>
                  </a:lnTo>
                  <a:lnTo>
                    <a:pt x="2343" y="25124"/>
                  </a:lnTo>
                  <a:lnTo>
                    <a:pt x="2702" y="25502"/>
                  </a:lnTo>
                  <a:lnTo>
                    <a:pt x="3061" y="25880"/>
                  </a:lnTo>
                  <a:lnTo>
                    <a:pt x="3420" y="26220"/>
                  </a:lnTo>
                  <a:lnTo>
                    <a:pt x="3797" y="26560"/>
                  </a:lnTo>
                  <a:lnTo>
                    <a:pt x="4156" y="26862"/>
                  </a:lnTo>
                  <a:lnTo>
                    <a:pt x="4534" y="27145"/>
                  </a:lnTo>
                  <a:lnTo>
                    <a:pt x="4912" y="27429"/>
                  </a:lnTo>
                  <a:lnTo>
                    <a:pt x="5309" y="27674"/>
                  </a:lnTo>
                  <a:lnTo>
                    <a:pt x="5686" y="27901"/>
                  </a:lnTo>
                  <a:lnTo>
                    <a:pt x="6064" y="28128"/>
                  </a:lnTo>
                  <a:lnTo>
                    <a:pt x="6423" y="28317"/>
                  </a:lnTo>
                  <a:lnTo>
                    <a:pt x="6801" y="28506"/>
                  </a:lnTo>
                  <a:lnTo>
                    <a:pt x="7160" y="28657"/>
                  </a:lnTo>
                  <a:lnTo>
                    <a:pt x="7500" y="28808"/>
                  </a:lnTo>
                  <a:lnTo>
                    <a:pt x="8180" y="29072"/>
                  </a:lnTo>
                  <a:lnTo>
                    <a:pt x="8822" y="29261"/>
                  </a:lnTo>
                  <a:lnTo>
                    <a:pt x="9389" y="29393"/>
                  </a:lnTo>
                  <a:lnTo>
                    <a:pt x="9880" y="29488"/>
                  </a:lnTo>
                  <a:lnTo>
                    <a:pt x="10296" y="29526"/>
                  </a:lnTo>
                  <a:lnTo>
                    <a:pt x="10636" y="29526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6" name="Google Shape;1566;p30"/>
            <p:cNvSpPr/>
            <p:nvPr/>
          </p:nvSpPr>
          <p:spPr>
            <a:xfrm>
              <a:off x="5322625" y="306600"/>
              <a:ext cx="608300" cy="747125"/>
            </a:xfrm>
            <a:custGeom>
              <a:avLst/>
              <a:gdLst/>
              <a:ahLst/>
              <a:cxnLst/>
              <a:rect l="l" t="t" r="r" b="b"/>
              <a:pathLst>
                <a:path w="24332" h="29885" extrusionOk="0">
                  <a:moveTo>
                    <a:pt x="12185" y="359"/>
                  </a:moveTo>
                  <a:lnTo>
                    <a:pt x="12732" y="378"/>
                  </a:lnTo>
                  <a:lnTo>
                    <a:pt x="13413" y="435"/>
                  </a:lnTo>
                  <a:lnTo>
                    <a:pt x="14074" y="510"/>
                  </a:lnTo>
                  <a:lnTo>
                    <a:pt x="14697" y="605"/>
                  </a:lnTo>
                  <a:lnTo>
                    <a:pt x="15320" y="737"/>
                  </a:lnTo>
                  <a:lnTo>
                    <a:pt x="15925" y="888"/>
                  </a:lnTo>
                  <a:lnTo>
                    <a:pt x="16492" y="1058"/>
                  </a:lnTo>
                  <a:lnTo>
                    <a:pt x="17058" y="1247"/>
                  </a:lnTo>
                  <a:lnTo>
                    <a:pt x="17587" y="1474"/>
                  </a:lnTo>
                  <a:lnTo>
                    <a:pt x="18116" y="1719"/>
                  </a:lnTo>
                  <a:lnTo>
                    <a:pt x="18607" y="1984"/>
                  </a:lnTo>
                  <a:lnTo>
                    <a:pt x="19080" y="2267"/>
                  </a:lnTo>
                  <a:lnTo>
                    <a:pt x="19552" y="2588"/>
                  </a:lnTo>
                  <a:lnTo>
                    <a:pt x="19986" y="2928"/>
                  </a:lnTo>
                  <a:lnTo>
                    <a:pt x="20383" y="3287"/>
                  </a:lnTo>
                  <a:lnTo>
                    <a:pt x="20780" y="3665"/>
                  </a:lnTo>
                  <a:lnTo>
                    <a:pt x="21157" y="4080"/>
                  </a:lnTo>
                  <a:lnTo>
                    <a:pt x="21460" y="4439"/>
                  </a:lnTo>
                  <a:lnTo>
                    <a:pt x="21724" y="4798"/>
                  </a:lnTo>
                  <a:lnTo>
                    <a:pt x="21989" y="5176"/>
                  </a:lnTo>
                  <a:lnTo>
                    <a:pt x="22215" y="5554"/>
                  </a:lnTo>
                  <a:lnTo>
                    <a:pt x="22423" y="5951"/>
                  </a:lnTo>
                  <a:lnTo>
                    <a:pt x="22631" y="6347"/>
                  </a:lnTo>
                  <a:lnTo>
                    <a:pt x="22801" y="6725"/>
                  </a:lnTo>
                  <a:lnTo>
                    <a:pt x="22971" y="7122"/>
                  </a:lnTo>
                  <a:lnTo>
                    <a:pt x="23122" y="7518"/>
                  </a:lnTo>
                  <a:lnTo>
                    <a:pt x="23254" y="7915"/>
                  </a:lnTo>
                  <a:lnTo>
                    <a:pt x="23368" y="8293"/>
                  </a:lnTo>
                  <a:lnTo>
                    <a:pt x="23481" y="8671"/>
                  </a:lnTo>
                  <a:lnTo>
                    <a:pt x="23651" y="9426"/>
                  </a:lnTo>
                  <a:lnTo>
                    <a:pt x="23783" y="10144"/>
                  </a:lnTo>
                  <a:lnTo>
                    <a:pt x="23878" y="10824"/>
                  </a:lnTo>
                  <a:lnTo>
                    <a:pt x="23934" y="11448"/>
                  </a:lnTo>
                  <a:lnTo>
                    <a:pt x="23953" y="11995"/>
                  </a:lnTo>
                  <a:lnTo>
                    <a:pt x="23972" y="12487"/>
                  </a:lnTo>
                  <a:lnTo>
                    <a:pt x="23972" y="12902"/>
                  </a:lnTo>
                  <a:lnTo>
                    <a:pt x="23953" y="13223"/>
                  </a:lnTo>
                  <a:lnTo>
                    <a:pt x="23934" y="13544"/>
                  </a:lnTo>
                  <a:lnTo>
                    <a:pt x="23878" y="13922"/>
                  </a:lnTo>
                  <a:lnTo>
                    <a:pt x="23802" y="14432"/>
                  </a:lnTo>
                  <a:lnTo>
                    <a:pt x="23689" y="15037"/>
                  </a:lnTo>
                  <a:lnTo>
                    <a:pt x="23538" y="15717"/>
                  </a:lnTo>
                  <a:lnTo>
                    <a:pt x="23349" y="16454"/>
                  </a:lnTo>
                  <a:lnTo>
                    <a:pt x="23122" y="17266"/>
                  </a:lnTo>
                  <a:lnTo>
                    <a:pt x="22877" y="18097"/>
                  </a:lnTo>
                  <a:lnTo>
                    <a:pt x="22593" y="18966"/>
                  </a:lnTo>
                  <a:lnTo>
                    <a:pt x="22291" y="19835"/>
                  </a:lnTo>
                  <a:lnTo>
                    <a:pt x="21951" y="20704"/>
                  </a:lnTo>
                  <a:lnTo>
                    <a:pt x="21592" y="21573"/>
                  </a:lnTo>
                  <a:lnTo>
                    <a:pt x="21214" y="22385"/>
                  </a:lnTo>
                  <a:lnTo>
                    <a:pt x="21006" y="22782"/>
                  </a:lnTo>
                  <a:lnTo>
                    <a:pt x="20799" y="23160"/>
                  </a:lnTo>
                  <a:lnTo>
                    <a:pt x="20591" y="23537"/>
                  </a:lnTo>
                  <a:lnTo>
                    <a:pt x="20364" y="23877"/>
                  </a:lnTo>
                  <a:lnTo>
                    <a:pt x="20137" y="24217"/>
                  </a:lnTo>
                  <a:lnTo>
                    <a:pt x="19911" y="24520"/>
                  </a:lnTo>
                  <a:lnTo>
                    <a:pt x="19684" y="24803"/>
                  </a:lnTo>
                  <a:lnTo>
                    <a:pt x="19438" y="25068"/>
                  </a:lnTo>
                  <a:lnTo>
                    <a:pt x="19193" y="25313"/>
                  </a:lnTo>
                  <a:lnTo>
                    <a:pt x="18928" y="25559"/>
                  </a:lnTo>
                  <a:lnTo>
                    <a:pt x="18381" y="26031"/>
                  </a:lnTo>
                  <a:lnTo>
                    <a:pt x="17795" y="26465"/>
                  </a:lnTo>
                  <a:lnTo>
                    <a:pt x="17172" y="26881"/>
                  </a:lnTo>
                  <a:lnTo>
                    <a:pt x="16548" y="27259"/>
                  </a:lnTo>
                  <a:lnTo>
                    <a:pt x="15925" y="27618"/>
                  </a:lnTo>
                  <a:lnTo>
                    <a:pt x="15283" y="27958"/>
                  </a:lnTo>
                  <a:lnTo>
                    <a:pt x="14640" y="28260"/>
                  </a:lnTo>
                  <a:lnTo>
                    <a:pt x="14036" y="28543"/>
                  </a:lnTo>
                  <a:lnTo>
                    <a:pt x="13431" y="28770"/>
                  </a:lnTo>
                  <a:lnTo>
                    <a:pt x="12865" y="28978"/>
                  </a:lnTo>
                  <a:lnTo>
                    <a:pt x="12336" y="29167"/>
                  </a:lnTo>
                  <a:lnTo>
                    <a:pt x="11864" y="29299"/>
                  </a:lnTo>
                  <a:lnTo>
                    <a:pt x="11429" y="29412"/>
                  </a:lnTo>
                  <a:lnTo>
                    <a:pt x="11070" y="29488"/>
                  </a:lnTo>
                  <a:lnTo>
                    <a:pt x="10787" y="29526"/>
                  </a:lnTo>
                  <a:lnTo>
                    <a:pt x="10485" y="29526"/>
                  </a:lnTo>
                  <a:lnTo>
                    <a:pt x="10088" y="29488"/>
                  </a:lnTo>
                  <a:lnTo>
                    <a:pt x="9616" y="29393"/>
                  </a:lnTo>
                  <a:lnTo>
                    <a:pt x="9049" y="29261"/>
                  </a:lnTo>
                  <a:lnTo>
                    <a:pt x="8444" y="29072"/>
                  </a:lnTo>
                  <a:lnTo>
                    <a:pt x="7783" y="28808"/>
                  </a:lnTo>
                  <a:lnTo>
                    <a:pt x="7065" y="28506"/>
                  </a:lnTo>
                  <a:lnTo>
                    <a:pt x="6706" y="28336"/>
                  </a:lnTo>
                  <a:lnTo>
                    <a:pt x="6348" y="28128"/>
                  </a:lnTo>
                  <a:lnTo>
                    <a:pt x="5970" y="27920"/>
                  </a:lnTo>
                  <a:lnTo>
                    <a:pt x="5592" y="27693"/>
                  </a:lnTo>
                  <a:lnTo>
                    <a:pt x="5214" y="27448"/>
                  </a:lnTo>
                  <a:lnTo>
                    <a:pt x="4836" y="27183"/>
                  </a:lnTo>
                  <a:lnTo>
                    <a:pt x="4459" y="26900"/>
                  </a:lnTo>
                  <a:lnTo>
                    <a:pt x="4100" y="26598"/>
                  </a:lnTo>
                  <a:lnTo>
                    <a:pt x="3722" y="26276"/>
                  </a:lnTo>
                  <a:lnTo>
                    <a:pt x="3363" y="25936"/>
                  </a:lnTo>
                  <a:lnTo>
                    <a:pt x="3004" y="25578"/>
                  </a:lnTo>
                  <a:lnTo>
                    <a:pt x="2664" y="25181"/>
                  </a:lnTo>
                  <a:lnTo>
                    <a:pt x="2324" y="24784"/>
                  </a:lnTo>
                  <a:lnTo>
                    <a:pt x="2003" y="24350"/>
                  </a:lnTo>
                  <a:lnTo>
                    <a:pt x="1682" y="23896"/>
                  </a:lnTo>
                  <a:lnTo>
                    <a:pt x="1398" y="23424"/>
                  </a:lnTo>
                  <a:lnTo>
                    <a:pt x="1115" y="22933"/>
                  </a:lnTo>
                  <a:lnTo>
                    <a:pt x="850" y="22404"/>
                  </a:lnTo>
                  <a:lnTo>
                    <a:pt x="718" y="22083"/>
                  </a:lnTo>
                  <a:lnTo>
                    <a:pt x="624" y="21762"/>
                  </a:lnTo>
                  <a:lnTo>
                    <a:pt x="548" y="21422"/>
                  </a:lnTo>
                  <a:lnTo>
                    <a:pt x="510" y="21101"/>
                  </a:lnTo>
                  <a:lnTo>
                    <a:pt x="473" y="20761"/>
                  </a:lnTo>
                  <a:lnTo>
                    <a:pt x="473" y="20439"/>
                  </a:lnTo>
                  <a:lnTo>
                    <a:pt x="473" y="20118"/>
                  </a:lnTo>
                  <a:lnTo>
                    <a:pt x="492" y="19797"/>
                  </a:lnTo>
                  <a:lnTo>
                    <a:pt x="529" y="19476"/>
                  </a:lnTo>
                  <a:lnTo>
                    <a:pt x="567" y="19174"/>
                  </a:lnTo>
                  <a:lnTo>
                    <a:pt x="680" y="18569"/>
                  </a:lnTo>
                  <a:lnTo>
                    <a:pt x="794" y="18021"/>
                  </a:lnTo>
                  <a:lnTo>
                    <a:pt x="926" y="17530"/>
                  </a:lnTo>
                  <a:lnTo>
                    <a:pt x="1058" y="16982"/>
                  </a:lnTo>
                  <a:lnTo>
                    <a:pt x="1096" y="16756"/>
                  </a:lnTo>
                  <a:lnTo>
                    <a:pt x="1134" y="16567"/>
                  </a:lnTo>
                  <a:lnTo>
                    <a:pt x="1134" y="16340"/>
                  </a:lnTo>
                  <a:lnTo>
                    <a:pt x="1115" y="16095"/>
                  </a:lnTo>
                  <a:lnTo>
                    <a:pt x="1096" y="15811"/>
                  </a:lnTo>
                  <a:lnTo>
                    <a:pt x="1039" y="15509"/>
                  </a:lnTo>
                  <a:lnTo>
                    <a:pt x="907" y="14867"/>
                  </a:lnTo>
                  <a:lnTo>
                    <a:pt x="756" y="14168"/>
                  </a:lnTo>
                  <a:lnTo>
                    <a:pt x="624" y="13526"/>
                  </a:lnTo>
                  <a:lnTo>
                    <a:pt x="492" y="12883"/>
                  </a:lnTo>
                  <a:lnTo>
                    <a:pt x="397" y="12298"/>
                  </a:lnTo>
                  <a:lnTo>
                    <a:pt x="378" y="12033"/>
                  </a:lnTo>
                  <a:lnTo>
                    <a:pt x="359" y="11788"/>
                  </a:lnTo>
                  <a:lnTo>
                    <a:pt x="340" y="11504"/>
                  </a:lnTo>
                  <a:lnTo>
                    <a:pt x="340" y="11164"/>
                  </a:lnTo>
                  <a:lnTo>
                    <a:pt x="359" y="10768"/>
                  </a:lnTo>
                  <a:lnTo>
                    <a:pt x="397" y="10314"/>
                  </a:lnTo>
                  <a:lnTo>
                    <a:pt x="454" y="9842"/>
                  </a:lnTo>
                  <a:lnTo>
                    <a:pt x="529" y="9313"/>
                  </a:lnTo>
                  <a:lnTo>
                    <a:pt x="643" y="8765"/>
                  </a:lnTo>
                  <a:lnTo>
                    <a:pt x="775" y="8180"/>
                  </a:lnTo>
                  <a:lnTo>
                    <a:pt x="964" y="7594"/>
                  </a:lnTo>
                  <a:lnTo>
                    <a:pt x="1172" y="6971"/>
                  </a:lnTo>
                  <a:lnTo>
                    <a:pt x="1417" y="6366"/>
                  </a:lnTo>
                  <a:lnTo>
                    <a:pt x="1719" y="5743"/>
                  </a:lnTo>
                  <a:lnTo>
                    <a:pt x="1889" y="5440"/>
                  </a:lnTo>
                  <a:lnTo>
                    <a:pt x="2078" y="5138"/>
                  </a:lnTo>
                  <a:lnTo>
                    <a:pt x="2267" y="4836"/>
                  </a:lnTo>
                  <a:lnTo>
                    <a:pt x="2475" y="4534"/>
                  </a:lnTo>
                  <a:lnTo>
                    <a:pt x="2683" y="4250"/>
                  </a:lnTo>
                  <a:lnTo>
                    <a:pt x="2910" y="3948"/>
                  </a:lnTo>
                  <a:lnTo>
                    <a:pt x="3155" y="3665"/>
                  </a:lnTo>
                  <a:lnTo>
                    <a:pt x="3420" y="3400"/>
                  </a:lnTo>
                  <a:lnTo>
                    <a:pt x="3797" y="3023"/>
                  </a:lnTo>
                  <a:lnTo>
                    <a:pt x="4194" y="2683"/>
                  </a:lnTo>
                  <a:lnTo>
                    <a:pt x="4610" y="2361"/>
                  </a:lnTo>
                  <a:lnTo>
                    <a:pt x="5044" y="2059"/>
                  </a:lnTo>
                  <a:lnTo>
                    <a:pt x="5497" y="1795"/>
                  </a:lnTo>
                  <a:lnTo>
                    <a:pt x="5970" y="1549"/>
                  </a:lnTo>
                  <a:lnTo>
                    <a:pt x="6461" y="1322"/>
                  </a:lnTo>
                  <a:lnTo>
                    <a:pt x="6952" y="1115"/>
                  </a:lnTo>
                  <a:lnTo>
                    <a:pt x="7481" y="945"/>
                  </a:lnTo>
                  <a:lnTo>
                    <a:pt x="8029" y="775"/>
                  </a:lnTo>
                  <a:lnTo>
                    <a:pt x="8577" y="642"/>
                  </a:lnTo>
                  <a:lnTo>
                    <a:pt x="9162" y="548"/>
                  </a:lnTo>
                  <a:lnTo>
                    <a:pt x="9748" y="453"/>
                  </a:lnTo>
                  <a:lnTo>
                    <a:pt x="10371" y="397"/>
                  </a:lnTo>
                  <a:lnTo>
                    <a:pt x="10995" y="359"/>
                  </a:lnTo>
                  <a:close/>
                  <a:moveTo>
                    <a:pt x="11240" y="0"/>
                  </a:moveTo>
                  <a:lnTo>
                    <a:pt x="10522" y="38"/>
                  </a:lnTo>
                  <a:lnTo>
                    <a:pt x="9823" y="95"/>
                  </a:lnTo>
                  <a:lnTo>
                    <a:pt x="9162" y="189"/>
                  </a:lnTo>
                  <a:lnTo>
                    <a:pt x="8501" y="302"/>
                  </a:lnTo>
                  <a:lnTo>
                    <a:pt x="7859" y="453"/>
                  </a:lnTo>
                  <a:lnTo>
                    <a:pt x="7254" y="642"/>
                  </a:lnTo>
                  <a:lnTo>
                    <a:pt x="6669" y="850"/>
                  </a:lnTo>
                  <a:lnTo>
                    <a:pt x="6102" y="1096"/>
                  </a:lnTo>
                  <a:lnTo>
                    <a:pt x="5554" y="1360"/>
                  </a:lnTo>
                  <a:lnTo>
                    <a:pt x="5025" y="1662"/>
                  </a:lnTo>
                  <a:lnTo>
                    <a:pt x="4534" y="1984"/>
                  </a:lnTo>
                  <a:lnTo>
                    <a:pt x="4062" y="2342"/>
                  </a:lnTo>
                  <a:lnTo>
                    <a:pt x="3608" y="2739"/>
                  </a:lnTo>
                  <a:lnTo>
                    <a:pt x="3174" y="3155"/>
                  </a:lnTo>
                  <a:lnTo>
                    <a:pt x="2910" y="3438"/>
                  </a:lnTo>
                  <a:lnTo>
                    <a:pt x="2645" y="3721"/>
                  </a:lnTo>
                  <a:lnTo>
                    <a:pt x="2418" y="4024"/>
                  </a:lnTo>
                  <a:lnTo>
                    <a:pt x="2192" y="4326"/>
                  </a:lnTo>
                  <a:lnTo>
                    <a:pt x="1984" y="4647"/>
                  </a:lnTo>
                  <a:lnTo>
                    <a:pt x="1776" y="4949"/>
                  </a:lnTo>
                  <a:lnTo>
                    <a:pt x="1587" y="5270"/>
                  </a:lnTo>
                  <a:lnTo>
                    <a:pt x="1417" y="5573"/>
                  </a:lnTo>
                  <a:lnTo>
                    <a:pt x="1115" y="6215"/>
                  </a:lnTo>
                  <a:lnTo>
                    <a:pt x="850" y="6857"/>
                  </a:lnTo>
                  <a:lnTo>
                    <a:pt x="624" y="7481"/>
                  </a:lnTo>
                  <a:lnTo>
                    <a:pt x="454" y="8085"/>
                  </a:lnTo>
                  <a:lnTo>
                    <a:pt x="303" y="8690"/>
                  </a:lnTo>
                  <a:lnTo>
                    <a:pt x="189" y="9256"/>
                  </a:lnTo>
                  <a:lnTo>
                    <a:pt x="95" y="9804"/>
                  </a:lnTo>
                  <a:lnTo>
                    <a:pt x="38" y="10295"/>
                  </a:lnTo>
                  <a:lnTo>
                    <a:pt x="0" y="10749"/>
                  </a:lnTo>
                  <a:lnTo>
                    <a:pt x="0" y="11164"/>
                  </a:lnTo>
                  <a:lnTo>
                    <a:pt x="0" y="11523"/>
                  </a:lnTo>
                  <a:lnTo>
                    <a:pt x="0" y="11807"/>
                  </a:lnTo>
                  <a:lnTo>
                    <a:pt x="19" y="12071"/>
                  </a:lnTo>
                  <a:lnTo>
                    <a:pt x="57" y="12335"/>
                  </a:lnTo>
                  <a:lnTo>
                    <a:pt x="152" y="12940"/>
                  </a:lnTo>
                  <a:lnTo>
                    <a:pt x="284" y="13582"/>
                  </a:lnTo>
                  <a:lnTo>
                    <a:pt x="416" y="14243"/>
                  </a:lnTo>
                  <a:lnTo>
                    <a:pt x="567" y="14905"/>
                  </a:lnTo>
                  <a:lnTo>
                    <a:pt x="699" y="15528"/>
                  </a:lnTo>
                  <a:lnTo>
                    <a:pt x="737" y="15830"/>
                  </a:lnTo>
                  <a:lnTo>
                    <a:pt x="775" y="16095"/>
                  </a:lnTo>
                  <a:lnTo>
                    <a:pt x="794" y="16321"/>
                  </a:lnTo>
                  <a:lnTo>
                    <a:pt x="775" y="16529"/>
                  </a:lnTo>
                  <a:lnTo>
                    <a:pt x="756" y="16699"/>
                  </a:lnTo>
                  <a:lnTo>
                    <a:pt x="699" y="16926"/>
                  </a:lnTo>
                  <a:lnTo>
                    <a:pt x="586" y="17436"/>
                  </a:lnTo>
                  <a:lnTo>
                    <a:pt x="454" y="17965"/>
                  </a:lnTo>
                  <a:lnTo>
                    <a:pt x="322" y="18531"/>
                  </a:lnTo>
                  <a:lnTo>
                    <a:pt x="208" y="19136"/>
                  </a:lnTo>
                  <a:lnTo>
                    <a:pt x="170" y="19457"/>
                  </a:lnTo>
                  <a:lnTo>
                    <a:pt x="133" y="19797"/>
                  </a:lnTo>
                  <a:lnTo>
                    <a:pt x="114" y="20118"/>
                  </a:lnTo>
                  <a:lnTo>
                    <a:pt x="114" y="20458"/>
                  </a:lnTo>
                  <a:lnTo>
                    <a:pt x="133" y="20817"/>
                  </a:lnTo>
                  <a:lnTo>
                    <a:pt x="170" y="21157"/>
                  </a:lnTo>
                  <a:lnTo>
                    <a:pt x="208" y="21497"/>
                  </a:lnTo>
                  <a:lnTo>
                    <a:pt x="303" y="21856"/>
                  </a:lnTo>
                  <a:lnTo>
                    <a:pt x="397" y="22196"/>
                  </a:lnTo>
                  <a:lnTo>
                    <a:pt x="529" y="22555"/>
                  </a:lnTo>
                  <a:lnTo>
                    <a:pt x="794" y="23084"/>
                  </a:lnTo>
                  <a:lnTo>
                    <a:pt x="1077" y="23575"/>
                  </a:lnTo>
                  <a:lnTo>
                    <a:pt x="1379" y="24066"/>
                  </a:lnTo>
                  <a:lnTo>
                    <a:pt x="1682" y="24520"/>
                  </a:lnTo>
                  <a:lnTo>
                    <a:pt x="2003" y="24954"/>
                  </a:lnTo>
                  <a:lnTo>
                    <a:pt x="2343" y="25351"/>
                  </a:lnTo>
                  <a:lnTo>
                    <a:pt x="2683" y="25748"/>
                  </a:lnTo>
                  <a:lnTo>
                    <a:pt x="3042" y="26125"/>
                  </a:lnTo>
                  <a:lnTo>
                    <a:pt x="3401" y="26465"/>
                  </a:lnTo>
                  <a:lnTo>
                    <a:pt x="3760" y="26787"/>
                  </a:lnTo>
                  <a:lnTo>
                    <a:pt x="4137" y="27108"/>
                  </a:lnTo>
                  <a:lnTo>
                    <a:pt x="4496" y="27391"/>
                  </a:lnTo>
                  <a:lnTo>
                    <a:pt x="4874" y="27655"/>
                  </a:lnTo>
                  <a:lnTo>
                    <a:pt x="5252" y="27920"/>
                  </a:lnTo>
                  <a:lnTo>
                    <a:pt x="5630" y="28147"/>
                  </a:lnTo>
                  <a:lnTo>
                    <a:pt x="6008" y="28373"/>
                  </a:lnTo>
                  <a:lnTo>
                    <a:pt x="6366" y="28562"/>
                  </a:lnTo>
                  <a:lnTo>
                    <a:pt x="6725" y="28751"/>
                  </a:lnTo>
                  <a:lnTo>
                    <a:pt x="7084" y="28921"/>
                  </a:lnTo>
                  <a:lnTo>
                    <a:pt x="7443" y="29072"/>
                  </a:lnTo>
                  <a:lnTo>
                    <a:pt x="8123" y="29337"/>
                  </a:lnTo>
                  <a:lnTo>
                    <a:pt x="8766" y="29545"/>
                  </a:lnTo>
                  <a:lnTo>
                    <a:pt x="9332" y="29696"/>
                  </a:lnTo>
                  <a:lnTo>
                    <a:pt x="9861" y="29809"/>
                  </a:lnTo>
                  <a:lnTo>
                    <a:pt x="10296" y="29866"/>
                  </a:lnTo>
                  <a:lnTo>
                    <a:pt x="10655" y="29885"/>
                  </a:lnTo>
                  <a:lnTo>
                    <a:pt x="10806" y="29866"/>
                  </a:lnTo>
                  <a:lnTo>
                    <a:pt x="11108" y="29828"/>
                  </a:lnTo>
                  <a:lnTo>
                    <a:pt x="11486" y="29752"/>
                  </a:lnTo>
                  <a:lnTo>
                    <a:pt x="11939" y="29658"/>
                  </a:lnTo>
                  <a:lnTo>
                    <a:pt x="12430" y="29507"/>
                  </a:lnTo>
                  <a:lnTo>
                    <a:pt x="12959" y="29337"/>
                  </a:lnTo>
                  <a:lnTo>
                    <a:pt x="13545" y="29110"/>
                  </a:lnTo>
                  <a:lnTo>
                    <a:pt x="14149" y="28864"/>
                  </a:lnTo>
                  <a:lnTo>
                    <a:pt x="14773" y="28600"/>
                  </a:lnTo>
                  <a:lnTo>
                    <a:pt x="15415" y="28279"/>
                  </a:lnTo>
                  <a:lnTo>
                    <a:pt x="16076" y="27939"/>
                  </a:lnTo>
                  <a:lnTo>
                    <a:pt x="16718" y="27580"/>
                  </a:lnTo>
                  <a:lnTo>
                    <a:pt x="17361" y="27183"/>
                  </a:lnTo>
                  <a:lnTo>
                    <a:pt x="17984" y="26749"/>
                  </a:lnTo>
                  <a:lnTo>
                    <a:pt x="18588" y="26295"/>
                  </a:lnTo>
                  <a:lnTo>
                    <a:pt x="19155" y="25823"/>
                  </a:lnTo>
                  <a:lnTo>
                    <a:pt x="19420" y="25578"/>
                  </a:lnTo>
                  <a:lnTo>
                    <a:pt x="19684" y="25313"/>
                  </a:lnTo>
                  <a:lnTo>
                    <a:pt x="19930" y="25049"/>
                  </a:lnTo>
                  <a:lnTo>
                    <a:pt x="20175" y="24746"/>
                  </a:lnTo>
                  <a:lnTo>
                    <a:pt x="20402" y="24425"/>
                  </a:lnTo>
                  <a:lnTo>
                    <a:pt x="20647" y="24104"/>
                  </a:lnTo>
                  <a:lnTo>
                    <a:pt x="20874" y="23745"/>
                  </a:lnTo>
                  <a:lnTo>
                    <a:pt x="21082" y="23367"/>
                  </a:lnTo>
                  <a:lnTo>
                    <a:pt x="21290" y="22971"/>
                  </a:lnTo>
                  <a:lnTo>
                    <a:pt x="21498" y="22574"/>
                  </a:lnTo>
                  <a:lnTo>
                    <a:pt x="21894" y="21743"/>
                  </a:lnTo>
                  <a:lnTo>
                    <a:pt x="22272" y="20874"/>
                  </a:lnTo>
                  <a:lnTo>
                    <a:pt x="22612" y="19986"/>
                  </a:lnTo>
                  <a:lnTo>
                    <a:pt x="22914" y="19098"/>
                  </a:lnTo>
                  <a:lnTo>
                    <a:pt x="23198" y="18210"/>
                  </a:lnTo>
                  <a:lnTo>
                    <a:pt x="23462" y="17360"/>
                  </a:lnTo>
                  <a:lnTo>
                    <a:pt x="23670" y="16548"/>
                  </a:lnTo>
                  <a:lnTo>
                    <a:pt x="23859" y="15773"/>
                  </a:lnTo>
                  <a:lnTo>
                    <a:pt x="24029" y="15093"/>
                  </a:lnTo>
                  <a:lnTo>
                    <a:pt x="24142" y="14470"/>
                  </a:lnTo>
                  <a:lnTo>
                    <a:pt x="24237" y="13960"/>
                  </a:lnTo>
                  <a:lnTo>
                    <a:pt x="24274" y="13563"/>
                  </a:lnTo>
                  <a:lnTo>
                    <a:pt x="24312" y="13148"/>
                  </a:lnTo>
                  <a:lnTo>
                    <a:pt x="24331" y="12789"/>
                  </a:lnTo>
                  <a:lnTo>
                    <a:pt x="24331" y="12335"/>
                  </a:lnTo>
                  <a:lnTo>
                    <a:pt x="24312" y="11825"/>
                  </a:lnTo>
                  <a:lnTo>
                    <a:pt x="24274" y="11240"/>
                  </a:lnTo>
                  <a:lnTo>
                    <a:pt x="24218" y="10616"/>
                  </a:lnTo>
                  <a:lnTo>
                    <a:pt x="24104" y="9936"/>
                  </a:lnTo>
                  <a:lnTo>
                    <a:pt x="23972" y="9200"/>
                  </a:lnTo>
                  <a:lnTo>
                    <a:pt x="23802" y="8463"/>
                  </a:lnTo>
                  <a:lnTo>
                    <a:pt x="23689" y="8066"/>
                  </a:lnTo>
                  <a:lnTo>
                    <a:pt x="23557" y="7688"/>
                  </a:lnTo>
                  <a:lnTo>
                    <a:pt x="23424" y="7292"/>
                  </a:lnTo>
                  <a:lnTo>
                    <a:pt x="23273" y="6914"/>
                  </a:lnTo>
                  <a:lnTo>
                    <a:pt x="23103" y="6517"/>
                  </a:lnTo>
                  <a:lnTo>
                    <a:pt x="22914" y="6121"/>
                  </a:lnTo>
                  <a:lnTo>
                    <a:pt x="22706" y="5724"/>
                  </a:lnTo>
                  <a:lnTo>
                    <a:pt x="22499" y="5346"/>
                  </a:lnTo>
                  <a:lnTo>
                    <a:pt x="22253" y="4968"/>
                  </a:lnTo>
                  <a:lnTo>
                    <a:pt x="22008" y="4590"/>
                  </a:lnTo>
                  <a:lnTo>
                    <a:pt x="21724" y="4213"/>
                  </a:lnTo>
                  <a:lnTo>
                    <a:pt x="21422" y="3854"/>
                  </a:lnTo>
                  <a:lnTo>
                    <a:pt x="21044" y="3419"/>
                  </a:lnTo>
                  <a:lnTo>
                    <a:pt x="20629" y="3023"/>
                  </a:lnTo>
                  <a:lnTo>
                    <a:pt x="20213" y="2664"/>
                  </a:lnTo>
                  <a:lnTo>
                    <a:pt x="19760" y="2305"/>
                  </a:lnTo>
                  <a:lnTo>
                    <a:pt x="19287" y="1984"/>
                  </a:lnTo>
                  <a:lnTo>
                    <a:pt x="18796" y="1681"/>
                  </a:lnTo>
                  <a:lnTo>
                    <a:pt x="18286" y="1398"/>
                  </a:lnTo>
                  <a:lnTo>
                    <a:pt x="17757" y="1152"/>
                  </a:lnTo>
                  <a:lnTo>
                    <a:pt x="17191" y="926"/>
                  </a:lnTo>
                  <a:lnTo>
                    <a:pt x="16624" y="718"/>
                  </a:lnTo>
                  <a:lnTo>
                    <a:pt x="16019" y="548"/>
                  </a:lnTo>
                  <a:lnTo>
                    <a:pt x="15415" y="397"/>
                  </a:lnTo>
                  <a:lnTo>
                    <a:pt x="14773" y="265"/>
                  </a:lnTo>
                  <a:lnTo>
                    <a:pt x="14130" y="170"/>
                  </a:lnTo>
                  <a:lnTo>
                    <a:pt x="13450" y="95"/>
                  </a:lnTo>
                  <a:lnTo>
                    <a:pt x="12751" y="38"/>
                  </a:lnTo>
                  <a:lnTo>
                    <a:pt x="11996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7" name="Google Shape;1567;p30"/>
            <p:cNvSpPr/>
            <p:nvPr/>
          </p:nvSpPr>
          <p:spPr>
            <a:xfrm>
              <a:off x="5322625" y="306600"/>
              <a:ext cx="608300" cy="747125"/>
            </a:xfrm>
            <a:custGeom>
              <a:avLst/>
              <a:gdLst/>
              <a:ahLst/>
              <a:cxnLst/>
              <a:rect l="l" t="t" r="r" b="b"/>
              <a:pathLst>
                <a:path w="24332" h="29885" fill="none" extrusionOk="0">
                  <a:moveTo>
                    <a:pt x="10655" y="29885"/>
                  </a:moveTo>
                  <a:lnTo>
                    <a:pt x="10655" y="29885"/>
                  </a:lnTo>
                  <a:lnTo>
                    <a:pt x="10296" y="29866"/>
                  </a:lnTo>
                  <a:lnTo>
                    <a:pt x="9861" y="29809"/>
                  </a:lnTo>
                  <a:lnTo>
                    <a:pt x="9332" y="29696"/>
                  </a:lnTo>
                  <a:lnTo>
                    <a:pt x="8766" y="29545"/>
                  </a:lnTo>
                  <a:lnTo>
                    <a:pt x="8123" y="29337"/>
                  </a:lnTo>
                  <a:lnTo>
                    <a:pt x="7443" y="29072"/>
                  </a:lnTo>
                  <a:lnTo>
                    <a:pt x="7084" y="28921"/>
                  </a:lnTo>
                  <a:lnTo>
                    <a:pt x="6725" y="28751"/>
                  </a:lnTo>
                  <a:lnTo>
                    <a:pt x="6366" y="28562"/>
                  </a:lnTo>
                  <a:lnTo>
                    <a:pt x="6008" y="28373"/>
                  </a:lnTo>
                  <a:lnTo>
                    <a:pt x="5630" y="28147"/>
                  </a:lnTo>
                  <a:lnTo>
                    <a:pt x="5252" y="27920"/>
                  </a:lnTo>
                  <a:lnTo>
                    <a:pt x="4874" y="27655"/>
                  </a:lnTo>
                  <a:lnTo>
                    <a:pt x="4496" y="27391"/>
                  </a:lnTo>
                  <a:lnTo>
                    <a:pt x="4137" y="27108"/>
                  </a:lnTo>
                  <a:lnTo>
                    <a:pt x="3760" y="26787"/>
                  </a:lnTo>
                  <a:lnTo>
                    <a:pt x="3401" y="26465"/>
                  </a:lnTo>
                  <a:lnTo>
                    <a:pt x="3042" y="26125"/>
                  </a:lnTo>
                  <a:lnTo>
                    <a:pt x="2683" y="25748"/>
                  </a:lnTo>
                  <a:lnTo>
                    <a:pt x="2343" y="25351"/>
                  </a:lnTo>
                  <a:lnTo>
                    <a:pt x="2003" y="24954"/>
                  </a:lnTo>
                  <a:lnTo>
                    <a:pt x="1682" y="24520"/>
                  </a:lnTo>
                  <a:lnTo>
                    <a:pt x="1379" y="24066"/>
                  </a:lnTo>
                  <a:lnTo>
                    <a:pt x="1077" y="23575"/>
                  </a:lnTo>
                  <a:lnTo>
                    <a:pt x="794" y="23084"/>
                  </a:lnTo>
                  <a:lnTo>
                    <a:pt x="529" y="22555"/>
                  </a:lnTo>
                  <a:lnTo>
                    <a:pt x="529" y="22555"/>
                  </a:lnTo>
                  <a:lnTo>
                    <a:pt x="397" y="22196"/>
                  </a:lnTo>
                  <a:lnTo>
                    <a:pt x="303" y="21856"/>
                  </a:lnTo>
                  <a:lnTo>
                    <a:pt x="208" y="21497"/>
                  </a:lnTo>
                  <a:lnTo>
                    <a:pt x="170" y="21157"/>
                  </a:lnTo>
                  <a:lnTo>
                    <a:pt x="133" y="20817"/>
                  </a:lnTo>
                  <a:lnTo>
                    <a:pt x="114" y="20458"/>
                  </a:lnTo>
                  <a:lnTo>
                    <a:pt x="114" y="20118"/>
                  </a:lnTo>
                  <a:lnTo>
                    <a:pt x="133" y="19797"/>
                  </a:lnTo>
                  <a:lnTo>
                    <a:pt x="170" y="19457"/>
                  </a:lnTo>
                  <a:lnTo>
                    <a:pt x="208" y="19136"/>
                  </a:lnTo>
                  <a:lnTo>
                    <a:pt x="322" y="18531"/>
                  </a:lnTo>
                  <a:lnTo>
                    <a:pt x="454" y="17965"/>
                  </a:lnTo>
                  <a:lnTo>
                    <a:pt x="586" y="17436"/>
                  </a:lnTo>
                  <a:lnTo>
                    <a:pt x="586" y="17436"/>
                  </a:lnTo>
                  <a:lnTo>
                    <a:pt x="699" y="16926"/>
                  </a:lnTo>
                  <a:lnTo>
                    <a:pt x="756" y="16699"/>
                  </a:lnTo>
                  <a:lnTo>
                    <a:pt x="775" y="16529"/>
                  </a:lnTo>
                  <a:lnTo>
                    <a:pt x="775" y="16529"/>
                  </a:lnTo>
                  <a:lnTo>
                    <a:pt x="794" y="16321"/>
                  </a:lnTo>
                  <a:lnTo>
                    <a:pt x="775" y="16095"/>
                  </a:lnTo>
                  <a:lnTo>
                    <a:pt x="737" y="15830"/>
                  </a:lnTo>
                  <a:lnTo>
                    <a:pt x="699" y="15528"/>
                  </a:lnTo>
                  <a:lnTo>
                    <a:pt x="567" y="14905"/>
                  </a:lnTo>
                  <a:lnTo>
                    <a:pt x="416" y="14243"/>
                  </a:lnTo>
                  <a:lnTo>
                    <a:pt x="416" y="14243"/>
                  </a:lnTo>
                  <a:lnTo>
                    <a:pt x="284" y="13582"/>
                  </a:lnTo>
                  <a:lnTo>
                    <a:pt x="152" y="12940"/>
                  </a:lnTo>
                  <a:lnTo>
                    <a:pt x="57" y="12335"/>
                  </a:lnTo>
                  <a:lnTo>
                    <a:pt x="19" y="12071"/>
                  </a:lnTo>
                  <a:lnTo>
                    <a:pt x="0" y="11807"/>
                  </a:lnTo>
                  <a:lnTo>
                    <a:pt x="0" y="11807"/>
                  </a:lnTo>
                  <a:lnTo>
                    <a:pt x="0" y="11523"/>
                  </a:lnTo>
                  <a:lnTo>
                    <a:pt x="0" y="11164"/>
                  </a:lnTo>
                  <a:lnTo>
                    <a:pt x="0" y="10749"/>
                  </a:lnTo>
                  <a:lnTo>
                    <a:pt x="38" y="10295"/>
                  </a:lnTo>
                  <a:lnTo>
                    <a:pt x="95" y="9804"/>
                  </a:lnTo>
                  <a:lnTo>
                    <a:pt x="189" y="9256"/>
                  </a:lnTo>
                  <a:lnTo>
                    <a:pt x="303" y="8690"/>
                  </a:lnTo>
                  <a:lnTo>
                    <a:pt x="454" y="8085"/>
                  </a:lnTo>
                  <a:lnTo>
                    <a:pt x="624" y="7481"/>
                  </a:lnTo>
                  <a:lnTo>
                    <a:pt x="850" y="6857"/>
                  </a:lnTo>
                  <a:lnTo>
                    <a:pt x="1115" y="6215"/>
                  </a:lnTo>
                  <a:lnTo>
                    <a:pt x="1417" y="5573"/>
                  </a:lnTo>
                  <a:lnTo>
                    <a:pt x="1587" y="5270"/>
                  </a:lnTo>
                  <a:lnTo>
                    <a:pt x="1776" y="4949"/>
                  </a:lnTo>
                  <a:lnTo>
                    <a:pt x="1984" y="4647"/>
                  </a:lnTo>
                  <a:lnTo>
                    <a:pt x="2192" y="4326"/>
                  </a:lnTo>
                  <a:lnTo>
                    <a:pt x="2418" y="4024"/>
                  </a:lnTo>
                  <a:lnTo>
                    <a:pt x="2645" y="3721"/>
                  </a:lnTo>
                  <a:lnTo>
                    <a:pt x="2910" y="3438"/>
                  </a:lnTo>
                  <a:lnTo>
                    <a:pt x="3174" y="3155"/>
                  </a:lnTo>
                  <a:lnTo>
                    <a:pt x="3174" y="3155"/>
                  </a:lnTo>
                  <a:lnTo>
                    <a:pt x="3608" y="2739"/>
                  </a:lnTo>
                  <a:lnTo>
                    <a:pt x="4062" y="2342"/>
                  </a:lnTo>
                  <a:lnTo>
                    <a:pt x="4534" y="1984"/>
                  </a:lnTo>
                  <a:lnTo>
                    <a:pt x="5025" y="1662"/>
                  </a:lnTo>
                  <a:lnTo>
                    <a:pt x="5554" y="1360"/>
                  </a:lnTo>
                  <a:lnTo>
                    <a:pt x="6102" y="1096"/>
                  </a:lnTo>
                  <a:lnTo>
                    <a:pt x="6669" y="850"/>
                  </a:lnTo>
                  <a:lnTo>
                    <a:pt x="7254" y="642"/>
                  </a:lnTo>
                  <a:lnTo>
                    <a:pt x="7859" y="453"/>
                  </a:lnTo>
                  <a:lnTo>
                    <a:pt x="8501" y="302"/>
                  </a:lnTo>
                  <a:lnTo>
                    <a:pt x="9162" y="189"/>
                  </a:lnTo>
                  <a:lnTo>
                    <a:pt x="9823" y="95"/>
                  </a:lnTo>
                  <a:lnTo>
                    <a:pt x="10522" y="38"/>
                  </a:lnTo>
                  <a:lnTo>
                    <a:pt x="11240" y="0"/>
                  </a:lnTo>
                  <a:lnTo>
                    <a:pt x="11996" y="0"/>
                  </a:lnTo>
                  <a:lnTo>
                    <a:pt x="12751" y="38"/>
                  </a:lnTo>
                  <a:lnTo>
                    <a:pt x="12751" y="38"/>
                  </a:lnTo>
                  <a:lnTo>
                    <a:pt x="13450" y="95"/>
                  </a:lnTo>
                  <a:lnTo>
                    <a:pt x="14130" y="170"/>
                  </a:lnTo>
                  <a:lnTo>
                    <a:pt x="14773" y="265"/>
                  </a:lnTo>
                  <a:lnTo>
                    <a:pt x="15415" y="397"/>
                  </a:lnTo>
                  <a:lnTo>
                    <a:pt x="16019" y="548"/>
                  </a:lnTo>
                  <a:lnTo>
                    <a:pt x="16624" y="718"/>
                  </a:lnTo>
                  <a:lnTo>
                    <a:pt x="17191" y="926"/>
                  </a:lnTo>
                  <a:lnTo>
                    <a:pt x="17757" y="1152"/>
                  </a:lnTo>
                  <a:lnTo>
                    <a:pt x="18286" y="1398"/>
                  </a:lnTo>
                  <a:lnTo>
                    <a:pt x="18796" y="1681"/>
                  </a:lnTo>
                  <a:lnTo>
                    <a:pt x="19287" y="1984"/>
                  </a:lnTo>
                  <a:lnTo>
                    <a:pt x="19760" y="2305"/>
                  </a:lnTo>
                  <a:lnTo>
                    <a:pt x="20213" y="2664"/>
                  </a:lnTo>
                  <a:lnTo>
                    <a:pt x="20629" y="3023"/>
                  </a:lnTo>
                  <a:lnTo>
                    <a:pt x="21044" y="3419"/>
                  </a:lnTo>
                  <a:lnTo>
                    <a:pt x="21422" y="3854"/>
                  </a:lnTo>
                  <a:lnTo>
                    <a:pt x="21422" y="3854"/>
                  </a:lnTo>
                  <a:lnTo>
                    <a:pt x="21724" y="4213"/>
                  </a:lnTo>
                  <a:lnTo>
                    <a:pt x="22008" y="4590"/>
                  </a:lnTo>
                  <a:lnTo>
                    <a:pt x="22253" y="4968"/>
                  </a:lnTo>
                  <a:lnTo>
                    <a:pt x="22499" y="5346"/>
                  </a:lnTo>
                  <a:lnTo>
                    <a:pt x="22706" y="5724"/>
                  </a:lnTo>
                  <a:lnTo>
                    <a:pt x="22914" y="6121"/>
                  </a:lnTo>
                  <a:lnTo>
                    <a:pt x="23103" y="6517"/>
                  </a:lnTo>
                  <a:lnTo>
                    <a:pt x="23273" y="6914"/>
                  </a:lnTo>
                  <a:lnTo>
                    <a:pt x="23424" y="7292"/>
                  </a:lnTo>
                  <a:lnTo>
                    <a:pt x="23557" y="7688"/>
                  </a:lnTo>
                  <a:lnTo>
                    <a:pt x="23689" y="8066"/>
                  </a:lnTo>
                  <a:lnTo>
                    <a:pt x="23802" y="8463"/>
                  </a:lnTo>
                  <a:lnTo>
                    <a:pt x="23972" y="9200"/>
                  </a:lnTo>
                  <a:lnTo>
                    <a:pt x="24104" y="9936"/>
                  </a:lnTo>
                  <a:lnTo>
                    <a:pt x="24218" y="10616"/>
                  </a:lnTo>
                  <a:lnTo>
                    <a:pt x="24274" y="11240"/>
                  </a:lnTo>
                  <a:lnTo>
                    <a:pt x="24312" y="11825"/>
                  </a:lnTo>
                  <a:lnTo>
                    <a:pt x="24331" y="12335"/>
                  </a:lnTo>
                  <a:lnTo>
                    <a:pt x="24331" y="12789"/>
                  </a:lnTo>
                  <a:lnTo>
                    <a:pt x="24312" y="13148"/>
                  </a:lnTo>
                  <a:lnTo>
                    <a:pt x="24274" y="13563"/>
                  </a:lnTo>
                  <a:lnTo>
                    <a:pt x="24274" y="13563"/>
                  </a:lnTo>
                  <a:lnTo>
                    <a:pt x="24237" y="13960"/>
                  </a:lnTo>
                  <a:lnTo>
                    <a:pt x="24142" y="14470"/>
                  </a:lnTo>
                  <a:lnTo>
                    <a:pt x="24029" y="15093"/>
                  </a:lnTo>
                  <a:lnTo>
                    <a:pt x="23859" y="15773"/>
                  </a:lnTo>
                  <a:lnTo>
                    <a:pt x="23670" y="16548"/>
                  </a:lnTo>
                  <a:lnTo>
                    <a:pt x="23462" y="17360"/>
                  </a:lnTo>
                  <a:lnTo>
                    <a:pt x="23198" y="18210"/>
                  </a:lnTo>
                  <a:lnTo>
                    <a:pt x="22914" y="19098"/>
                  </a:lnTo>
                  <a:lnTo>
                    <a:pt x="22612" y="19986"/>
                  </a:lnTo>
                  <a:lnTo>
                    <a:pt x="22272" y="20874"/>
                  </a:lnTo>
                  <a:lnTo>
                    <a:pt x="21894" y="21743"/>
                  </a:lnTo>
                  <a:lnTo>
                    <a:pt x="21498" y="22574"/>
                  </a:lnTo>
                  <a:lnTo>
                    <a:pt x="21290" y="22971"/>
                  </a:lnTo>
                  <a:lnTo>
                    <a:pt x="21082" y="23367"/>
                  </a:lnTo>
                  <a:lnTo>
                    <a:pt x="20874" y="23745"/>
                  </a:lnTo>
                  <a:lnTo>
                    <a:pt x="20647" y="24104"/>
                  </a:lnTo>
                  <a:lnTo>
                    <a:pt x="20402" y="24425"/>
                  </a:lnTo>
                  <a:lnTo>
                    <a:pt x="20175" y="24746"/>
                  </a:lnTo>
                  <a:lnTo>
                    <a:pt x="19930" y="25049"/>
                  </a:lnTo>
                  <a:lnTo>
                    <a:pt x="19684" y="25313"/>
                  </a:lnTo>
                  <a:lnTo>
                    <a:pt x="19684" y="25313"/>
                  </a:lnTo>
                  <a:lnTo>
                    <a:pt x="19420" y="25578"/>
                  </a:lnTo>
                  <a:lnTo>
                    <a:pt x="19155" y="25823"/>
                  </a:lnTo>
                  <a:lnTo>
                    <a:pt x="18588" y="26295"/>
                  </a:lnTo>
                  <a:lnTo>
                    <a:pt x="17984" y="26749"/>
                  </a:lnTo>
                  <a:lnTo>
                    <a:pt x="17361" y="27183"/>
                  </a:lnTo>
                  <a:lnTo>
                    <a:pt x="16718" y="27580"/>
                  </a:lnTo>
                  <a:lnTo>
                    <a:pt x="16076" y="27939"/>
                  </a:lnTo>
                  <a:lnTo>
                    <a:pt x="15415" y="28279"/>
                  </a:lnTo>
                  <a:lnTo>
                    <a:pt x="14773" y="28600"/>
                  </a:lnTo>
                  <a:lnTo>
                    <a:pt x="14149" y="28864"/>
                  </a:lnTo>
                  <a:lnTo>
                    <a:pt x="13545" y="29110"/>
                  </a:lnTo>
                  <a:lnTo>
                    <a:pt x="12959" y="29337"/>
                  </a:lnTo>
                  <a:lnTo>
                    <a:pt x="12430" y="29507"/>
                  </a:lnTo>
                  <a:lnTo>
                    <a:pt x="11939" y="29658"/>
                  </a:lnTo>
                  <a:lnTo>
                    <a:pt x="11486" y="29752"/>
                  </a:lnTo>
                  <a:lnTo>
                    <a:pt x="11108" y="29828"/>
                  </a:lnTo>
                  <a:lnTo>
                    <a:pt x="10806" y="29866"/>
                  </a:lnTo>
                  <a:lnTo>
                    <a:pt x="10806" y="29866"/>
                  </a:lnTo>
                  <a:lnTo>
                    <a:pt x="10655" y="29885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8" name="Google Shape;1568;p30"/>
            <p:cNvSpPr/>
            <p:nvPr/>
          </p:nvSpPr>
          <p:spPr>
            <a:xfrm>
              <a:off x="5331125" y="315575"/>
              <a:ext cx="590825" cy="729175"/>
            </a:xfrm>
            <a:custGeom>
              <a:avLst/>
              <a:gdLst/>
              <a:ahLst/>
              <a:cxnLst/>
              <a:rect l="l" t="t" r="r" b="b"/>
              <a:pathLst>
                <a:path w="23633" h="29167" fill="none" extrusionOk="0">
                  <a:moveTo>
                    <a:pt x="11297" y="0"/>
                  </a:moveTo>
                  <a:lnTo>
                    <a:pt x="11297" y="0"/>
                  </a:lnTo>
                  <a:lnTo>
                    <a:pt x="10655" y="0"/>
                  </a:lnTo>
                  <a:lnTo>
                    <a:pt x="10031" y="38"/>
                  </a:lnTo>
                  <a:lnTo>
                    <a:pt x="9408" y="94"/>
                  </a:lnTo>
                  <a:lnTo>
                    <a:pt x="8822" y="189"/>
                  </a:lnTo>
                  <a:lnTo>
                    <a:pt x="8237" y="283"/>
                  </a:lnTo>
                  <a:lnTo>
                    <a:pt x="7689" y="416"/>
                  </a:lnTo>
                  <a:lnTo>
                    <a:pt x="7141" y="586"/>
                  </a:lnTo>
                  <a:lnTo>
                    <a:pt x="6612" y="756"/>
                  </a:lnTo>
                  <a:lnTo>
                    <a:pt x="6121" y="963"/>
                  </a:lnTo>
                  <a:lnTo>
                    <a:pt x="5630" y="1190"/>
                  </a:lnTo>
                  <a:lnTo>
                    <a:pt x="5157" y="1436"/>
                  </a:lnTo>
                  <a:lnTo>
                    <a:pt x="4704" y="1700"/>
                  </a:lnTo>
                  <a:lnTo>
                    <a:pt x="4270" y="2002"/>
                  </a:lnTo>
                  <a:lnTo>
                    <a:pt x="3854" y="2324"/>
                  </a:lnTo>
                  <a:lnTo>
                    <a:pt x="3457" y="2664"/>
                  </a:lnTo>
                  <a:lnTo>
                    <a:pt x="3080" y="3041"/>
                  </a:lnTo>
                  <a:lnTo>
                    <a:pt x="3080" y="3041"/>
                  </a:lnTo>
                  <a:lnTo>
                    <a:pt x="2815" y="3306"/>
                  </a:lnTo>
                  <a:lnTo>
                    <a:pt x="2570" y="3589"/>
                  </a:lnTo>
                  <a:lnTo>
                    <a:pt x="2343" y="3891"/>
                  </a:lnTo>
                  <a:lnTo>
                    <a:pt x="2135" y="4175"/>
                  </a:lnTo>
                  <a:lnTo>
                    <a:pt x="1927" y="4477"/>
                  </a:lnTo>
                  <a:lnTo>
                    <a:pt x="1738" y="4779"/>
                  </a:lnTo>
                  <a:lnTo>
                    <a:pt x="1549" y="5081"/>
                  </a:lnTo>
                  <a:lnTo>
                    <a:pt x="1379" y="5384"/>
                  </a:lnTo>
                  <a:lnTo>
                    <a:pt x="1077" y="6007"/>
                  </a:lnTo>
                  <a:lnTo>
                    <a:pt x="832" y="6612"/>
                  </a:lnTo>
                  <a:lnTo>
                    <a:pt x="624" y="7235"/>
                  </a:lnTo>
                  <a:lnTo>
                    <a:pt x="435" y="7821"/>
                  </a:lnTo>
                  <a:lnTo>
                    <a:pt x="303" y="8406"/>
                  </a:lnTo>
                  <a:lnTo>
                    <a:pt x="189" y="8954"/>
                  </a:lnTo>
                  <a:lnTo>
                    <a:pt x="114" y="9483"/>
                  </a:lnTo>
                  <a:lnTo>
                    <a:pt x="57" y="9955"/>
                  </a:lnTo>
                  <a:lnTo>
                    <a:pt x="19" y="10409"/>
                  </a:lnTo>
                  <a:lnTo>
                    <a:pt x="0" y="10805"/>
                  </a:lnTo>
                  <a:lnTo>
                    <a:pt x="0" y="11145"/>
                  </a:lnTo>
                  <a:lnTo>
                    <a:pt x="19" y="11429"/>
                  </a:lnTo>
                  <a:lnTo>
                    <a:pt x="19" y="11429"/>
                  </a:lnTo>
                  <a:lnTo>
                    <a:pt x="38" y="11674"/>
                  </a:lnTo>
                  <a:lnTo>
                    <a:pt x="57" y="11939"/>
                  </a:lnTo>
                  <a:lnTo>
                    <a:pt x="152" y="12524"/>
                  </a:lnTo>
                  <a:lnTo>
                    <a:pt x="284" y="13167"/>
                  </a:lnTo>
                  <a:lnTo>
                    <a:pt x="416" y="13809"/>
                  </a:lnTo>
                  <a:lnTo>
                    <a:pt x="416" y="13809"/>
                  </a:lnTo>
                  <a:lnTo>
                    <a:pt x="567" y="14508"/>
                  </a:lnTo>
                  <a:lnTo>
                    <a:pt x="699" y="15150"/>
                  </a:lnTo>
                  <a:lnTo>
                    <a:pt x="756" y="15452"/>
                  </a:lnTo>
                  <a:lnTo>
                    <a:pt x="775" y="15736"/>
                  </a:lnTo>
                  <a:lnTo>
                    <a:pt x="794" y="15981"/>
                  </a:lnTo>
                  <a:lnTo>
                    <a:pt x="794" y="16208"/>
                  </a:lnTo>
                  <a:lnTo>
                    <a:pt x="794" y="16208"/>
                  </a:lnTo>
                  <a:lnTo>
                    <a:pt x="756" y="16397"/>
                  </a:lnTo>
                  <a:lnTo>
                    <a:pt x="718" y="16623"/>
                  </a:lnTo>
                  <a:lnTo>
                    <a:pt x="586" y="17171"/>
                  </a:lnTo>
                  <a:lnTo>
                    <a:pt x="586" y="17171"/>
                  </a:lnTo>
                  <a:lnTo>
                    <a:pt x="454" y="17662"/>
                  </a:lnTo>
                  <a:lnTo>
                    <a:pt x="340" y="18210"/>
                  </a:lnTo>
                  <a:lnTo>
                    <a:pt x="227" y="18815"/>
                  </a:lnTo>
                  <a:lnTo>
                    <a:pt x="189" y="19117"/>
                  </a:lnTo>
                  <a:lnTo>
                    <a:pt x="152" y="19438"/>
                  </a:lnTo>
                  <a:lnTo>
                    <a:pt x="133" y="19759"/>
                  </a:lnTo>
                  <a:lnTo>
                    <a:pt x="133" y="20080"/>
                  </a:lnTo>
                  <a:lnTo>
                    <a:pt x="133" y="20402"/>
                  </a:lnTo>
                  <a:lnTo>
                    <a:pt x="170" y="20742"/>
                  </a:lnTo>
                  <a:lnTo>
                    <a:pt x="208" y="21063"/>
                  </a:lnTo>
                  <a:lnTo>
                    <a:pt x="284" y="21403"/>
                  </a:lnTo>
                  <a:lnTo>
                    <a:pt x="378" y="21724"/>
                  </a:lnTo>
                  <a:lnTo>
                    <a:pt x="510" y="22045"/>
                  </a:lnTo>
                  <a:lnTo>
                    <a:pt x="510" y="22045"/>
                  </a:lnTo>
                  <a:lnTo>
                    <a:pt x="775" y="22574"/>
                  </a:lnTo>
                  <a:lnTo>
                    <a:pt x="1058" y="23065"/>
                  </a:lnTo>
                  <a:lnTo>
                    <a:pt x="1342" y="23537"/>
                  </a:lnTo>
                  <a:lnTo>
                    <a:pt x="1663" y="23991"/>
                  </a:lnTo>
                  <a:lnTo>
                    <a:pt x="1984" y="24425"/>
                  </a:lnTo>
                  <a:lnTo>
                    <a:pt x="2324" y="24822"/>
                  </a:lnTo>
                  <a:lnTo>
                    <a:pt x="2664" y="25219"/>
                  </a:lnTo>
                  <a:lnTo>
                    <a:pt x="3023" y="25577"/>
                  </a:lnTo>
                  <a:lnTo>
                    <a:pt x="3382" y="25917"/>
                  </a:lnTo>
                  <a:lnTo>
                    <a:pt x="3760" y="26239"/>
                  </a:lnTo>
                  <a:lnTo>
                    <a:pt x="4119" y="26541"/>
                  </a:lnTo>
                  <a:lnTo>
                    <a:pt x="4496" y="26824"/>
                  </a:lnTo>
                  <a:lnTo>
                    <a:pt x="4874" y="27089"/>
                  </a:lnTo>
                  <a:lnTo>
                    <a:pt x="5252" y="27334"/>
                  </a:lnTo>
                  <a:lnTo>
                    <a:pt x="5630" y="27561"/>
                  </a:lnTo>
                  <a:lnTo>
                    <a:pt x="6008" y="27769"/>
                  </a:lnTo>
                  <a:lnTo>
                    <a:pt x="6366" y="27977"/>
                  </a:lnTo>
                  <a:lnTo>
                    <a:pt x="6725" y="28147"/>
                  </a:lnTo>
                  <a:lnTo>
                    <a:pt x="7443" y="28449"/>
                  </a:lnTo>
                  <a:lnTo>
                    <a:pt x="8104" y="28713"/>
                  </a:lnTo>
                  <a:lnTo>
                    <a:pt x="8709" y="28902"/>
                  </a:lnTo>
                  <a:lnTo>
                    <a:pt x="9276" y="29034"/>
                  </a:lnTo>
                  <a:lnTo>
                    <a:pt x="9748" y="29129"/>
                  </a:lnTo>
                  <a:lnTo>
                    <a:pt x="10145" y="29167"/>
                  </a:lnTo>
                  <a:lnTo>
                    <a:pt x="10447" y="29167"/>
                  </a:lnTo>
                  <a:lnTo>
                    <a:pt x="10447" y="29167"/>
                  </a:lnTo>
                  <a:lnTo>
                    <a:pt x="10730" y="29129"/>
                  </a:lnTo>
                  <a:lnTo>
                    <a:pt x="11089" y="29053"/>
                  </a:lnTo>
                  <a:lnTo>
                    <a:pt x="11524" y="28940"/>
                  </a:lnTo>
                  <a:lnTo>
                    <a:pt x="11996" y="28808"/>
                  </a:lnTo>
                  <a:lnTo>
                    <a:pt x="12525" y="28619"/>
                  </a:lnTo>
                  <a:lnTo>
                    <a:pt x="13091" y="28411"/>
                  </a:lnTo>
                  <a:lnTo>
                    <a:pt x="13696" y="28184"/>
                  </a:lnTo>
                  <a:lnTo>
                    <a:pt x="14300" y="27901"/>
                  </a:lnTo>
                  <a:lnTo>
                    <a:pt x="14943" y="27599"/>
                  </a:lnTo>
                  <a:lnTo>
                    <a:pt x="15585" y="27259"/>
                  </a:lnTo>
                  <a:lnTo>
                    <a:pt x="16208" y="26900"/>
                  </a:lnTo>
                  <a:lnTo>
                    <a:pt x="16832" y="26522"/>
                  </a:lnTo>
                  <a:lnTo>
                    <a:pt x="17455" y="26106"/>
                  </a:lnTo>
                  <a:lnTo>
                    <a:pt x="18041" y="25672"/>
                  </a:lnTo>
                  <a:lnTo>
                    <a:pt x="18588" y="25200"/>
                  </a:lnTo>
                  <a:lnTo>
                    <a:pt x="18853" y="24954"/>
                  </a:lnTo>
                  <a:lnTo>
                    <a:pt x="19098" y="24709"/>
                  </a:lnTo>
                  <a:lnTo>
                    <a:pt x="19098" y="24709"/>
                  </a:lnTo>
                  <a:lnTo>
                    <a:pt x="19344" y="24444"/>
                  </a:lnTo>
                  <a:lnTo>
                    <a:pt x="19571" y="24161"/>
                  </a:lnTo>
                  <a:lnTo>
                    <a:pt x="19797" y="23858"/>
                  </a:lnTo>
                  <a:lnTo>
                    <a:pt x="20024" y="23518"/>
                  </a:lnTo>
                  <a:lnTo>
                    <a:pt x="20251" y="23178"/>
                  </a:lnTo>
                  <a:lnTo>
                    <a:pt x="20459" y="22801"/>
                  </a:lnTo>
                  <a:lnTo>
                    <a:pt x="20666" y="22423"/>
                  </a:lnTo>
                  <a:lnTo>
                    <a:pt x="20874" y="22026"/>
                  </a:lnTo>
                  <a:lnTo>
                    <a:pt x="21252" y="21214"/>
                  </a:lnTo>
                  <a:lnTo>
                    <a:pt x="21611" y="20345"/>
                  </a:lnTo>
                  <a:lnTo>
                    <a:pt x="21951" y="19476"/>
                  </a:lnTo>
                  <a:lnTo>
                    <a:pt x="22253" y="18607"/>
                  </a:lnTo>
                  <a:lnTo>
                    <a:pt x="22537" y="17738"/>
                  </a:lnTo>
                  <a:lnTo>
                    <a:pt x="22782" y="16907"/>
                  </a:lnTo>
                  <a:lnTo>
                    <a:pt x="23009" y="16095"/>
                  </a:lnTo>
                  <a:lnTo>
                    <a:pt x="23198" y="15358"/>
                  </a:lnTo>
                  <a:lnTo>
                    <a:pt x="23349" y="14678"/>
                  </a:lnTo>
                  <a:lnTo>
                    <a:pt x="23462" y="14073"/>
                  </a:lnTo>
                  <a:lnTo>
                    <a:pt x="23538" y="13563"/>
                  </a:lnTo>
                  <a:lnTo>
                    <a:pt x="23594" y="13185"/>
                  </a:lnTo>
                  <a:lnTo>
                    <a:pt x="23594" y="13185"/>
                  </a:lnTo>
                  <a:lnTo>
                    <a:pt x="23613" y="12864"/>
                  </a:lnTo>
                  <a:lnTo>
                    <a:pt x="23632" y="12543"/>
                  </a:lnTo>
                  <a:lnTo>
                    <a:pt x="23632" y="12128"/>
                  </a:lnTo>
                  <a:lnTo>
                    <a:pt x="23613" y="11636"/>
                  </a:lnTo>
                  <a:lnTo>
                    <a:pt x="23594" y="11089"/>
                  </a:lnTo>
                  <a:lnTo>
                    <a:pt x="23538" y="10465"/>
                  </a:lnTo>
                  <a:lnTo>
                    <a:pt x="23443" y="9785"/>
                  </a:lnTo>
                  <a:lnTo>
                    <a:pt x="23311" y="9067"/>
                  </a:lnTo>
                  <a:lnTo>
                    <a:pt x="23141" y="8312"/>
                  </a:lnTo>
                  <a:lnTo>
                    <a:pt x="23028" y="7934"/>
                  </a:lnTo>
                  <a:lnTo>
                    <a:pt x="22914" y="7556"/>
                  </a:lnTo>
                  <a:lnTo>
                    <a:pt x="22782" y="7159"/>
                  </a:lnTo>
                  <a:lnTo>
                    <a:pt x="22631" y="6763"/>
                  </a:lnTo>
                  <a:lnTo>
                    <a:pt x="22461" y="6366"/>
                  </a:lnTo>
                  <a:lnTo>
                    <a:pt x="22291" y="5988"/>
                  </a:lnTo>
                  <a:lnTo>
                    <a:pt x="22083" y="5592"/>
                  </a:lnTo>
                  <a:lnTo>
                    <a:pt x="21875" y="5195"/>
                  </a:lnTo>
                  <a:lnTo>
                    <a:pt x="21649" y="4817"/>
                  </a:lnTo>
                  <a:lnTo>
                    <a:pt x="21384" y="4439"/>
                  </a:lnTo>
                  <a:lnTo>
                    <a:pt x="21120" y="4080"/>
                  </a:lnTo>
                  <a:lnTo>
                    <a:pt x="20817" y="3721"/>
                  </a:lnTo>
                  <a:lnTo>
                    <a:pt x="20817" y="3721"/>
                  </a:lnTo>
                  <a:lnTo>
                    <a:pt x="20440" y="3306"/>
                  </a:lnTo>
                  <a:lnTo>
                    <a:pt x="20043" y="2928"/>
                  </a:lnTo>
                  <a:lnTo>
                    <a:pt x="19646" y="2569"/>
                  </a:lnTo>
                  <a:lnTo>
                    <a:pt x="19212" y="2229"/>
                  </a:lnTo>
                  <a:lnTo>
                    <a:pt x="18740" y="1908"/>
                  </a:lnTo>
                  <a:lnTo>
                    <a:pt x="18267" y="1625"/>
                  </a:lnTo>
                  <a:lnTo>
                    <a:pt x="17776" y="1360"/>
                  </a:lnTo>
                  <a:lnTo>
                    <a:pt x="17247" y="1115"/>
                  </a:lnTo>
                  <a:lnTo>
                    <a:pt x="16718" y="888"/>
                  </a:lnTo>
                  <a:lnTo>
                    <a:pt x="16152" y="699"/>
                  </a:lnTo>
                  <a:lnTo>
                    <a:pt x="15585" y="529"/>
                  </a:lnTo>
                  <a:lnTo>
                    <a:pt x="14980" y="378"/>
                  </a:lnTo>
                  <a:lnTo>
                    <a:pt x="14357" y="246"/>
                  </a:lnTo>
                  <a:lnTo>
                    <a:pt x="13734" y="151"/>
                  </a:lnTo>
                  <a:lnTo>
                    <a:pt x="13073" y="76"/>
                  </a:lnTo>
                  <a:lnTo>
                    <a:pt x="12392" y="19"/>
                  </a:lnTo>
                  <a:lnTo>
                    <a:pt x="12392" y="19"/>
                  </a:lnTo>
                  <a:lnTo>
                    <a:pt x="11845" y="0"/>
                  </a:lnTo>
                  <a:lnTo>
                    <a:pt x="11297" y="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9" name="Google Shape;1569;p30"/>
            <p:cNvSpPr/>
            <p:nvPr/>
          </p:nvSpPr>
          <p:spPr>
            <a:xfrm>
              <a:off x="5289575" y="287225"/>
              <a:ext cx="659750" cy="486450"/>
            </a:xfrm>
            <a:custGeom>
              <a:avLst/>
              <a:gdLst/>
              <a:ahLst/>
              <a:cxnLst/>
              <a:rect l="l" t="t" r="r" b="b"/>
              <a:pathLst>
                <a:path w="26390" h="19458" extrusionOk="0">
                  <a:moveTo>
                    <a:pt x="13601" y="1"/>
                  </a:moveTo>
                  <a:lnTo>
                    <a:pt x="12978" y="38"/>
                  </a:lnTo>
                  <a:lnTo>
                    <a:pt x="12354" y="95"/>
                  </a:lnTo>
                  <a:lnTo>
                    <a:pt x="11693" y="189"/>
                  </a:lnTo>
                  <a:lnTo>
                    <a:pt x="10994" y="322"/>
                  </a:lnTo>
                  <a:lnTo>
                    <a:pt x="10295" y="492"/>
                  </a:lnTo>
                  <a:lnTo>
                    <a:pt x="9559" y="700"/>
                  </a:lnTo>
                  <a:lnTo>
                    <a:pt x="8803" y="964"/>
                  </a:lnTo>
                  <a:lnTo>
                    <a:pt x="8010" y="1266"/>
                  </a:lnTo>
                  <a:lnTo>
                    <a:pt x="7500" y="1531"/>
                  </a:lnTo>
                  <a:lnTo>
                    <a:pt x="6990" y="1814"/>
                  </a:lnTo>
                  <a:lnTo>
                    <a:pt x="6517" y="2097"/>
                  </a:lnTo>
                  <a:lnTo>
                    <a:pt x="6064" y="2381"/>
                  </a:lnTo>
                  <a:lnTo>
                    <a:pt x="5629" y="2664"/>
                  </a:lnTo>
                  <a:lnTo>
                    <a:pt x="5214" y="2947"/>
                  </a:lnTo>
                  <a:lnTo>
                    <a:pt x="4817" y="3250"/>
                  </a:lnTo>
                  <a:lnTo>
                    <a:pt x="4439" y="3533"/>
                  </a:lnTo>
                  <a:lnTo>
                    <a:pt x="4099" y="3835"/>
                  </a:lnTo>
                  <a:lnTo>
                    <a:pt x="3759" y="4119"/>
                  </a:lnTo>
                  <a:lnTo>
                    <a:pt x="3438" y="4421"/>
                  </a:lnTo>
                  <a:lnTo>
                    <a:pt x="3136" y="4704"/>
                  </a:lnTo>
                  <a:lnTo>
                    <a:pt x="2853" y="5007"/>
                  </a:lnTo>
                  <a:lnTo>
                    <a:pt x="2588" y="5309"/>
                  </a:lnTo>
                  <a:lnTo>
                    <a:pt x="2324" y="5611"/>
                  </a:lnTo>
                  <a:lnTo>
                    <a:pt x="2097" y="5894"/>
                  </a:lnTo>
                  <a:lnTo>
                    <a:pt x="1870" y="6197"/>
                  </a:lnTo>
                  <a:lnTo>
                    <a:pt x="1662" y="6480"/>
                  </a:lnTo>
                  <a:lnTo>
                    <a:pt x="1474" y="6782"/>
                  </a:lnTo>
                  <a:lnTo>
                    <a:pt x="1304" y="7066"/>
                  </a:lnTo>
                  <a:lnTo>
                    <a:pt x="982" y="7651"/>
                  </a:lnTo>
                  <a:lnTo>
                    <a:pt x="718" y="8237"/>
                  </a:lnTo>
                  <a:lnTo>
                    <a:pt x="491" y="8785"/>
                  </a:lnTo>
                  <a:lnTo>
                    <a:pt x="321" y="9351"/>
                  </a:lnTo>
                  <a:lnTo>
                    <a:pt x="189" y="9880"/>
                  </a:lnTo>
                  <a:lnTo>
                    <a:pt x="95" y="10409"/>
                  </a:lnTo>
                  <a:lnTo>
                    <a:pt x="38" y="10900"/>
                  </a:lnTo>
                  <a:lnTo>
                    <a:pt x="0" y="11391"/>
                  </a:lnTo>
                  <a:lnTo>
                    <a:pt x="0" y="11864"/>
                  </a:lnTo>
                  <a:lnTo>
                    <a:pt x="0" y="12298"/>
                  </a:lnTo>
                  <a:lnTo>
                    <a:pt x="38" y="12714"/>
                  </a:lnTo>
                  <a:lnTo>
                    <a:pt x="95" y="13110"/>
                  </a:lnTo>
                  <a:lnTo>
                    <a:pt x="151" y="13469"/>
                  </a:lnTo>
                  <a:lnTo>
                    <a:pt x="227" y="13809"/>
                  </a:lnTo>
                  <a:lnTo>
                    <a:pt x="378" y="14376"/>
                  </a:lnTo>
                  <a:lnTo>
                    <a:pt x="529" y="14811"/>
                  </a:lnTo>
                  <a:lnTo>
                    <a:pt x="623" y="15075"/>
                  </a:lnTo>
                  <a:lnTo>
                    <a:pt x="661" y="15169"/>
                  </a:lnTo>
                  <a:lnTo>
                    <a:pt x="699" y="14848"/>
                  </a:lnTo>
                  <a:lnTo>
                    <a:pt x="737" y="14527"/>
                  </a:lnTo>
                  <a:lnTo>
                    <a:pt x="794" y="14131"/>
                  </a:lnTo>
                  <a:lnTo>
                    <a:pt x="869" y="13715"/>
                  </a:lnTo>
                  <a:lnTo>
                    <a:pt x="982" y="13299"/>
                  </a:lnTo>
                  <a:lnTo>
                    <a:pt x="1058" y="13110"/>
                  </a:lnTo>
                  <a:lnTo>
                    <a:pt x="1134" y="12940"/>
                  </a:lnTo>
                  <a:lnTo>
                    <a:pt x="1228" y="12789"/>
                  </a:lnTo>
                  <a:lnTo>
                    <a:pt x="1322" y="12657"/>
                  </a:lnTo>
                  <a:lnTo>
                    <a:pt x="1549" y="12449"/>
                  </a:lnTo>
                  <a:lnTo>
                    <a:pt x="1757" y="12298"/>
                  </a:lnTo>
                  <a:lnTo>
                    <a:pt x="1984" y="12166"/>
                  </a:lnTo>
                  <a:lnTo>
                    <a:pt x="2229" y="12053"/>
                  </a:lnTo>
                  <a:lnTo>
                    <a:pt x="2475" y="11977"/>
                  </a:lnTo>
                  <a:lnTo>
                    <a:pt x="2739" y="11920"/>
                  </a:lnTo>
                  <a:lnTo>
                    <a:pt x="3306" y="11807"/>
                  </a:lnTo>
                  <a:lnTo>
                    <a:pt x="3608" y="11750"/>
                  </a:lnTo>
                  <a:lnTo>
                    <a:pt x="3929" y="11713"/>
                  </a:lnTo>
                  <a:lnTo>
                    <a:pt x="4534" y="11656"/>
                  </a:lnTo>
                  <a:lnTo>
                    <a:pt x="5157" y="11618"/>
                  </a:lnTo>
                  <a:lnTo>
                    <a:pt x="5781" y="11561"/>
                  </a:lnTo>
                  <a:lnTo>
                    <a:pt x="6102" y="11505"/>
                  </a:lnTo>
                  <a:lnTo>
                    <a:pt x="6442" y="11448"/>
                  </a:lnTo>
                  <a:lnTo>
                    <a:pt x="6782" y="11391"/>
                  </a:lnTo>
                  <a:lnTo>
                    <a:pt x="7103" y="11297"/>
                  </a:lnTo>
                  <a:lnTo>
                    <a:pt x="7424" y="11203"/>
                  </a:lnTo>
                  <a:lnTo>
                    <a:pt x="7745" y="11089"/>
                  </a:lnTo>
                  <a:lnTo>
                    <a:pt x="8066" y="10976"/>
                  </a:lnTo>
                  <a:lnTo>
                    <a:pt x="8368" y="10825"/>
                  </a:lnTo>
                  <a:lnTo>
                    <a:pt x="8671" y="10674"/>
                  </a:lnTo>
                  <a:lnTo>
                    <a:pt x="8954" y="10485"/>
                  </a:lnTo>
                  <a:lnTo>
                    <a:pt x="9219" y="10296"/>
                  </a:lnTo>
                  <a:lnTo>
                    <a:pt x="9483" y="10088"/>
                  </a:lnTo>
                  <a:lnTo>
                    <a:pt x="9710" y="9861"/>
                  </a:lnTo>
                  <a:lnTo>
                    <a:pt x="9936" y="9635"/>
                  </a:lnTo>
                  <a:lnTo>
                    <a:pt x="10144" y="9370"/>
                  </a:lnTo>
                  <a:lnTo>
                    <a:pt x="10314" y="9087"/>
                  </a:lnTo>
                  <a:lnTo>
                    <a:pt x="10428" y="8879"/>
                  </a:lnTo>
                  <a:lnTo>
                    <a:pt x="10541" y="8671"/>
                  </a:lnTo>
                  <a:lnTo>
                    <a:pt x="10711" y="8237"/>
                  </a:lnTo>
                  <a:lnTo>
                    <a:pt x="10843" y="7783"/>
                  </a:lnTo>
                  <a:lnTo>
                    <a:pt x="10975" y="7330"/>
                  </a:lnTo>
                  <a:lnTo>
                    <a:pt x="11221" y="6423"/>
                  </a:lnTo>
                  <a:lnTo>
                    <a:pt x="11372" y="5970"/>
                  </a:lnTo>
                  <a:lnTo>
                    <a:pt x="11542" y="5535"/>
                  </a:lnTo>
                  <a:lnTo>
                    <a:pt x="11655" y="5309"/>
                  </a:lnTo>
                  <a:lnTo>
                    <a:pt x="11788" y="5082"/>
                  </a:lnTo>
                  <a:lnTo>
                    <a:pt x="11939" y="4855"/>
                  </a:lnTo>
                  <a:lnTo>
                    <a:pt x="12090" y="4648"/>
                  </a:lnTo>
                  <a:lnTo>
                    <a:pt x="12260" y="4440"/>
                  </a:lnTo>
                  <a:lnTo>
                    <a:pt x="12430" y="4251"/>
                  </a:lnTo>
                  <a:lnTo>
                    <a:pt x="12619" y="4062"/>
                  </a:lnTo>
                  <a:lnTo>
                    <a:pt x="12827" y="3892"/>
                  </a:lnTo>
                  <a:lnTo>
                    <a:pt x="13034" y="3741"/>
                  </a:lnTo>
                  <a:lnTo>
                    <a:pt x="13242" y="3609"/>
                  </a:lnTo>
                  <a:lnTo>
                    <a:pt x="13469" y="3476"/>
                  </a:lnTo>
                  <a:lnTo>
                    <a:pt x="13714" y="3363"/>
                  </a:lnTo>
                  <a:lnTo>
                    <a:pt x="13941" y="3269"/>
                  </a:lnTo>
                  <a:lnTo>
                    <a:pt x="14187" y="3193"/>
                  </a:lnTo>
                  <a:lnTo>
                    <a:pt x="14451" y="3136"/>
                  </a:lnTo>
                  <a:lnTo>
                    <a:pt x="14697" y="3099"/>
                  </a:lnTo>
                  <a:lnTo>
                    <a:pt x="14961" y="3099"/>
                  </a:lnTo>
                  <a:lnTo>
                    <a:pt x="15226" y="3117"/>
                  </a:lnTo>
                  <a:lnTo>
                    <a:pt x="15490" y="3174"/>
                  </a:lnTo>
                  <a:lnTo>
                    <a:pt x="15755" y="3250"/>
                  </a:lnTo>
                  <a:lnTo>
                    <a:pt x="16019" y="3363"/>
                  </a:lnTo>
                  <a:lnTo>
                    <a:pt x="16265" y="3495"/>
                  </a:lnTo>
                  <a:lnTo>
                    <a:pt x="16510" y="3646"/>
                  </a:lnTo>
                  <a:lnTo>
                    <a:pt x="16737" y="3816"/>
                  </a:lnTo>
                  <a:lnTo>
                    <a:pt x="16964" y="4005"/>
                  </a:lnTo>
                  <a:lnTo>
                    <a:pt x="17171" y="4194"/>
                  </a:lnTo>
                  <a:lnTo>
                    <a:pt x="17360" y="4421"/>
                  </a:lnTo>
                  <a:lnTo>
                    <a:pt x="17530" y="4648"/>
                  </a:lnTo>
                  <a:lnTo>
                    <a:pt x="17681" y="4893"/>
                  </a:lnTo>
                  <a:lnTo>
                    <a:pt x="17795" y="5120"/>
                  </a:lnTo>
                  <a:lnTo>
                    <a:pt x="17889" y="5384"/>
                  </a:lnTo>
                  <a:lnTo>
                    <a:pt x="17965" y="5630"/>
                  </a:lnTo>
                  <a:lnTo>
                    <a:pt x="18078" y="5573"/>
                  </a:lnTo>
                  <a:lnTo>
                    <a:pt x="18210" y="5517"/>
                  </a:lnTo>
                  <a:lnTo>
                    <a:pt x="18343" y="5498"/>
                  </a:lnTo>
                  <a:lnTo>
                    <a:pt x="18475" y="5498"/>
                  </a:lnTo>
                  <a:lnTo>
                    <a:pt x="18607" y="5517"/>
                  </a:lnTo>
                  <a:lnTo>
                    <a:pt x="18758" y="5535"/>
                  </a:lnTo>
                  <a:lnTo>
                    <a:pt x="18871" y="5592"/>
                  </a:lnTo>
                  <a:lnTo>
                    <a:pt x="19004" y="5649"/>
                  </a:lnTo>
                  <a:lnTo>
                    <a:pt x="19117" y="5724"/>
                  </a:lnTo>
                  <a:lnTo>
                    <a:pt x="19230" y="5800"/>
                  </a:lnTo>
                  <a:lnTo>
                    <a:pt x="19419" y="6008"/>
                  </a:lnTo>
                  <a:lnTo>
                    <a:pt x="19589" y="6215"/>
                  </a:lnTo>
                  <a:lnTo>
                    <a:pt x="19759" y="6442"/>
                  </a:lnTo>
                  <a:lnTo>
                    <a:pt x="19948" y="6726"/>
                  </a:lnTo>
                  <a:lnTo>
                    <a:pt x="20118" y="7028"/>
                  </a:lnTo>
                  <a:lnTo>
                    <a:pt x="20288" y="7349"/>
                  </a:lnTo>
                  <a:lnTo>
                    <a:pt x="20458" y="7651"/>
                  </a:lnTo>
                  <a:lnTo>
                    <a:pt x="20609" y="7972"/>
                  </a:lnTo>
                  <a:lnTo>
                    <a:pt x="20742" y="8293"/>
                  </a:lnTo>
                  <a:lnTo>
                    <a:pt x="20855" y="8615"/>
                  </a:lnTo>
                  <a:lnTo>
                    <a:pt x="20987" y="8955"/>
                  </a:lnTo>
                  <a:lnTo>
                    <a:pt x="21082" y="9295"/>
                  </a:lnTo>
                  <a:lnTo>
                    <a:pt x="21176" y="9616"/>
                  </a:lnTo>
                  <a:lnTo>
                    <a:pt x="21327" y="10315"/>
                  </a:lnTo>
                  <a:lnTo>
                    <a:pt x="21441" y="10995"/>
                  </a:lnTo>
                  <a:lnTo>
                    <a:pt x="21497" y="11694"/>
                  </a:lnTo>
                  <a:lnTo>
                    <a:pt x="21516" y="12393"/>
                  </a:lnTo>
                  <a:lnTo>
                    <a:pt x="21497" y="13110"/>
                  </a:lnTo>
                  <a:lnTo>
                    <a:pt x="21441" y="13809"/>
                  </a:lnTo>
                  <a:lnTo>
                    <a:pt x="21384" y="14149"/>
                  </a:lnTo>
                  <a:lnTo>
                    <a:pt x="21308" y="14489"/>
                  </a:lnTo>
                  <a:lnTo>
                    <a:pt x="21252" y="14829"/>
                  </a:lnTo>
                  <a:lnTo>
                    <a:pt x="21157" y="15169"/>
                  </a:lnTo>
                  <a:lnTo>
                    <a:pt x="21063" y="15510"/>
                  </a:lnTo>
                  <a:lnTo>
                    <a:pt x="20949" y="15850"/>
                  </a:lnTo>
                  <a:lnTo>
                    <a:pt x="20836" y="16171"/>
                  </a:lnTo>
                  <a:lnTo>
                    <a:pt x="20704" y="16492"/>
                  </a:lnTo>
                  <a:lnTo>
                    <a:pt x="20572" y="16813"/>
                  </a:lnTo>
                  <a:lnTo>
                    <a:pt x="20402" y="17134"/>
                  </a:lnTo>
                  <a:lnTo>
                    <a:pt x="20175" y="17550"/>
                  </a:lnTo>
                  <a:lnTo>
                    <a:pt x="19929" y="17946"/>
                  </a:lnTo>
                  <a:lnTo>
                    <a:pt x="19627" y="18324"/>
                  </a:lnTo>
                  <a:lnTo>
                    <a:pt x="19476" y="18494"/>
                  </a:lnTo>
                  <a:lnTo>
                    <a:pt x="19306" y="18645"/>
                  </a:lnTo>
                  <a:lnTo>
                    <a:pt x="19136" y="18796"/>
                  </a:lnTo>
                  <a:lnTo>
                    <a:pt x="18947" y="18948"/>
                  </a:lnTo>
                  <a:lnTo>
                    <a:pt x="18758" y="19061"/>
                  </a:lnTo>
                  <a:lnTo>
                    <a:pt x="18569" y="19174"/>
                  </a:lnTo>
                  <a:lnTo>
                    <a:pt x="18361" y="19269"/>
                  </a:lnTo>
                  <a:lnTo>
                    <a:pt x="18154" y="19325"/>
                  </a:lnTo>
                  <a:lnTo>
                    <a:pt x="17927" y="19382"/>
                  </a:lnTo>
                  <a:lnTo>
                    <a:pt x="17700" y="19401"/>
                  </a:lnTo>
                  <a:lnTo>
                    <a:pt x="18078" y="19439"/>
                  </a:lnTo>
                  <a:lnTo>
                    <a:pt x="18456" y="19458"/>
                  </a:lnTo>
                  <a:lnTo>
                    <a:pt x="18834" y="19439"/>
                  </a:lnTo>
                  <a:lnTo>
                    <a:pt x="19230" y="19401"/>
                  </a:lnTo>
                  <a:lnTo>
                    <a:pt x="19608" y="19344"/>
                  </a:lnTo>
                  <a:lnTo>
                    <a:pt x="19986" y="19250"/>
                  </a:lnTo>
                  <a:lnTo>
                    <a:pt x="20345" y="19136"/>
                  </a:lnTo>
                  <a:lnTo>
                    <a:pt x="20723" y="19004"/>
                  </a:lnTo>
                  <a:lnTo>
                    <a:pt x="21063" y="18834"/>
                  </a:lnTo>
                  <a:lnTo>
                    <a:pt x="21403" y="18645"/>
                  </a:lnTo>
                  <a:lnTo>
                    <a:pt x="21743" y="18456"/>
                  </a:lnTo>
                  <a:lnTo>
                    <a:pt x="22045" y="18230"/>
                  </a:lnTo>
                  <a:lnTo>
                    <a:pt x="22328" y="17984"/>
                  </a:lnTo>
                  <a:lnTo>
                    <a:pt x="22612" y="17701"/>
                  </a:lnTo>
                  <a:lnTo>
                    <a:pt x="22857" y="17417"/>
                  </a:lnTo>
                  <a:lnTo>
                    <a:pt x="23065" y="17115"/>
                  </a:lnTo>
                  <a:lnTo>
                    <a:pt x="26295" y="15812"/>
                  </a:lnTo>
                  <a:lnTo>
                    <a:pt x="26333" y="15528"/>
                  </a:lnTo>
                  <a:lnTo>
                    <a:pt x="26352" y="15207"/>
                  </a:lnTo>
                  <a:lnTo>
                    <a:pt x="26390" y="14508"/>
                  </a:lnTo>
                  <a:lnTo>
                    <a:pt x="26390" y="13715"/>
                  </a:lnTo>
                  <a:lnTo>
                    <a:pt x="26333" y="12865"/>
                  </a:lnTo>
                  <a:lnTo>
                    <a:pt x="26239" y="11939"/>
                  </a:lnTo>
                  <a:lnTo>
                    <a:pt x="26163" y="11467"/>
                  </a:lnTo>
                  <a:lnTo>
                    <a:pt x="26088" y="10976"/>
                  </a:lnTo>
                  <a:lnTo>
                    <a:pt x="25993" y="10485"/>
                  </a:lnTo>
                  <a:lnTo>
                    <a:pt x="25880" y="9994"/>
                  </a:lnTo>
                  <a:lnTo>
                    <a:pt x="25766" y="9502"/>
                  </a:lnTo>
                  <a:lnTo>
                    <a:pt x="25615" y="9011"/>
                  </a:lnTo>
                  <a:lnTo>
                    <a:pt x="25464" y="8520"/>
                  </a:lnTo>
                  <a:lnTo>
                    <a:pt x="25294" y="8029"/>
                  </a:lnTo>
                  <a:lnTo>
                    <a:pt x="25105" y="7538"/>
                  </a:lnTo>
                  <a:lnTo>
                    <a:pt x="24897" y="7066"/>
                  </a:lnTo>
                  <a:lnTo>
                    <a:pt x="24690" y="6593"/>
                  </a:lnTo>
                  <a:lnTo>
                    <a:pt x="24444" y="6159"/>
                  </a:lnTo>
                  <a:lnTo>
                    <a:pt x="24180" y="5705"/>
                  </a:lnTo>
                  <a:lnTo>
                    <a:pt x="23915" y="5290"/>
                  </a:lnTo>
                  <a:lnTo>
                    <a:pt x="23613" y="4874"/>
                  </a:lnTo>
                  <a:lnTo>
                    <a:pt x="23292" y="4496"/>
                  </a:lnTo>
                  <a:lnTo>
                    <a:pt x="22952" y="4138"/>
                  </a:lnTo>
                  <a:lnTo>
                    <a:pt x="22593" y="3798"/>
                  </a:lnTo>
                  <a:lnTo>
                    <a:pt x="22215" y="3476"/>
                  </a:lnTo>
                  <a:lnTo>
                    <a:pt x="21799" y="3193"/>
                  </a:lnTo>
                  <a:lnTo>
                    <a:pt x="21384" y="2947"/>
                  </a:lnTo>
                  <a:lnTo>
                    <a:pt x="20931" y="2721"/>
                  </a:lnTo>
                  <a:lnTo>
                    <a:pt x="20723" y="2513"/>
                  </a:lnTo>
                  <a:lnTo>
                    <a:pt x="20458" y="2286"/>
                  </a:lnTo>
                  <a:lnTo>
                    <a:pt x="20099" y="2003"/>
                  </a:lnTo>
                  <a:lnTo>
                    <a:pt x="19646" y="1682"/>
                  </a:lnTo>
                  <a:lnTo>
                    <a:pt x="19363" y="1512"/>
                  </a:lnTo>
                  <a:lnTo>
                    <a:pt x="19079" y="1342"/>
                  </a:lnTo>
                  <a:lnTo>
                    <a:pt x="18758" y="1153"/>
                  </a:lnTo>
                  <a:lnTo>
                    <a:pt x="18418" y="1002"/>
                  </a:lnTo>
                  <a:lnTo>
                    <a:pt x="18040" y="832"/>
                  </a:lnTo>
                  <a:lnTo>
                    <a:pt x="17644" y="681"/>
                  </a:lnTo>
                  <a:lnTo>
                    <a:pt x="17228" y="530"/>
                  </a:lnTo>
                  <a:lnTo>
                    <a:pt x="16775" y="397"/>
                  </a:lnTo>
                  <a:lnTo>
                    <a:pt x="16321" y="284"/>
                  </a:lnTo>
                  <a:lnTo>
                    <a:pt x="15811" y="189"/>
                  </a:lnTo>
                  <a:lnTo>
                    <a:pt x="15301" y="95"/>
                  </a:lnTo>
                  <a:lnTo>
                    <a:pt x="14753" y="38"/>
                  </a:lnTo>
                  <a:lnTo>
                    <a:pt x="14187" y="19"/>
                  </a:lnTo>
                  <a:lnTo>
                    <a:pt x="1360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0" name="Google Shape;1570;p30"/>
            <p:cNvSpPr/>
            <p:nvPr/>
          </p:nvSpPr>
          <p:spPr>
            <a:xfrm>
              <a:off x="5289575" y="287225"/>
              <a:ext cx="659750" cy="486450"/>
            </a:xfrm>
            <a:custGeom>
              <a:avLst/>
              <a:gdLst/>
              <a:ahLst/>
              <a:cxnLst/>
              <a:rect l="l" t="t" r="r" b="b"/>
              <a:pathLst>
                <a:path w="26390" h="19458" fill="none" extrusionOk="0">
                  <a:moveTo>
                    <a:pt x="17965" y="5630"/>
                  </a:moveTo>
                  <a:lnTo>
                    <a:pt x="17965" y="5630"/>
                  </a:lnTo>
                  <a:lnTo>
                    <a:pt x="18078" y="5573"/>
                  </a:lnTo>
                  <a:lnTo>
                    <a:pt x="18210" y="5517"/>
                  </a:lnTo>
                  <a:lnTo>
                    <a:pt x="18343" y="5498"/>
                  </a:lnTo>
                  <a:lnTo>
                    <a:pt x="18475" y="5498"/>
                  </a:lnTo>
                  <a:lnTo>
                    <a:pt x="18607" y="5517"/>
                  </a:lnTo>
                  <a:lnTo>
                    <a:pt x="18758" y="5535"/>
                  </a:lnTo>
                  <a:lnTo>
                    <a:pt x="18871" y="5592"/>
                  </a:lnTo>
                  <a:lnTo>
                    <a:pt x="19004" y="5649"/>
                  </a:lnTo>
                  <a:lnTo>
                    <a:pt x="19004" y="5649"/>
                  </a:lnTo>
                  <a:lnTo>
                    <a:pt x="19117" y="5724"/>
                  </a:lnTo>
                  <a:lnTo>
                    <a:pt x="19230" y="5800"/>
                  </a:lnTo>
                  <a:lnTo>
                    <a:pt x="19419" y="6008"/>
                  </a:lnTo>
                  <a:lnTo>
                    <a:pt x="19589" y="6215"/>
                  </a:lnTo>
                  <a:lnTo>
                    <a:pt x="19759" y="6442"/>
                  </a:lnTo>
                  <a:lnTo>
                    <a:pt x="19759" y="6442"/>
                  </a:lnTo>
                  <a:lnTo>
                    <a:pt x="19948" y="6726"/>
                  </a:lnTo>
                  <a:lnTo>
                    <a:pt x="20118" y="7028"/>
                  </a:lnTo>
                  <a:lnTo>
                    <a:pt x="20288" y="7349"/>
                  </a:lnTo>
                  <a:lnTo>
                    <a:pt x="20458" y="7651"/>
                  </a:lnTo>
                  <a:lnTo>
                    <a:pt x="20609" y="7972"/>
                  </a:lnTo>
                  <a:lnTo>
                    <a:pt x="20742" y="8293"/>
                  </a:lnTo>
                  <a:lnTo>
                    <a:pt x="20855" y="8615"/>
                  </a:lnTo>
                  <a:lnTo>
                    <a:pt x="20987" y="8955"/>
                  </a:lnTo>
                  <a:lnTo>
                    <a:pt x="21082" y="9295"/>
                  </a:lnTo>
                  <a:lnTo>
                    <a:pt x="21176" y="9616"/>
                  </a:lnTo>
                  <a:lnTo>
                    <a:pt x="21327" y="10315"/>
                  </a:lnTo>
                  <a:lnTo>
                    <a:pt x="21441" y="10995"/>
                  </a:lnTo>
                  <a:lnTo>
                    <a:pt x="21497" y="11694"/>
                  </a:lnTo>
                  <a:lnTo>
                    <a:pt x="21516" y="12393"/>
                  </a:lnTo>
                  <a:lnTo>
                    <a:pt x="21497" y="13110"/>
                  </a:lnTo>
                  <a:lnTo>
                    <a:pt x="21441" y="13809"/>
                  </a:lnTo>
                  <a:lnTo>
                    <a:pt x="21384" y="14149"/>
                  </a:lnTo>
                  <a:lnTo>
                    <a:pt x="21308" y="14489"/>
                  </a:lnTo>
                  <a:lnTo>
                    <a:pt x="21252" y="14829"/>
                  </a:lnTo>
                  <a:lnTo>
                    <a:pt x="21157" y="15169"/>
                  </a:lnTo>
                  <a:lnTo>
                    <a:pt x="21063" y="15510"/>
                  </a:lnTo>
                  <a:lnTo>
                    <a:pt x="20949" y="15850"/>
                  </a:lnTo>
                  <a:lnTo>
                    <a:pt x="20836" y="16171"/>
                  </a:lnTo>
                  <a:lnTo>
                    <a:pt x="20704" y="16492"/>
                  </a:lnTo>
                  <a:lnTo>
                    <a:pt x="20572" y="16813"/>
                  </a:lnTo>
                  <a:lnTo>
                    <a:pt x="20402" y="17134"/>
                  </a:lnTo>
                  <a:lnTo>
                    <a:pt x="20402" y="17134"/>
                  </a:lnTo>
                  <a:lnTo>
                    <a:pt x="20175" y="17550"/>
                  </a:lnTo>
                  <a:lnTo>
                    <a:pt x="19929" y="17946"/>
                  </a:lnTo>
                  <a:lnTo>
                    <a:pt x="19627" y="18324"/>
                  </a:lnTo>
                  <a:lnTo>
                    <a:pt x="19476" y="18494"/>
                  </a:lnTo>
                  <a:lnTo>
                    <a:pt x="19306" y="18645"/>
                  </a:lnTo>
                  <a:lnTo>
                    <a:pt x="19136" y="18796"/>
                  </a:lnTo>
                  <a:lnTo>
                    <a:pt x="18947" y="18948"/>
                  </a:lnTo>
                  <a:lnTo>
                    <a:pt x="18758" y="19061"/>
                  </a:lnTo>
                  <a:lnTo>
                    <a:pt x="18569" y="19174"/>
                  </a:lnTo>
                  <a:lnTo>
                    <a:pt x="18361" y="19269"/>
                  </a:lnTo>
                  <a:lnTo>
                    <a:pt x="18154" y="19325"/>
                  </a:lnTo>
                  <a:lnTo>
                    <a:pt x="17927" y="19382"/>
                  </a:lnTo>
                  <a:lnTo>
                    <a:pt x="17700" y="19401"/>
                  </a:lnTo>
                  <a:lnTo>
                    <a:pt x="17700" y="19401"/>
                  </a:lnTo>
                  <a:lnTo>
                    <a:pt x="18078" y="19439"/>
                  </a:lnTo>
                  <a:lnTo>
                    <a:pt x="18456" y="19458"/>
                  </a:lnTo>
                  <a:lnTo>
                    <a:pt x="18834" y="19439"/>
                  </a:lnTo>
                  <a:lnTo>
                    <a:pt x="19230" y="19401"/>
                  </a:lnTo>
                  <a:lnTo>
                    <a:pt x="19608" y="19344"/>
                  </a:lnTo>
                  <a:lnTo>
                    <a:pt x="19986" y="19250"/>
                  </a:lnTo>
                  <a:lnTo>
                    <a:pt x="20345" y="19136"/>
                  </a:lnTo>
                  <a:lnTo>
                    <a:pt x="20723" y="19004"/>
                  </a:lnTo>
                  <a:lnTo>
                    <a:pt x="21063" y="18834"/>
                  </a:lnTo>
                  <a:lnTo>
                    <a:pt x="21403" y="18645"/>
                  </a:lnTo>
                  <a:lnTo>
                    <a:pt x="21743" y="18456"/>
                  </a:lnTo>
                  <a:lnTo>
                    <a:pt x="22045" y="18230"/>
                  </a:lnTo>
                  <a:lnTo>
                    <a:pt x="22328" y="17984"/>
                  </a:lnTo>
                  <a:lnTo>
                    <a:pt x="22612" y="17701"/>
                  </a:lnTo>
                  <a:lnTo>
                    <a:pt x="22857" y="17417"/>
                  </a:lnTo>
                  <a:lnTo>
                    <a:pt x="23065" y="17115"/>
                  </a:lnTo>
                  <a:lnTo>
                    <a:pt x="26295" y="15812"/>
                  </a:lnTo>
                  <a:lnTo>
                    <a:pt x="26295" y="15812"/>
                  </a:lnTo>
                  <a:lnTo>
                    <a:pt x="26333" y="15528"/>
                  </a:lnTo>
                  <a:lnTo>
                    <a:pt x="26352" y="15207"/>
                  </a:lnTo>
                  <a:lnTo>
                    <a:pt x="26390" y="14508"/>
                  </a:lnTo>
                  <a:lnTo>
                    <a:pt x="26390" y="13715"/>
                  </a:lnTo>
                  <a:lnTo>
                    <a:pt x="26333" y="12865"/>
                  </a:lnTo>
                  <a:lnTo>
                    <a:pt x="26239" y="11939"/>
                  </a:lnTo>
                  <a:lnTo>
                    <a:pt x="26163" y="11467"/>
                  </a:lnTo>
                  <a:lnTo>
                    <a:pt x="26088" y="10976"/>
                  </a:lnTo>
                  <a:lnTo>
                    <a:pt x="25993" y="10485"/>
                  </a:lnTo>
                  <a:lnTo>
                    <a:pt x="25880" y="9994"/>
                  </a:lnTo>
                  <a:lnTo>
                    <a:pt x="25766" y="9502"/>
                  </a:lnTo>
                  <a:lnTo>
                    <a:pt x="25615" y="9011"/>
                  </a:lnTo>
                  <a:lnTo>
                    <a:pt x="25464" y="8520"/>
                  </a:lnTo>
                  <a:lnTo>
                    <a:pt x="25294" y="8029"/>
                  </a:lnTo>
                  <a:lnTo>
                    <a:pt x="25105" y="7538"/>
                  </a:lnTo>
                  <a:lnTo>
                    <a:pt x="24897" y="7066"/>
                  </a:lnTo>
                  <a:lnTo>
                    <a:pt x="24690" y="6593"/>
                  </a:lnTo>
                  <a:lnTo>
                    <a:pt x="24444" y="6159"/>
                  </a:lnTo>
                  <a:lnTo>
                    <a:pt x="24180" y="5705"/>
                  </a:lnTo>
                  <a:lnTo>
                    <a:pt x="23915" y="5290"/>
                  </a:lnTo>
                  <a:lnTo>
                    <a:pt x="23613" y="4874"/>
                  </a:lnTo>
                  <a:lnTo>
                    <a:pt x="23292" y="4496"/>
                  </a:lnTo>
                  <a:lnTo>
                    <a:pt x="22952" y="4138"/>
                  </a:lnTo>
                  <a:lnTo>
                    <a:pt x="22593" y="3798"/>
                  </a:lnTo>
                  <a:lnTo>
                    <a:pt x="22215" y="3476"/>
                  </a:lnTo>
                  <a:lnTo>
                    <a:pt x="21799" y="3193"/>
                  </a:lnTo>
                  <a:lnTo>
                    <a:pt x="21384" y="2947"/>
                  </a:lnTo>
                  <a:lnTo>
                    <a:pt x="20931" y="2721"/>
                  </a:lnTo>
                  <a:lnTo>
                    <a:pt x="20931" y="2721"/>
                  </a:lnTo>
                  <a:lnTo>
                    <a:pt x="20723" y="2513"/>
                  </a:lnTo>
                  <a:lnTo>
                    <a:pt x="20458" y="2286"/>
                  </a:lnTo>
                  <a:lnTo>
                    <a:pt x="20099" y="2003"/>
                  </a:lnTo>
                  <a:lnTo>
                    <a:pt x="19646" y="1682"/>
                  </a:lnTo>
                  <a:lnTo>
                    <a:pt x="19363" y="1512"/>
                  </a:lnTo>
                  <a:lnTo>
                    <a:pt x="19079" y="1342"/>
                  </a:lnTo>
                  <a:lnTo>
                    <a:pt x="18758" y="1153"/>
                  </a:lnTo>
                  <a:lnTo>
                    <a:pt x="18418" y="1002"/>
                  </a:lnTo>
                  <a:lnTo>
                    <a:pt x="18040" y="832"/>
                  </a:lnTo>
                  <a:lnTo>
                    <a:pt x="17644" y="681"/>
                  </a:lnTo>
                  <a:lnTo>
                    <a:pt x="17228" y="530"/>
                  </a:lnTo>
                  <a:lnTo>
                    <a:pt x="16775" y="397"/>
                  </a:lnTo>
                  <a:lnTo>
                    <a:pt x="16321" y="284"/>
                  </a:lnTo>
                  <a:lnTo>
                    <a:pt x="15811" y="189"/>
                  </a:lnTo>
                  <a:lnTo>
                    <a:pt x="15301" y="95"/>
                  </a:lnTo>
                  <a:lnTo>
                    <a:pt x="14753" y="38"/>
                  </a:lnTo>
                  <a:lnTo>
                    <a:pt x="14187" y="19"/>
                  </a:lnTo>
                  <a:lnTo>
                    <a:pt x="13601" y="1"/>
                  </a:lnTo>
                  <a:lnTo>
                    <a:pt x="12978" y="38"/>
                  </a:lnTo>
                  <a:lnTo>
                    <a:pt x="12354" y="95"/>
                  </a:lnTo>
                  <a:lnTo>
                    <a:pt x="11693" y="189"/>
                  </a:lnTo>
                  <a:lnTo>
                    <a:pt x="10994" y="322"/>
                  </a:lnTo>
                  <a:lnTo>
                    <a:pt x="10295" y="492"/>
                  </a:lnTo>
                  <a:lnTo>
                    <a:pt x="9559" y="700"/>
                  </a:lnTo>
                  <a:lnTo>
                    <a:pt x="8803" y="964"/>
                  </a:lnTo>
                  <a:lnTo>
                    <a:pt x="8010" y="1266"/>
                  </a:lnTo>
                  <a:lnTo>
                    <a:pt x="8010" y="1266"/>
                  </a:lnTo>
                  <a:lnTo>
                    <a:pt x="7500" y="1531"/>
                  </a:lnTo>
                  <a:lnTo>
                    <a:pt x="6990" y="1814"/>
                  </a:lnTo>
                  <a:lnTo>
                    <a:pt x="6517" y="2097"/>
                  </a:lnTo>
                  <a:lnTo>
                    <a:pt x="6064" y="2381"/>
                  </a:lnTo>
                  <a:lnTo>
                    <a:pt x="5629" y="2664"/>
                  </a:lnTo>
                  <a:lnTo>
                    <a:pt x="5214" y="2947"/>
                  </a:lnTo>
                  <a:lnTo>
                    <a:pt x="4817" y="3250"/>
                  </a:lnTo>
                  <a:lnTo>
                    <a:pt x="4439" y="3533"/>
                  </a:lnTo>
                  <a:lnTo>
                    <a:pt x="4099" y="3835"/>
                  </a:lnTo>
                  <a:lnTo>
                    <a:pt x="3759" y="4119"/>
                  </a:lnTo>
                  <a:lnTo>
                    <a:pt x="3438" y="4421"/>
                  </a:lnTo>
                  <a:lnTo>
                    <a:pt x="3136" y="4704"/>
                  </a:lnTo>
                  <a:lnTo>
                    <a:pt x="2853" y="5007"/>
                  </a:lnTo>
                  <a:lnTo>
                    <a:pt x="2588" y="5309"/>
                  </a:lnTo>
                  <a:lnTo>
                    <a:pt x="2324" y="5611"/>
                  </a:lnTo>
                  <a:lnTo>
                    <a:pt x="2097" y="5894"/>
                  </a:lnTo>
                  <a:lnTo>
                    <a:pt x="1870" y="6197"/>
                  </a:lnTo>
                  <a:lnTo>
                    <a:pt x="1662" y="6480"/>
                  </a:lnTo>
                  <a:lnTo>
                    <a:pt x="1474" y="6782"/>
                  </a:lnTo>
                  <a:lnTo>
                    <a:pt x="1304" y="7066"/>
                  </a:lnTo>
                  <a:lnTo>
                    <a:pt x="982" y="7651"/>
                  </a:lnTo>
                  <a:lnTo>
                    <a:pt x="718" y="8237"/>
                  </a:lnTo>
                  <a:lnTo>
                    <a:pt x="491" y="8785"/>
                  </a:lnTo>
                  <a:lnTo>
                    <a:pt x="321" y="9351"/>
                  </a:lnTo>
                  <a:lnTo>
                    <a:pt x="189" y="9880"/>
                  </a:lnTo>
                  <a:lnTo>
                    <a:pt x="95" y="10409"/>
                  </a:lnTo>
                  <a:lnTo>
                    <a:pt x="38" y="10900"/>
                  </a:lnTo>
                  <a:lnTo>
                    <a:pt x="0" y="11391"/>
                  </a:lnTo>
                  <a:lnTo>
                    <a:pt x="0" y="11864"/>
                  </a:lnTo>
                  <a:lnTo>
                    <a:pt x="0" y="12298"/>
                  </a:lnTo>
                  <a:lnTo>
                    <a:pt x="38" y="12714"/>
                  </a:lnTo>
                  <a:lnTo>
                    <a:pt x="95" y="13110"/>
                  </a:lnTo>
                  <a:lnTo>
                    <a:pt x="151" y="13469"/>
                  </a:lnTo>
                  <a:lnTo>
                    <a:pt x="227" y="13809"/>
                  </a:lnTo>
                  <a:lnTo>
                    <a:pt x="378" y="14376"/>
                  </a:lnTo>
                  <a:lnTo>
                    <a:pt x="529" y="14811"/>
                  </a:lnTo>
                  <a:lnTo>
                    <a:pt x="623" y="15075"/>
                  </a:lnTo>
                  <a:lnTo>
                    <a:pt x="661" y="15169"/>
                  </a:lnTo>
                  <a:lnTo>
                    <a:pt x="661" y="15169"/>
                  </a:lnTo>
                  <a:lnTo>
                    <a:pt x="699" y="14848"/>
                  </a:lnTo>
                  <a:lnTo>
                    <a:pt x="737" y="14527"/>
                  </a:lnTo>
                  <a:lnTo>
                    <a:pt x="794" y="14131"/>
                  </a:lnTo>
                  <a:lnTo>
                    <a:pt x="869" y="13715"/>
                  </a:lnTo>
                  <a:lnTo>
                    <a:pt x="982" y="13299"/>
                  </a:lnTo>
                  <a:lnTo>
                    <a:pt x="1058" y="13110"/>
                  </a:lnTo>
                  <a:lnTo>
                    <a:pt x="1134" y="12940"/>
                  </a:lnTo>
                  <a:lnTo>
                    <a:pt x="1228" y="12789"/>
                  </a:lnTo>
                  <a:lnTo>
                    <a:pt x="1322" y="12657"/>
                  </a:lnTo>
                  <a:lnTo>
                    <a:pt x="1322" y="12657"/>
                  </a:lnTo>
                  <a:lnTo>
                    <a:pt x="1549" y="12449"/>
                  </a:lnTo>
                  <a:lnTo>
                    <a:pt x="1757" y="12298"/>
                  </a:lnTo>
                  <a:lnTo>
                    <a:pt x="1984" y="12166"/>
                  </a:lnTo>
                  <a:lnTo>
                    <a:pt x="2229" y="12053"/>
                  </a:lnTo>
                  <a:lnTo>
                    <a:pt x="2475" y="11977"/>
                  </a:lnTo>
                  <a:lnTo>
                    <a:pt x="2739" y="11920"/>
                  </a:lnTo>
                  <a:lnTo>
                    <a:pt x="3306" y="11807"/>
                  </a:lnTo>
                  <a:lnTo>
                    <a:pt x="3306" y="11807"/>
                  </a:lnTo>
                  <a:lnTo>
                    <a:pt x="3608" y="11750"/>
                  </a:lnTo>
                  <a:lnTo>
                    <a:pt x="3929" y="11713"/>
                  </a:lnTo>
                  <a:lnTo>
                    <a:pt x="4534" y="11656"/>
                  </a:lnTo>
                  <a:lnTo>
                    <a:pt x="5157" y="11618"/>
                  </a:lnTo>
                  <a:lnTo>
                    <a:pt x="5781" y="11561"/>
                  </a:lnTo>
                  <a:lnTo>
                    <a:pt x="5781" y="11561"/>
                  </a:lnTo>
                  <a:lnTo>
                    <a:pt x="6102" y="11505"/>
                  </a:lnTo>
                  <a:lnTo>
                    <a:pt x="6442" y="11448"/>
                  </a:lnTo>
                  <a:lnTo>
                    <a:pt x="6782" y="11391"/>
                  </a:lnTo>
                  <a:lnTo>
                    <a:pt x="7103" y="11297"/>
                  </a:lnTo>
                  <a:lnTo>
                    <a:pt x="7424" y="11203"/>
                  </a:lnTo>
                  <a:lnTo>
                    <a:pt x="7745" y="11089"/>
                  </a:lnTo>
                  <a:lnTo>
                    <a:pt x="8066" y="10976"/>
                  </a:lnTo>
                  <a:lnTo>
                    <a:pt x="8368" y="10825"/>
                  </a:lnTo>
                  <a:lnTo>
                    <a:pt x="8671" y="10674"/>
                  </a:lnTo>
                  <a:lnTo>
                    <a:pt x="8954" y="10485"/>
                  </a:lnTo>
                  <a:lnTo>
                    <a:pt x="9219" y="10296"/>
                  </a:lnTo>
                  <a:lnTo>
                    <a:pt x="9483" y="10088"/>
                  </a:lnTo>
                  <a:lnTo>
                    <a:pt x="9710" y="9861"/>
                  </a:lnTo>
                  <a:lnTo>
                    <a:pt x="9936" y="9635"/>
                  </a:lnTo>
                  <a:lnTo>
                    <a:pt x="10144" y="9370"/>
                  </a:lnTo>
                  <a:lnTo>
                    <a:pt x="10314" y="9087"/>
                  </a:lnTo>
                  <a:lnTo>
                    <a:pt x="10314" y="9087"/>
                  </a:lnTo>
                  <a:lnTo>
                    <a:pt x="10428" y="8879"/>
                  </a:lnTo>
                  <a:lnTo>
                    <a:pt x="10541" y="8671"/>
                  </a:lnTo>
                  <a:lnTo>
                    <a:pt x="10711" y="8237"/>
                  </a:lnTo>
                  <a:lnTo>
                    <a:pt x="10843" y="7783"/>
                  </a:lnTo>
                  <a:lnTo>
                    <a:pt x="10975" y="7330"/>
                  </a:lnTo>
                  <a:lnTo>
                    <a:pt x="11221" y="6423"/>
                  </a:lnTo>
                  <a:lnTo>
                    <a:pt x="11372" y="5970"/>
                  </a:lnTo>
                  <a:lnTo>
                    <a:pt x="11542" y="5535"/>
                  </a:lnTo>
                  <a:lnTo>
                    <a:pt x="11542" y="5535"/>
                  </a:lnTo>
                  <a:lnTo>
                    <a:pt x="11655" y="5309"/>
                  </a:lnTo>
                  <a:lnTo>
                    <a:pt x="11788" y="5082"/>
                  </a:lnTo>
                  <a:lnTo>
                    <a:pt x="11939" y="4855"/>
                  </a:lnTo>
                  <a:lnTo>
                    <a:pt x="12090" y="4648"/>
                  </a:lnTo>
                  <a:lnTo>
                    <a:pt x="12260" y="4440"/>
                  </a:lnTo>
                  <a:lnTo>
                    <a:pt x="12430" y="4251"/>
                  </a:lnTo>
                  <a:lnTo>
                    <a:pt x="12619" y="4062"/>
                  </a:lnTo>
                  <a:lnTo>
                    <a:pt x="12827" y="3892"/>
                  </a:lnTo>
                  <a:lnTo>
                    <a:pt x="13034" y="3741"/>
                  </a:lnTo>
                  <a:lnTo>
                    <a:pt x="13242" y="3609"/>
                  </a:lnTo>
                  <a:lnTo>
                    <a:pt x="13469" y="3476"/>
                  </a:lnTo>
                  <a:lnTo>
                    <a:pt x="13714" y="3363"/>
                  </a:lnTo>
                  <a:lnTo>
                    <a:pt x="13941" y="3269"/>
                  </a:lnTo>
                  <a:lnTo>
                    <a:pt x="14187" y="3193"/>
                  </a:lnTo>
                  <a:lnTo>
                    <a:pt x="14451" y="3136"/>
                  </a:lnTo>
                  <a:lnTo>
                    <a:pt x="14697" y="3099"/>
                  </a:lnTo>
                  <a:lnTo>
                    <a:pt x="14697" y="3099"/>
                  </a:lnTo>
                  <a:lnTo>
                    <a:pt x="14961" y="3099"/>
                  </a:lnTo>
                  <a:lnTo>
                    <a:pt x="15226" y="3117"/>
                  </a:lnTo>
                  <a:lnTo>
                    <a:pt x="15490" y="3174"/>
                  </a:lnTo>
                  <a:lnTo>
                    <a:pt x="15755" y="3250"/>
                  </a:lnTo>
                  <a:lnTo>
                    <a:pt x="16019" y="3363"/>
                  </a:lnTo>
                  <a:lnTo>
                    <a:pt x="16265" y="3495"/>
                  </a:lnTo>
                  <a:lnTo>
                    <a:pt x="16510" y="3646"/>
                  </a:lnTo>
                  <a:lnTo>
                    <a:pt x="16737" y="3816"/>
                  </a:lnTo>
                  <a:lnTo>
                    <a:pt x="16964" y="4005"/>
                  </a:lnTo>
                  <a:lnTo>
                    <a:pt x="17171" y="4194"/>
                  </a:lnTo>
                  <a:lnTo>
                    <a:pt x="17360" y="4421"/>
                  </a:lnTo>
                  <a:lnTo>
                    <a:pt x="17530" y="4648"/>
                  </a:lnTo>
                  <a:lnTo>
                    <a:pt x="17681" y="4893"/>
                  </a:lnTo>
                  <a:lnTo>
                    <a:pt x="17795" y="5120"/>
                  </a:lnTo>
                  <a:lnTo>
                    <a:pt x="17889" y="5384"/>
                  </a:lnTo>
                  <a:lnTo>
                    <a:pt x="17965" y="5630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1" name="Google Shape;1571;p30"/>
            <p:cNvSpPr/>
            <p:nvPr/>
          </p:nvSpPr>
          <p:spPr>
            <a:xfrm>
              <a:off x="5837850" y="682500"/>
              <a:ext cx="170975" cy="198375"/>
            </a:xfrm>
            <a:custGeom>
              <a:avLst/>
              <a:gdLst/>
              <a:ahLst/>
              <a:cxnLst/>
              <a:rect l="l" t="t" r="r" b="b"/>
              <a:pathLst>
                <a:path w="6839" h="7935" extrusionOk="0">
                  <a:moveTo>
                    <a:pt x="4024" y="1"/>
                  </a:moveTo>
                  <a:lnTo>
                    <a:pt x="3835" y="20"/>
                  </a:lnTo>
                  <a:lnTo>
                    <a:pt x="3665" y="57"/>
                  </a:lnTo>
                  <a:lnTo>
                    <a:pt x="3495" y="76"/>
                  </a:lnTo>
                  <a:lnTo>
                    <a:pt x="3212" y="171"/>
                  </a:lnTo>
                  <a:lnTo>
                    <a:pt x="2966" y="246"/>
                  </a:lnTo>
                  <a:lnTo>
                    <a:pt x="2721" y="341"/>
                  </a:lnTo>
                  <a:lnTo>
                    <a:pt x="2475" y="435"/>
                  </a:lnTo>
                  <a:lnTo>
                    <a:pt x="2211" y="567"/>
                  </a:lnTo>
                  <a:lnTo>
                    <a:pt x="1946" y="719"/>
                  </a:lnTo>
                  <a:lnTo>
                    <a:pt x="1682" y="889"/>
                  </a:lnTo>
                  <a:lnTo>
                    <a:pt x="1455" y="1078"/>
                  </a:lnTo>
                  <a:lnTo>
                    <a:pt x="1229" y="1285"/>
                  </a:lnTo>
                  <a:lnTo>
                    <a:pt x="1059" y="1512"/>
                  </a:lnTo>
                  <a:lnTo>
                    <a:pt x="964" y="1758"/>
                  </a:lnTo>
                  <a:lnTo>
                    <a:pt x="756" y="2400"/>
                  </a:lnTo>
                  <a:lnTo>
                    <a:pt x="492" y="3325"/>
                  </a:lnTo>
                  <a:lnTo>
                    <a:pt x="360" y="3854"/>
                  </a:lnTo>
                  <a:lnTo>
                    <a:pt x="246" y="4421"/>
                  </a:lnTo>
                  <a:lnTo>
                    <a:pt x="133" y="4969"/>
                  </a:lnTo>
                  <a:lnTo>
                    <a:pt x="57" y="5536"/>
                  </a:lnTo>
                  <a:lnTo>
                    <a:pt x="20" y="6046"/>
                  </a:lnTo>
                  <a:lnTo>
                    <a:pt x="1" y="6310"/>
                  </a:lnTo>
                  <a:lnTo>
                    <a:pt x="20" y="6537"/>
                  </a:lnTo>
                  <a:lnTo>
                    <a:pt x="20" y="6763"/>
                  </a:lnTo>
                  <a:lnTo>
                    <a:pt x="57" y="6971"/>
                  </a:lnTo>
                  <a:lnTo>
                    <a:pt x="95" y="7160"/>
                  </a:lnTo>
                  <a:lnTo>
                    <a:pt x="171" y="7330"/>
                  </a:lnTo>
                  <a:lnTo>
                    <a:pt x="246" y="7481"/>
                  </a:lnTo>
                  <a:lnTo>
                    <a:pt x="341" y="7595"/>
                  </a:lnTo>
                  <a:lnTo>
                    <a:pt x="454" y="7708"/>
                  </a:lnTo>
                  <a:lnTo>
                    <a:pt x="586" y="7765"/>
                  </a:lnTo>
                  <a:lnTo>
                    <a:pt x="870" y="7859"/>
                  </a:lnTo>
                  <a:lnTo>
                    <a:pt x="1191" y="7916"/>
                  </a:lnTo>
                  <a:lnTo>
                    <a:pt x="1550" y="7935"/>
                  </a:lnTo>
                  <a:lnTo>
                    <a:pt x="1890" y="7935"/>
                  </a:lnTo>
                  <a:lnTo>
                    <a:pt x="2268" y="7897"/>
                  </a:lnTo>
                  <a:lnTo>
                    <a:pt x="2626" y="7821"/>
                  </a:lnTo>
                  <a:lnTo>
                    <a:pt x="3004" y="7727"/>
                  </a:lnTo>
                  <a:lnTo>
                    <a:pt x="3382" y="7614"/>
                  </a:lnTo>
                  <a:lnTo>
                    <a:pt x="3760" y="7462"/>
                  </a:lnTo>
                  <a:lnTo>
                    <a:pt x="4100" y="7292"/>
                  </a:lnTo>
                  <a:lnTo>
                    <a:pt x="4459" y="7104"/>
                  </a:lnTo>
                  <a:lnTo>
                    <a:pt x="4780" y="6896"/>
                  </a:lnTo>
                  <a:lnTo>
                    <a:pt x="5082" y="6669"/>
                  </a:lnTo>
                  <a:lnTo>
                    <a:pt x="5347" y="6442"/>
                  </a:lnTo>
                  <a:lnTo>
                    <a:pt x="5592" y="6178"/>
                  </a:lnTo>
                  <a:lnTo>
                    <a:pt x="5800" y="5913"/>
                  </a:lnTo>
                  <a:lnTo>
                    <a:pt x="5989" y="5630"/>
                  </a:lnTo>
                  <a:lnTo>
                    <a:pt x="6159" y="5347"/>
                  </a:lnTo>
                  <a:lnTo>
                    <a:pt x="6310" y="5026"/>
                  </a:lnTo>
                  <a:lnTo>
                    <a:pt x="6461" y="4704"/>
                  </a:lnTo>
                  <a:lnTo>
                    <a:pt x="6574" y="4383"/>
                  </a:lnTo>
                  <a:lnTo>
                    <a:pt x="6688" y="4043"/>
                  </a:lnTo>
                  <a:lnTo>
                    <a:pt x="6763" y="3684"/>
                  </a:lnTo>
                  <a:lnTo>
                    <a:pt x="6820" y="3344"/>
                  </a:lnTo>
                  <a:lnTo>
                    <a:pt x="6839" y="3004"/>
                  </a:lnTo>
                  <a:lnTo>
                    <a:pt x="6839" y="2664"/>
                  </a:lnTo>
                  <a:lnTo>
                    <a:pt x="6801" y="2343"/>
                  </a:lnTo>
                  <a:lnTo>
                    <a:pt x="6726" y="2022"/>
                  </a:lnTo>
                  <a:lnTo>
                    <a:pt x="6631" y="1720"/>
                  </a:lnTo>
                  <a:lnTo>
                    <a:pt x="6480" y="1418"/>
                  </a:lnTo>
                  <a:lnTo>
                    <a:pt x="6386" y="1285"/>
                  </a:lnTo>
                  <a:lnTo>
                    <a:pt x="6291" y="1134"/>
                  </a:lnTo>
                  <a:lnTo>
                    <a:pt x="6178" y="1021"/>
                  </a:lnTo>
                  <a:lnTo>
                    <a:pt x="6064" y="889"/>
                  </a:lnTo>
                  <a:lnTo>
                    <a:pt x="5800" y="662"/>
                  </a:lnTo>
                  <a:lnTo>
                    <a:pt x="5554" y="473"/>
                  </a:lnTo>
                  <a:lnTo>
                    <a:pt x="5309" y="322"/>
                  </a:lnTo>
                  <a:lnTo>
                    <a:pt x="5082" y="209"/>
                  </a:lnTo>
                  <a:lnTo>
                    <a:pt x="4855" y="133"/>
                  </a:lnTo>
                  <a:lnTo>
                    <a:pt x="4629" y="57"/>
                  </a:lnTo>
                  <a:lnTo>
                    <a:pt x="4421" y="20"/>
                  </a:lnTo>
                  <a:lnTo>
                    <a:pt x="42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2" name="Google Shape;1572;p30"/>
            <p:cNvSpPr/>
            <p:nvPr/>
          </p:nvSpPr>
          <p:spPr>
            <a:xfrm>
              <a:off x="5861475" y="759000"/>
              <a:ext cx="108175" cy="56225"/>
            </a:xfrm>
            <a:custGeom>
              <a:avLst/>
              <a:gdLst/>
              <a:ahLst/>
              <a:cxnLst/>
              <a:rect l="l" t="t" r="r" b="b"/>
              <a:pathLst>
                <a:path w="4327" h="2249" extrusionOk="0">
                  <a:moveTo>
                    <a:pt x="4156" y="1"/>
                  </a:moveTo>
                  <a:lnTo>
                    <a:pt x="4080" y="20"/>
                  </a:lnTo>
                  <a:lnTo>
                    <a:pt x="95" y="1909"/>
                  </a:lnTo>
                  <a:lnTo>
                    <a:pt x="38" y="1947"/>
                  </a:lnTo>
                  <a:lnTo>
                    <a:pt x="19" y="2003"/>
                  </a:lnTo>
                  <a:lnTo>
                    <a:pt x="0" y="2079"/>
                  </a:lnTo>
                  <a:lnTo>
                    <a:pt x="19" y="2136"/>
                  </a:lnTo>
                  <a:lnTo>
                    <a:pt x="38" y="2192"/>
                  </a:lnTo>
                  <a:lnTo>
                    <a:pt x="76" y="2211"/>
                  </a:lnTo>
                  <a:lnTo>
                    <a:pt x="132" y="2230"/>
                  </a:lnTo>
                  <a:lnTo>
                    <a:pt x="170" y="2249"/>
                  </a:lnTo>
                  <a:lnTo>
                    <a:pt x="246" y="2230"/>
                  </a:lnTo>
                  <a:lnTo>
                    <a:pt x="4232" y="322"/>
                  </a:lnTo>
                  <a:lnTo>
                    <a:pt x="4288" y="284"/>
                  </a:lnTo>
                  <a:lnTo>
                    <a:pt x="4326" y="228"/>
                  </a:lnTo>
                  <a:lnTo>
                    <a:pt x="4326" y="171"/>
                  </a:lnTo>
                  <a:lnTo>
                    <a:pt x="4326" y="95"/>
                  </a:lnTo>
                  <a:lnTo>
                    <a:pt x="4269" y="39"/>
                  </a:lnTo>
                  <a:lnTo>
                    <a:pt x="4213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3" name="Google Shape;1573;p30"/>
            <p:cNvSpPr/>
            <p:nvPr/>
          </p:nvSpPr>
          <p:spPr>
            <a:xfrm>
              <a:off x="5885550" y="730200"/>
              <a:ext cx="63300" cy="101100"/>
            </a:xfrm>
            <a:custGeom>
              <a:avLst/>
              <a:gdLst/>
              <a:ahLst/>
              <a:cxnLst/>
              <a:rect l="l" t="t" r="r" b="b"/>
              <a:pathLst>
                <a:path w="2532" h="4044" extrusionOk="0">
                  <a:moveTo>
                    <a:pt x="152" y="1"/>
                  </a:moveTo>
                  <a:lnTo>
                    <a:pt x="76" y="20"/>
                  </a:lnTo>
                  <a:lnTo>
                    <a:pt x="38" y="76"/>
                  </a:lnTo>
                  <a:lnTo>
                    <a:pt x="1" y="133"/>
                  </a:lnTo>
                  <a:lnTo>
                    <a:pt x="1" y="190"/>
                  </a:lnTo>
                  <a:lnTo>
                    <a:pt x="19" y="265"/>
                  </a:lnTo>
                  <a:lnTo>
                    <a:pt x="2211" y="3968"/>
                  </a:lnTo>
                  <a:lnTo>
                    <a:pt x="2249" y="4005"/>
                  </a:lnTo>
                  <a:lnTo>
                    <a:pt x="2286" y="4024"/>
                  </a:lnTo>
                  <a:lnTo>
                    <a:pt x="2362" y="4043"/>
                  </a:lnTo>
                  <a:lnTo>
                    <a:pt x="2419" y="4043"/>
                  </a:lnTo>
                  <a:lnTo>
                    <a:pt x="2456" y="4024"/>
                  </a:lnTo>
                  <a:lnTo>
                    <a:pt x="2513" y="3987"/>
                  </a:lnTo>
                  <a:lnTo>
                    <a:pt x="2532" y="3930"/>
                  </a:lnTo>
                  <a:lnTo>
                    <a:pt x="2532" y="3854"/>
                  </a:lnTo>
                  <a:lnTo>
                    <a:pt x="2513" y="3798"/>
                  </a:lnTo>
                  <a:lnTo>
                    <a:pt x="322" y="76"/>
                  </a:lnTo>
                  <a:lnTo>
                    <a:pt x="284" y="38"/>
                  </a:lnTo>
                  <a:lnTo>
                    <a:pt x="208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4" name="Google Shape;1574;p30"/>
            <p:cNvSpPr/>
            <p:nvPr/>
          </p:nvSpPr>
          <p:spPr>
            <a:xfrm>
              <a:off x="5846350" y="679675"/>
              <a:ext cx="165325" cy="204050"/>
            </a:xfrm>
            <a:custGeom>
              <a:avLst/>
              <a:gdLst/>
              <a:ahLst/>
              <a:cxnLst/>
              <a:rect l="l" t="t" r="r" b="b"/>
              <a:pathLst>
                <a:path w="6613" h="8162" extrusionOk="0">
                  <a:moveTo>
                    <a:pt x="3760" y="0"/>
                  </a:moveTo>
                  <a:lnTo>
                    <a:pt x="3571" y="19"/>
                  </a:lnTo>
                  <a:lnTo>
                    <a:pt x="3382" y="38"/>
                  </a:lnTo>
                  <a:lnTo>
                    <a:pt x="3212" y="57"/>
                  </a:lnTo>
                  <a:lnTo>
                    <a:pt x="2910" y="152"/>
                  </a:lnTo>
                  <a:lnTo>
                    <a:pt x="2645" y="227"/>
                  </a:lnTo>
                  <a:lnTo>
                    <a:pt x="2589" y="246"/>
                  </a:lnTo>
                  <a:lnTo>
                    <a:pt x="2211" y="397"/>
                  </a:lnTo>
                  <a:lnTo>
                    <a:pt x="1946" y="510"/>
                  </a:lnTo>
                  <a:lnTo>
                    <a:pt x="1682" y="662"/>
                  </a:lnTo>
                  <a:lnTo>
                    <a:pt x="1380" y="832"/>
                  </a:lnTo>
                  <a:lnTo>
                    <a:pt x="1096" y="1039"/>
                  </a:lnTo>
                  <a:lnTo>
                    <a:pt x="964" y="1153"/>
                  </a:lnTo>
                  <a:lnTo>
                    <a:pt x="832" y="1285"/>
                  </a:lnTo>
                  <a:lnTo>
                    <a:pt x="719" y="1417"/>
                  </a:lnTo>
                  <a:lnTo>
                    <a:pt x="605" y="1549"/>
                  </a:lnTo>
                  <a:lnTo>
                    <a:pt x="586" y="1587"/>
                  </a:lnTo>
                  <a:lnTo>
                    <a:pt x="586" y="1644"/>
                  </a:lnTo>
                  <a:lnTo>
                    <a:pt x="605" y="1682"/>
                  </a:lnTo>
                  <a:lnTo>
                    <a:pt x="643" y="1719"/>
                  </a:lnTo>
                  <a:lnTo>
                    <a:pt x="681" y="1738"/>
                  </a:lnTo>
                  <a:lnTo>
                    <a:pt x="737" y="1738"/>
                  </a:lnTo>
                  <a:lnTo>
                    <a:pt x="775" y="1719"/>
                  </a:lnTo>
                  <a:lnTo>
                    <a:pt x="813" y="1682"/>
                  </a:lnTo>
                  <a:lnTo>
                    <a:pt x="907" y="1549"/>
                  </a:lnTo>
                  <a:lnTo>
                    <a:pt x="1021" y="1436"/>
                  </a:lnTo>
                  <a:lnTo>
                    <a:pt x="1266" y="1209"/>
                  </a:lnTo>
                  <a:lnTo>
                    <a:pt x="1531" y="1020"/>
                  </a:lnTo>
                  <a:lnTo>
                    <a:pt x="1795" y="850"/>
                  </a:lnTo>
                  <a:lnTo>
                    <a:pt x="2060" y="718"/>
                  </a:lnTo>
                  <a:lnTo>
                    <a:pt x="2305" y="605"/>
                  </a:lnTo>
                  <a:lnTo>
                    <a:pt x="2645" y="473"/>
                  </a:lnTo>
                  <a:lnTo>
                    <a:pt x="2721" y="454"/>
                  </a:lnTo>
                  <a:lnTo>
                    <a:pt x="2985" y="359"/>
                  </a:lnTo>
                  <a:lnTo>
                    <a:pt x="3269" y="284"/>
                  </a:lnTo>
                  <a:lnTo>
                    <a:pt x="3590" y="246"/>
                  </a:lnTo>
                  <a:lnTo>
                    <a:pt x="3760" y="227"/>
                  </a:lnTo>
                  <a:lnTo>
                    <a:pt x="3949" y="246"/>
                  </a:lnTo>
                  <a:lnTo>
                    <a:pt x="4138" y="265"/>
                  </a:lnTo>
                  <a:lnTo>
                    <a:pt x="4327" y="303"/>
                  </a:lnTo>
                  <a:lnTo>
                    <a:pt x="4534" y="359"/>
                  </a:lnTo>
                  <a:lnTo>
                    <a:pt x="4742" y="454"/>
                  </a:lnTo>
                  <a:lnTo>
                    <a:pt x="4950" y="567"/>
                  </a:lnTo>
                  <a:lnTo>
                    <a:pt x="5177" y="699"/>
                  </a:lnTo>
                  <a:lnTo>
                    <a:pt x="5403" y="869"/>
                  </a:lnTo>
                  <a:lnTo>
                    <a:pt x="5630" y="1077"/>
                  </a:lnTo>
                  <a:lnTo>
                    <a:pt x="5857" y="1323"/>
                  </a:lnTo>
                  <a:lnTo>
                    <a:pt x="6027" y="1568"/>
                  </a:lnTo>
                  <a:lnTo>
                    <a:pt x="6159" y="1833"/>
                  </a:lnTo>
                  <a:lnTo>
                    <a:pt x="6272" y="2135"/>
                  </a:lnTo>
                  <a:lnTo>
                    <a:pt x="6329" y="2437"/>
                  </a:lnTo>
                  <a:lnTo>
                    <a:pt x="6367" y="2740"/>
                  </a:lnTo>
                  <a:lnTo>
                    <a:pt x="6386" y="3061"/>
                  </a:lnTo>
                  <a:lnTo>
                    <a:pt x="6367" y="3401"/>
                  </a:lnTo>
                  <a:lnTo>
                    <a:pt x="6310" y="3722"/>
                  </a:lnTo>
                  <a:lnTo>
                    <a:pt x="6253" y="4062"/>
                  </a:lnTo>
                  <a:lnTo>
                    <a:pt x="6159" y="4383"/>
                  </a:lnTo>
                  <a:lnTo>
                    <a:pt x="6027" y="4723"/>
                  </a:lnTo>
                  <a:lnTo>
                    <a:pt x="5894" y="5044"/>
                  </a:lnTo>
                  <a:lnTo>
                    <a:pt x="5743" y="5365"/>
                  </a:lnTo>
                  <a:lnTo>
                    <a:pt x="5554" y="5668"/>
                  </a:lnTo>
                  <a:lnTo>
                    <a:pt x="5366" y="5970"/>
                  </a:lnTo>
                  <a:lnTo>
                    <a:pt x="5158" y="6215"/>
                  </a:lnTo>
                  <a:lnTo>
                    <a:pt x="4912" y="6461"/>
                  </a:lnTo>
                  <a:lnTo>
                    <a:pt x="4648" y="6706"/>
                  </a:lnTo>
                  <a:lnTo>
                    <a:pt x="4345" y="6914"/>
                  </a:lnTo>
                  <a:lnTo>
                    <a:pt x="4024" y="7122"/>
                  </a:lnTo>
                  <a:lnTo>
                    <a:pt x="3665" y="7311"/>
                  </a:lnTo>
                  <a:lnTo>
                    <a:pt x="3306" y="7462"/>
                  </a:lnTo>
                  <a:lnTo>
                    <a:pt x="2948" y="7613"/>
                  </a:lnTo>
                  <a:lnTo>
                    <a:pt x="2570" y="7727"/>
                  </a:lnTo>
                  <a:lnTo>
                    <a:pt x="2192" y="7821"/>
                  </a:lnTo>
                  <a:lnTo>
                    <a:pt x="1814" y="7878"/>
                  </a:lnTo>
                  <a:lnTo>
                    <a:pt x="1455" y="7915"/>
                  </a:lnTo>
                  <a:lnTo>
                    <a:pt x="1096" y="7934"/>
                  </a:lnTo>
                  <a:lnTo>
                    <a:pt x="756" y="7915"/>
                  </a:lnTo>
                  <a:lnTo>
                    <a:pt x="454" y="7859"/>
                  </a:lnTo>
                  <a:lnTo>
                    <a:pt x="152" y="7764"/>
                  </a:lnTo>
                  <a:lnTo>
                    <a:pt x="76" y="7764"/>
                  </a:lnTo>
                  <a:lnTo>
                    <a:pt x="38" y="7802"/>
                  </a:lnTo>
                  <a:lnTo>
                    <a:pt x="20" y="7840"/>
                  </a:lnTo>
                  <a:lnTo>
                    <a:pt x="1" y="7878"/>
                  </a:lnTo>
                  <a:lnTo>
                    <a:pt x="20" y="7915"/>
                  </a:lnTo>
                  <a:lnTo>
                    <a:pt x="38" y="7953"/>
                  </a:lnTo>
                  <a:lnTo>
                    <a:pt x="76" y="7991"/>
                  </a:lnTo>
                  <a:lnTo>
                    <a:pt x="322" y="8067"/>
                  </a:lnTo>
                  <a:lnTo>
                    <a:pt x="586" y="8123"/>
                  </a:lnTo>
                  <a:lnTo>
                    <a:pt x="870" y="8161"/>
                  </a:lnTo>
                  <a:lnTo>
                    <a:pt x="1474" y="8161"/>
                  </a:lnTo>
                  <a:lnTo>
                    <a:pt x="1776" y="8123"/>
                  </a:lnTo>
                  <a:lnTo>
                    <a:pt x="2079" y="8085"/>
                  </a:lnTo>
                  <a:lnTo>
                    <a:pt x="2400" y="8010"/>
                  </a:lnTo>
                  <a:lnTo>
                    <a:pt x="2721" y="7934"/>
                  </a:lnTo>
                  <a:lnTo>
                    <a:pt x="3023" y="7821"/>
                  </a:lnTo>
                  <a:lnTo>
                    <a:pt x="3344" y="7708"/>
                  </a:lnTo>
                  <a:lnTo>
                    <a:pt x="3647" y="7575"/>
                  </a:lnTo>
                  <a:lnTo>
                    <a:pt x="3930" y="7443"/>
                  </a:lnTo>
                  <a:lnTo>
                    <a:pt x="4213" y="7273"/>
                  </a:lnTo>
                  <a:lnTo>
                    <a:pt x="4478" y="7103"/>
                  </a:lnTo>
                  <a:lnTo>
                    <a:pt x="4742" y="6933"/>
                  </a:lnTo>
                  <a:lnTo>
                    <a:pt x="4969" y="6725"/>
                  </a:lnTo>
                  <a:lnTo>
                    <a:pt x="5196" y="6536"/>
                  </a:lnTo>
                  <a:lnTo>
                    <a:pt x="5384" y="6310"/>
                  </a:lnTo>
                  <a:lnTo>
                    <a:pt x="5554" y="6102"/>
                  </a:lnTo>
                  <a:lnTo>
                    <a:pt x="5762" y="5781"/>
                  </a:lnTo>
                  <a:lnTo>
                    <a:pt x="5951" y="5460"/>
                  </a:lnTo>
                  <a:lnTo>
                    <a:pt x="6102" y="5139"/>
                  </a:lnTo>
                  <a:lnTo>
                    <a:pt x="6253" y="4780"/>
                  </a:lnTo>
                  <a:lnTo>
                    <a:pt x="6386" y="4440"/>
                  </a:lnTo>
                  <a:lnTo>
                    <a:pt x="6480" y="4081"/>
                  </a:lnTo>
                  <a:lnTo>
                    <a:pt x="6556" y="3722"/>
                  </a:lnTo>
                  <a:lnTo>
                    <a:pt x="6593" y="3382"/>
                  </a:lnTo>
                  <a:lnTo>
                    <a:pt x="6612" y="3023"/>
                  </a:lnTo>
                  <a:lnTo>
                    <a:pt x="6593" y="2683"/>
                  </a:lnTo>
                  <a:lnTo>
                    <a:pt x="6556" y="2362"/>
                  </a:lnTo>
                  <a:lnTo>
                    <a:pt x="6480" y="2041"/>
                  </a:lnTo>
                  <a:lnTo>
                    <a:pt x="6367" y="1719"/>
                  </a:lnTo>
                  <a:lnTo>
                    <a:pt x="6216" y="1436"/>
                  </a:lnTo>
                  <a:lnTo>
                    <a:pt x="6027" y="1172"/>
                  </a:lnTo>
                  <a:lnTo>
                    <a:pt x="5913" y="1039"/>
                  </a:lnTo>
                  <a:lnTo>
                    <a:pt x="5800" y="926"/>
                  </a:lnTo>
                  <a:lnTo>
                    <a:pt x="5536" y="699"/>
                  </a:lnTo>
                  <a:lnTo>
                    <a:pt x="5290" y="510"/>
                  </a:lnTo>
                  <a:lnTo>
                    <a:pt x="5063" y="359"/>
                  </a:lnTo>
                  <a:lnTo>
                    <a:pt x="4818" y="227"/>
                  </a:lnTo>
                  <a:lnTo>
                    <a:pt x="4591" y="133"/>
                  </a:lnTo>
                  <a:lnTo>
                    <a:pt x="4364" y="76"/>
                  </a:lnTo>
                  <a:lnTo>
                    <a:pt x="4157" y="19"/>
                  </a:lnTo>
                  <a:lnTo>
                    <a:pt x="3949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5" name="Google Shape;1575;p30"/>
            <p:cNvSpPr/>
            <p:nvPr/>
          </p:nvSpPr>
          <p:spPr>
            <a:xfrm>
              <a:off x="5738200" y="354300"/>
              <a:ext cx="76550" cy="67550"/>
            </a:xfrm>
            <a:custGeom>
              <a:avLst/>
              <a:gdLst/>
              <a:ahLst/>
              <a:cxnLst/>
              <a:rect l="l" t="t" r="r" b="b"/>
              <a:pathLst>
                <a:path w="3062" h="2702" extrusionOk="0">
                  <a:moveTo>
                    <a:pt x="2891" y="0"/>
                  </a:moveTo>
                  <a:lnTo>
                    <a:pt x="2815" y="19"/>
                  </a:lnTo>
                  <a:lnTo>
                    <a:pt x="2570" y="132"/>
                  </a:lnTo>
                  <a:lnTo>
                    <a:pt x="2324" y="283"/>
                  </a:lnTo>
                  <a:lnTo>
                    <a:pt x="2079" y="453"/>
                  </a:lnTo>
                  <a:lnTo>
                    <a:pt x="1852" y="623"/>
                  </a:lnTo>
                  <a:lnTo>
                    <a:pt x="1380" y="1020"/>
                  </a:lnTo>
                  <a:lnTo>
                    <a:pt x="964" y="1417"/>
                  </a:lnTo>
                  <a:lnTo>
                    <a:pt x="605" y="1795"/>
                  </a:lnTo>
                  <a:lnTo>
                    <a:pt x="303" y="2097"/>
                  </a:lnTo>
                  <a:lnTo>
                    <a:pt x="39" y="2418"/>
                  </a:lnTo>
                  <a:lnTo>
                    <a:pt x="1" y="2494"/>
                  </a:lnTo>
                  <a:lnTo>
                    <a:pt x="1" y="2550"/>
                  </a:lnTo>
                  <a:lnTo>
                    <a:pt x="20" y="2626"/>
                  </a:lnTo>
                  <a:lnTo>
                    <a:pt x="58" y="2664"/>
                  </a:lnTo>
                  <a:lnTo>
                    <a:pt x="114" y="2701"/>
                  </a:lnTo>
                  <a:lnTo>
                    <a:pt x="246" y="2701"/>
                  </a:lnTo>
                  <a:lnTo>
                    <a:pt x="303" y="2645"/>
                  </a:lnTo>
                  <a:lnTo>
                    <a:pt x="549" y="2361"/>
                  </a:lnTo>
                  <a:lnTo>
                    <a:pt x="832" y="2059"/>
                  </a:lnTo>
                  <a:lnTo>
                    <a:pt x="1172" y="1700"/>
                  </a:lnTo>
                  <a:lnTo>
                    <a:pt x="1588" y="1303"/>
                  </a:lnTo>
                  <a:lnTo>
                    <a:pt x="2041" y="926"/>
                  </a:lnTo>
                  <a:lnTo>
                    <a:pt x="2268" y="756"/>
                  </a:lnTo>
                  <a:lnTo>
                    <a:pt x="2494" y="586"/>
                  </a:lnTo>
                  <a:lnTo>
                    <a:pt x="2740" y="453"/>
                  </a:lnTo>
                  <a:lnTo>
                    <a:pt x="2967" y="340"/>
                  </a:lnTo>
                  <a:lnTo>
                    <a:pt x="3023" y="283"/>
                  </a:lnTo>
                  <a:lnTo>
                    <a:pt x="3061" y="227"/>
                  </a:lnTo>
                  <a:lnTo>
                    <a:pt x="3061" y="170"/>
                  </a:lnTo>
                  <a:lnTo>
                    <a:pt x="3042" y="94"/>
                  </a:lnTo>
                  <a:lnTo>
                    <a:pt x="3004" y="38"/>
                  </a:lnTo>
                  <a:lnTo>
                    <a:pt x="2948" y="19"/>
                  </a:lnTo>
                  <a:lnTo>
                    <a:pt x="289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6" name="Google Shape;1576;p30"/>
            <p:cNvSpPr/>
            <p:nvPr/>
          </p:nvSpPr>
          <p:spPr>
            <a:xfrm>
              <a:off x="5304200" y="595150"/>
              <a:ext cx="27425" cy="67550"/>
            </a:xfrm>
            <a:custGeom>
              <a:avLst/>
              <a:gdLst/>
              <a:ahLst/>
              <a:cxnLst/>
              <a:rect l="l" t="t" r="r" b="b"/>
              <a:pathLst>
                <a:path w="1097" h="2702" extrusionOk="0">
                  <a:moveTo>
                    <a:pt x="926" y="0"/>
                  </a:moveTo>
                  <a:lnTo>
                    <a:pt x="851" y="19"/>
                  </a:lnTo>
                  <a:lnTo>
                    <a:pt x="794" y="38"/>
                  </a:lnTo>
                  <a:lnTo>
                    <a:pt x="756" y="95"/>
                  </a:lnTo>
                  <a:lnTo>
                    <a:pt x="662" y="208"/>
                  </a:lnTo>
                  <a:lnTo>
                    <a:pt x="530" y="397"/>
                  </a:lnTo>
                  <a:lnTo>
                    <a:pt x="379" y="661"/>
                  </a:lnTo>
                  <a:lnTo>
                    <a:pt x="246" y="1001"/>
                  </a:lnTo>
                  <a:lnTo>
                    <a:pt x="171" y="1209"/>
                  </a:lnTo>
                  <a:lnTo>
                    <a:pt x="114" y="1436"/>
                  </a:lnTo>
                  <a:lnTo>
                    <a:pt x="76" y="1681"/>
                  </a:lnTo>
                  <a:lnTo>
                    <a:pt x="38" y="1946"/>
                  </a:lnTo>
                  <a:lnTo>
                    <a:pt x="1" y="2229"/>
                  </a:lnTo>
                  <a:lnTo>
                    <a:pt x="1" y="2531"/>
                  </a:lnTo>
                  <a:lnTo>
                    <a:pt x="20" y="2607"/>
                  </a:lnTo>
                  <a:lnTo>
                    <a:pt x="38" y="2664"/>
                  </a:lnTo>
                  <a:lnTo>
                    <a:pt x="95" y="2701"/>
                  </a:lnTo>
                  <a:lnTo>
                    <a:pt x="246" y="2701"/>
                  </a:lnTo>
                  <a:lnTo>
                    <a:pt x="303" y="2664"/>
                  </a:lnTo>
                  <a:lnTo>
                    <a:pt x="322" y="2607"/>
                  </a:lnTo>
                  <a:lnTo>
                    <a:pt x="341" y="2531"/>
                  </a:lnTo>
                  <a:lnTo>
                    <a:pt x="360" y="2248"/>
                  </a:lnTo>
                  <a:lnTo>
                    <a:pt x="379" y="2002"/>
                  </a:lnTo>
                  <a:lnTo>
                    <a:pt x="416" y="1757"/>
                  </a:lnTo>
                  <a:lnTo>
                    <a:pt x="454" y="1530"/>
                  </a:lnTo>
                  <a:lnTo>
                    <a:pt x="511" y="1322"/>
                  </a:lnTo>
                  <a:lnTo>
                    <a:pt x="567" y="1152"/>
                  </a:lnTo>
                  <a:lnTo>
                    <a:pt x="681" y="831"/>
                  </a:lnTo>
                  <a:lnTo>
                    <a:pt x="813" y="605"/>
                  </a:lnTo>
                  <a:lnTo>
                    <a:pt x="926" y="435"/>
                  </a:lnTo>
                  <a:lnTo>
                    <a:pt x="1040" y="302"/>
                  </a:lnTo>
                  <a:lnTo>
                    <a:pt x="1077" y="246"/>
                  </a:lnTo>
                  <a:lnTo>
                    <a:pt x="1096" y="170"/>
                  </a:lnTo>
                  <a:lnTo>
                    <a:pt x="1077" y="113"/>
                  </a:lnTo>
                  <a:lnTo>
                    <a:pt x="1040" y="57"/>
                  </a:lnTo>
                  <a:lnTo>
                    <a:pt x="983" y="19"/>
                  </a:lnTo>
                  <a:lnTo>
                    <a:pt x="92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7" name="Google Shape;1577;p30"/>
            <p:cNvSpPr/>
            <p:nvPr/>
          </p:nvSpPr>
          <p:spPr>
            <a:xfrm>
              <a:off x="5335850" y="776950"/>
              <a:ext cx="2375" cy="15625"/>
            </a:xfrm>
            <a:custGeom>
              <a:avLst/>
              <a:gdLst/>
              <a:ahLst/>
              <a:cxnLst/>
              <a:rect l="l" t="t" r="r" b="b"/>
              <a:pathLst>
                <a:path w="95" h="625" extrusionOk="0">
                  <a:moveTo>
                    <a:pt x="95" y="1"/>
                  </a:moveTo>
                  <a:lnTo>
                    <a:pt x="19" y="303"/>
                  </a:lnTo>
                  <a:lnTo>
                    <a:pt x="0" y="624"/>
                  </a:lnTo>
                  <a:lnTo>
                    <a:pt x="95" y="1"/>
                  </a:lnTo>
                  <a:close/>
                </a:path>
              </a:pathLst>
            </a:custGeom>
            <a:solidFill>
              <a:srgbClr val="544D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8" name="Google Shape;1578;p30"/>
            <p:cNvSpPr/>
            <p:nvPr/>
          </p:nvSpPr>
          <p:spPr>
            <a:xfrm>
              <a:off x="5335850" y="776950"/>
              <a:ext cx="2375" cy="15625"/>
            </a:xfrm>
            <a:custGeom>
              <a:avLst/>
              <a:gdLst/>
              <a:ahLst/>
              <a:cxnLst/>
              <a:rect l="l" t="t" r="r" b="b"/>
              <a:pathLst>
                <a:path w="95" h="625" fill="none" extrusionOk="0">
                  <a:moveTo>
                    <a:pt x="95" y="1"/>
                  </a:moveTo>
                  <a:lnTo>
                    <a:pt x="95" y="1"/>
                  </a:lnTo>
                  <a:lnTo>
                    <a:pt x="19" y="303"/>
                  </a:lnTo>
                  <a:lnTo>
                    <a:pt x="0" y="624"/>
                  </a:lnTo>
                  <a:lnTo>
                    <a:pt x="0" y="624"/>
                  </a:lnTo>
                  <a:lnTo>
                    <a:pt x="95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9" name="Google Shape;1579;p30"/>
            <p:cNvSpPr/>
            <p:nvPr/>
          </p:nvSpPr>
          <p:spPr>
            <a:xfrm>
              <a:off x="5614000" y="730675"/>
              <a:ext cx="119050" cy="119025"/>
            </a:xfrm>
            <a:custGeom>
              <a:avLst/>
              <a:gdLst/>
              <a:ahLst/>
              <a:cxnLst/>
              <a:rect l="l" t="t" r="r" b="b"/>
              <a:pathLst>
                <a:path w="4762" h="4761" extrusionOk="0">
                  <a:moveTo>
                    <a:pt x="2211" y="1"/>
                  </a:moveTo>
                  <a:lnTo>
                    <a:pt x="2041" y="19"/>
                  </a:lnTo>
                  <a:lnTo>
                    <a:pt x="1871" y="57"/>
                  </a:lnTo>
                  <a:lnTo>
                    <a:pt x="1701" y="95"/>
                  </a:lnTo>
                  <a:lnTo>
                    <a:pt x="1474" y="189"/>
                  </a:lnTo>
                  <a:lnTo>
                    <a:pt x="1247" y="284"/>
                  </a:lnTo>
                  <a:lnTo>
                    <a:pt x="1059" y="416"/>
                  </a:lnTo>
                  <a:lnTo>
                    <a:pt x="870" y="548"/>
                  </a:lnTo>
                  <a:lnTo>
                    <a:pt x="700" y="700"/>
                  </a:lnTo>
                  <a:lnTo>
                    <a:pt x="549" y="870"/>
                  </a:lnTo>
                  <a:lnTo>
                    <a:pt x="416" y="1058"/>
                  </a:lnTo>
                  <a:lnTo>
                    <a:pt x="284" y="1247"/>
                  </a:lnTo>
                  <a:lnTo>
                    <a:pt x="190" y="1455"/>
                  </a:lnTo>
                  <a:lnTo>
                    <a:pt x="114" y="1682"/>
                  </a:lnTo>
                  <a:lnTo>
                    <a:pt x="57" y="1890"/>
                  </a:lnTo>
                  <a:lnTo>
                    <a:pt x="20" y="2135"/>
                  </a:lnTo>
                  <a:lnTo>
                    <a:pt x="1" y="2362"/>
                  </a:lnTo>
                  <a:lnTo>
                    <a:pt x="20" y="2589"/>
                  </a:lnTo>
                  <a:lnTo>
                    <a:pt x="57" y="2834"/>
                  </a:lnTo>
                  <a:lnTo>
                    <a:pt x="114" y="3061"/>
                  </a:lnTo>
                  <a:lnTo>
                    <a:pt x="171" y="3250"/>
                  </a:lnTo>
                  <a:lnTo>
                    <a:pt x="246" y="3439"/>
                  </a:lnTo>
                  <a:lnTo>
                    <a:pt x="341" y="3609"/>
                  </a:lnTo>
                  <a:lnTo>
                    <a:pt x="454" y="3760"/>
                  </a:lnTo>
                  <a:lnTo>
                    <a:pt x="567" y="3911"/>
                  </a:lnTo>
                  <a:lnTo>
                    <a:pt x="700" y="4062"/>
                  </a:lnTo>
                  <a:lnTo>
                    <a:pt x="832" y="4175"/>
                  </a:lnTo>
                  <a:lnTo>
                    <a:pt x="983" y="4308"/>
                  </a:lnTo>
                  <a:lnTo>
                    <a:pt x="1134" y="4402"/>
                  </a:lnTo>
                  <a:lnTo>
                    <a:pt x="1304" y="4496"/>
                  </a:lnTo>
                  <a:lnTo>
                    <a:pt x="1474" y="4572"/>
                  </a:lnTo>
                  <a:lnTo>
                    <a:pt x="1644" y="4648"/>
                  </a:lnTo>
                  <a:lnTo>
                    <a:pt x="1814" y="4685"/>
                  </a:lnTo>
                  <a:lnTo>
                    <a:pt x="2003" y="4723"/>
                  </a:lnTo>
                  <a:lnTo>
                    <a:pt x="2192" y="4742"/>
                  </a:lnTo>
                  <a:lnTo>
                    <a:pt x="2381" y="4761"/>
                  </a:lnTo>
                  <a:lnTo>
                    <a:pt x="2551" y="4761"/>
                  </a:lnTo>
                  <a:lnTo>
                    <a:pt x="2721" y="4742"/>
                  </a:lnTo>
                  <a:lnTo>
                    <a:pt x="2910" y="4704"/>
                  </a:lnTo>
                  <a:lnTo>
                    <a:pt x="3080" y="4666"/>
                  </a:lnTo>
                  <a:lnTo>
                    <a:pt x="3307" y="4572"/>
                  </a:lnTo>
                  <a:lnTo>
                    <a:pt x="3514" y="4478"/>
                  </a:lnTo>
                  <a:lnTo>
                    <a:pt x="3722" y="4345"/>
                  </a:lnTo>
                  <a:lnTo>
                    <a:pt x="3911" y="4213"/>
                  </a:lnTo>
                  <a:lnTo>
                    <a:pt x="4081" y="4062"/>
                  </a:lnTo>
                  <a:lnTo>
                    <a:pt x="4232" y="3892"/>
                  </a:lnTo>
                  <a:lnTo>
                    <a:pt x="4364" y="3703"/>
                  </a:lnTo>
                  <a:lnTo>
                    <a:pt x="4478" y="3495"/>
                  </a:lnTo>
                  <a:lnTo>
                    <a:pt x="4572" y="3306"/>
                  </a:lnTo>
                  <a:lnTo>
                    <a:pt x="4667" y="3080"/>
                  </a:lnTo>
                  <a:lnTo>
                    <a:pt x="4723" y="2853"/>
                  </a:lnTo>
                  <a:lnTo>
                    <a:pt x="4761" y="2626"/>
                  </a:lnTo>
                  <a:lnTo>
                    <a:pt x="4761" y="2400"/>
                  </a:lnTo>
                  <a:lnTo>
                    <a:pt x="4761" y="2173"/>
                  </a:lnTo>
                  <a:lnTo>
                    <a:pt x="4723" y="1927"/>
                  </a:lnTo>
                  <a:lnTo>
                    <a:pt x="4667" y="1701"/>
                  </a:lnTo>
                  <a:lnTo>
                    <a:pt x="4591" y="1512"/>
                  </a:lnTo>
                  <a:lnTo>
                    <a:pt x="4515" y="1323"/>
                  </a:lnTo>
                  <a:lnTo>
                    <a:pt x="4421" y="1153"/>
                  </a:lnTo>
                  <a:lnTo>
                    <a:pt x="4327" y="1002"/>
                  </a:lnTo>
                  <a:lnTo>
                    <a:pt x="4213" y="851"/>
                  </a:lnTo>
                  <a:lnTo>
                    <a:pt x="4081" y="700"/>
                  </a:lnTo>
                  <a:lnTo>
                    <a:pt x="3930" y="586"/>
                  </a:lnTo>
                  <a:lnTo>
                    <a:pt x="3798" y="454"/>
                  </a:lnTo>
                  <a:lnTo>
                    <a:pt x="3647" y="359"/>
                  </a:lnTo>
                  <a:lnTo>
                    <a:pt x="3477" y="265"/>
                  </a:lnTo>
                  <a:lnTo>
                    <a:pt x="3307" y="189"/>
                  </a:lnTo>
                  <a:lnTo>
                    <a:pt x="3136" y="114"/>
                  </a:lnTo>
                  <a:lnTo>
                    <a:pt x="2948" y="76"/>
                  </a:lnTo>
                  <a:lnTo>
                    <a:pt x="2759" y="38"/>
                  </a:lnTo>
                  <a:lnTo>
                    <a:pt x="2570" y="1"/>
                  </a:lnTo>
                  <a:close/>
                </a:path>
              </a:pathLst>
            </a:custGeom>
            <a:solidFill>
              <a:srgbClr val="FCF3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0" name="Google Shape;1580;p30"/>
            <p:cNvSpPr/>
            <p:nvPr/>
          </p:nvSpPr>
          <p:spPr>
            <a:xfrm>
              <a:off x="5614000" y="730675"/>
              <a:ext cx="119050" cy="119025"/>
            </a:xfrm>
            <a:custGeom>
              <a:avLst/>
              <a:gdLst/>
              <a:ahLst/>
              <a:cxnLst/>
              <a:rect l="l" t="t" r="r" b="b"/>
              <a:pathLst>
                <a:path w="4762" h="4761" fill="none" extrusionOk="0">
                  <a:moveTo>
                    <a:pt x="2381" y="1"/>
                  </a:moveTo>
                  <a:lnTo>
                    <a:pt x="2381" y="1"/>
                  </a:lnTo>
                  <a:lnTo>
                    <a:pt x="2211" y="1"/>
                  </a:lnTo>
                  <a:lnTo>
                    <a:pt x="2041" y="19"/>
                  </a:lnTo>
                  <a:lnTo>
                    <a:pt x="1871" y="57"/>
                  </a:lnTo>
                  <a:lnTo>
                    <a:pt x="1701" y="95"/>
                  </a:lnTo>
                  <a:lnTo>
                    <a:pt x="1701" y="95"/>
                  </a:lnTo>
                  <a:lnTo>
                    <a:pt x="1474" y="189"/>
                  </a:lnTo>
                  <a:lnTo>
                    <a:pt x="1247" y="284"/>
                  </a:lnTo>
                  <a:lnTo>
                    <a:pt x="1059" y="416"/>
                  </a:lnTo>
                  <a:lnTo>
                    <a:pt x="870" y="548"/>
                  </a:lnTo>
                  <a:lnTo>
                    <a:pt x="700" y="700"/>
                  </a:lnTo>
                  <a:lnTo>
                    <a:pt x="549" y="870"/>
                  </a:lnTo>
                  <a:lnTo>
                    <a:pt x="416" y="1058"/>
                  </a:lnTo>
                  <a:lnTo>
                    <a:pt x="284" y="1247"/>
                  </a:lnTo>
                  <a:lnTo>
                    <a:pt x="190" y="1455"/>
                  </a:lnTo>
                  <a:lnTo>
                    <a:pt x="114" y="1682"/>
                  </a:lnTo>
                  <a:lnTo>
                    <a:pt x="57" y="1890"/>
                  </a:lnTo>
                  <a:lnTo>
                    <a:pt x="20" y="2135"/>
                  </a:lnTo>
                  <a:lnTo>
                    <a:pt x="1" y="2362"/>
                  </a:lnTo>
                  <a:lnTo>
                    <a:pt x="20" y="2589"/>
                  </a:lnTo>
                  <a:lnTo>
                    <a:pt x="57" y="2834"/>
                  </a:lnTo>
                  <a:lnTo>
                    <a:pt x="114" y="3061"/>
                  </a:lnTo>
                  <a:lnTo>
                    <a:pt x="114" y="3061"/>
                  </a:lnTo>
                  <a:lnTo>
                    <a:pt x="171" y="3250"/>
                  </a:lnTo>
                  <a:lnTo>
                    <a:pt x="246" y="3439"/>
                  </a:lnTo>
                  <a:lnTo>
                    <a:pt x="341" y="3609"/>
                  </a:lnTo>
                  <a:lnTo>
                    <a:pt x="454" y="3760"/>
                  </a:lnTo>
                  <a:lnTo>
                    <a:pt x="567" y="3911"/>
                  </a:lnTo>
                  <a:lnTo>
                    <a:pt x="700" y="4062"/>
                  </a:lnTo>
                  <a:lnTo>
                    <a:pt x="832" y="4175"/>
                  </a:lnTo>
                  <a:lnTo>
                    <a:pt x="983" y="4308"/>
                  </a:lnTo>
                  <a:lnTo>
                    <a:pt x="1134" y="4402"/>
                  </a:lnTo>
                  <a:lnTo>
                    <a:pt x="1304" y="4496"/>
                  </a:lnTo>
                  <a:lnTo>
                    <a:pt x="1474" y="4572"/>
                  </a:lnTo>
                  <a:lnTo>
                    <a:pt x="1644" y="4648"/>
                  </a:lnTo>
                  <a:lnTo>
                    <a:pt x="1814" y="4685"/>
                  </a:lnTo>
                  <a:lnTo>
                    <a:pt x="2003" y="4723"/>
                  </a:lnTo>
                  <a:lnTo>
                    <a:pt x="2192" y="4742"/>
                  </a:lnTo>
                  <a:lnTo>
                    <a:pt x="2381" y="4761"/>
                  </a:lnTo>
                  <a:lnTo>
                    <a:pt x="2381" y="4761"/>
                  </a:lnTo>
                  <a:lnTo>
                    <a:pt x="2551" y="4761"/>
                  </a:lnTo>
                  <a:lnTo>
                    <a:pt x="2721" y="4742"/>
                  </a:lnTo>
                  <a:lnTo>
                    <a:pt x="2910" y="4704"/>
                  </a:lnTo>
                  <a:lnTo>
                    <a:pt x="3080" y="4666"/>
                  </a:lnTo>
                  <a:lnTo>
                    <a:pt x="3080" y="4666"/>
                  </a:lnTo>
                  <a:lnTo>
                    <a:pt x="3307" y="4572"/>
                  </a:lnTo>
                  <a:lnTo>
                    <a:pt x="3514" y="4478"/>
                  </a:lnTo>
                  <a:lnTo>
                    <a:pt x="3722" y="4345"/>
                  </a:lnTo>
                  <a:lnTo>
                    <a:pt x="3911" y="4213"/>
                  </a:lnTo>
                  <a:lnTo>
                    <a:pt x="4081" y="4062"/>
                  </a:lnTo>
                  <a:lnTo>
                    <a:pt x="4232" y="3892"/>
                  </a:lnTo>
                  <a:lnTo>
                    <a:pt x="4364" y="3703"/>
                  </a:lnTo>
                  <a:lnTo>
                    <a:pt x="4478" y="3495"/>
                  </a:lnTo>
                  <a:lnTo>
                    <a:pt x="4572" y="3306"/>
                  </a:lnTo>
                  <a:lnTo>
                    <a:pt x="4667" y="3080"/>
                  </a:lnTo>
                  <a:lnTo>
                    <a:pt x="4723" y="2853"/>
                  </a:lnTo>
                  <a:lnTo>
                    <a:pt x="4761" y="2626"/>
                  </a:lnTo>
                  <a:lnTo>
                    <a:pt x="4761" y="2400"/>
                  </a:lnTo>
                  <a:lnTo>
                    <a:pt x="4761" y="2173"/>
                  </a:lnTo>
                  <a:lnTo>
                    <a:pt x="4723" y="1927"/>
                  </a:lnTo>
                  <a:lnTo>
                    <a:pt x="4667" y="1701"/>
                  </a:lnTo>
                  <a:lnTo>
                    <a:pt x="4667" y="1701"/>
                  </a:lnTo>
                  <a:lnTo>
                    <a:pt x="4591" y="1512"/>
                  </a:lnTo>
                  <a:lnTo>
                    <a:pt x="4515" y="1323"/>
                  </a:lnTo>
                  <a:lnTo>
                    <a:pt x="4421" y="1153"/>
                  </a:lnTo>
                  <a:lnTo>
                    <a:pt x="4327" y="1002"/>
                  </a:lnTo>
                  <a:lnTo>
                    <a:pt x="4213" y="851"/>
                  </a:lnTo>
                  <a:lnTo>
                    <a:pt x="4081" y="700"/>
                  </a:lnTo>
                  <a:lnTo>
                    <a:pt x="3930" y="586"/>
                  </a:lnTo>
                  <a:lnTo>
                    <a:pt x="3798" y="454"/>
                  </a:lnTo>
                  <a:lnTo>
                    <a:pt x="3647" y="359"/>
                  </a:lnTo>
                  <a:lnTo>
                    <a:pt x="3477" y="265"/>
                  </a:lnTo>
                  <a:lnTo>
                    <a:pt x="3307" y="189"/>
                  </a:lnTo>
                  <a:lnTo>
                    <a:pt x="3136" y="114"/>
                  </a:lnTo>
                  <a:lnTo>
                    <a:pt x="2948" y="76"/>
                  </a:lnTo>
                  <a:lnTo>
                    <a:pt x="2759" y="38"/>
                  </a:lnTo>
                  <a:lnTo>
                    <a:pt x="2570" y="1"/>
                  </a:lnTo>
                  <a:lnTo>
                    <a:pt x="2381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1" name="Google Shape;1581;p30"/>
            <p:cNvSpPr/>
            <p:nvPr/>
          </p:nvSpPr>
          <p:spPr>
            <a:xfrm>
              <a:off x="5460050" y="834575"/>
              <a:ext cx="155400" cy="104875"/>
            </a:xfrm>
            <a:custGeom>
              <a:avLst/>
              <a:gdLst/>
              <a:ahLst/>
              <a:cxnLst/>
              <a:rect l="l" t="t" r="r" b="b"/>
              <a:pathLst>
                <a:path w="6216" h="4195" extrusionOk="0">
                  <a:moveTo>
                    <a:pt x="6159" y="0"/>
                  </a:moveTo>
                  <a:lnTo>
                    <a:pt x="0" y="851"/>
                  </a:lnTo>
                  <a:lnTo>
                    <a:pt x="38" y="1002"/>
                  </a:lnTo>
                  <a:lnTo>
                    <a:pt x="152" y="1436"/>
                  </a:lnTo>
                  <a:lnTo>
                    <a:pt x="246" y="1719"/>
                  </a:lnTo>
                  <a:lnTo>
                    <a:pt x="359" y="2022"/>
                  </a:lnTo>
                  <a:lnTo>
                    <a:pt x="511" y="2362"/>
                  </a:lnTo>
                  <a:lnTo>
                    <a:pt x="699" y="2702"/>
                  </a:lnTo>
                  <a:lnTo>
                    <a:pt x="926" y="3023"/>
                  </a:lnTo>
                  <a:lnTo>
                    <a:pt x="1039" y="3174"/>
                  </a:lnTo>
                  <a:lnTo>
                    <a:pt x="1191" y="3344"/>
                  </a:lnTo>
                  <a:lnTo>
                    <a:pt x="1323" y="3476"/>
                  </a:lnTo>
                  <a:lnTo>
                    <a:pt x="1474" y="3608"/>
                  </a:lnTo>
                  <a:lnTo>
                    <a:pt x="1644" y="3741"/>
                  </a:lnTo>
                  <a:lnTo>
                    <a:pt x="1833" y="3854"/>
                  </a:lnTo>
                  <a:lnTo>
                    <a:pt x="2022" y="3949"/>
                  </a:lnTo>
                  <a:lnTo>
                    <a:pt x="2211" y="4043"/>
                  </a:lnTo>
                  <a:lnTo>
                    <a:pt x="2437" y="4100"/>
                  </a:lnTo>
                  <a:lnTo>
                    <a:pt x="2664" y="4156"/>
                  </a:lnTo>
                  <a:lnTo>
                    <a:pt x="2891" y="4194"/>
                  </a:lnTo>
                  <a:lnTo>
                    <a:pt x="3420" y="4194"/>
                  </a:lnTo>
                  <a:lnTo>
                    <a:pt x="3703" y="4156"/>
                  </a:lnTo>
                  <a:lnTo>
                    <a:pt x="3967" y="4100"/>
                  </a:lnTo>
                  <a:lnTo>
                    <a:pt x="4232" y="4024"/>
                  </a:lnTo>
                  <a:lnTo>
                    <a:pt x="4459" y="3930"/>
                  </a:lnTo>
                  <a:lnTo>
                    <a:pt x="4685" y="3816"/>
                  </a:lnTo>
                  <a:lnTo>
                    <a:pt x="4874" y="3703"/>
                  </a:lnTo>
                  <a:lnTo>
                    <a:pt x="5063" y="3571"/>
                  </a:lnTo>
                  <a:lnTo>
                    <a:pt x="5214" y="3438"/>
                  </a:lnTo>
                  <a:lnTo>
                    <a:pt x="5365" y="3287"/>
                  </a:lnTo>
                  <a:lnTo>
                    <a:pt x="5498" y="3117"/>
                  </a:lnTo>
                  <a:lnTo>
                    <a:pt x="5630" y="2947"/>
                  </a:lnTo>
                  <a:lnTo>
                    <a:pt x="5724" y="2777"/>
                  </a:lnTo>
                  <a:lnTo>
                    <a:pt x="5819" y="2607"/>
                  </a:lnTo>
                  <a:lnTo>
                    <a:pt x="5894" y="2437"/>
                  </a:lnTo>
                  <a:lnTo>
                    <a:pt x="5970" y="2248"/>
                  </a:lnTo>
                  <a:lnTo>
                    <a:pt x="6083" y="1889"/>
                  </a:lnTo>
                  <a:lnTo>
                    <a:pt x="6140" y="1531"/>
                  </a:lnTo>
                  <a:lnTo>
                    <a:pt x="6196" y="1172"/>
                  </a:lnTo>
                  <a:lnTo>
                    <a:pt x="6215" y="869"/>
                  </a:lnTo>
                  <a:lnTo>
                    <a:pt x="6215" y="586"/>
                  </a:lnTo>
                  <a:lnTo>
                    <a:pt x="6178" y="170"/>
                  </a:lnTo>
                  <a:lnTo>
                    <a:pt x="6159" y="0"/>
                  </a:lnTo>
                  <a:close/>
                </a:path>
              </a:pathLst>
            </a:custGeom>
            <a:solidFill>
              <a:srgbClr val="F287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2" name="Google Shape;1582;p30"/>
            <p:cNvSpPr/>
            <p:nvPr/>
          </p:nvSpPr>
          <p:spPr>
            <a:xfrm>
              <a:off x="5591800" y="663625"/>
              <a:ext cx="68050" cy="68025"/>
            </a:xfrm>
            <a:custGeom>
              <a:avLst/>
              <a:gdLst/>
              <a:ahLst/>
              <a:cxnLst/>
              <a:rect l="l" t="t" r="r" b="b"/>
              <a:pathLst>
                <a:path w="2722" h="2721" extrusionOk="0">
                  <a:moveTo>
                    <a:pt x="1380" y="0"/>
                  </a:moveTo>
                  <a:lnTo>
                    <a:pt x="1248" y="19"/>
                  </a:lnTo>
                  <a:lnTo>
                    <a:pt x="1115" y="38"/>
                  </a:lnTo>
                  <a:lnTo>
                    <a:pt x="983" y="57"/>
                  </a:lnTo>
                  <a:lnTo>
                    <a:pt x="851" y="113"/>
                  </a:lnTo>
                  <a:lnTo>
                    <a:pt x="738" y="151"/>
                  </a:lnTo>
                  <a:lnTo>
                    <a:pt x="624" y="227"/>
                  </a:lnTo>
                  <a:lnTo>
                    <a:pt x="511" y="302"/>
                  </a:lnTo>
                  <a:lnTo>
                    <a:pt x="416" y="397"/>
                  </a:lnTo>
                  <a:lnTo>
                    <a:pt x="341" y="491"/>
                  </a:lnTo>
                  <a:lnTo>
                    <a:pt x="246" y="586"/>
                  </a:lnTo>
                  <a:lnTo>
                    <a:pt x="190" y="699"/>
                  </a:lnTo>
                  <a:lnTo>
                    <a:pt x="114" y="812"/>
                  </a:lnTo>
                  <a:lnTo>
                    <a:pt x="76" y="945"/>
                  </a:lnTo>
                  <a:lnTo>
                    <a:pt x="39" y="1058"/>
                  </a:lnTo>
                  <a:lnTo>
                    <a:pt x="20" y="1209"/>
                  </a:lnTo>
                  <a:lnTo>
                    <a:pt x="1" y="1341"/>
                  </a:lnTo>
                  <a:lnTo>
                    <a:pt x="20" y="1474"/>
                  </a:lnTo>
                  <a:lnTo>
                    <a:pt x="39" y="1606"/>
                  </a:lnTo>
                  <a:lnTo>
                    <a:pt x="58" y="1738"/>
                  </a:lnTo>
                  <a:lnTo>
                    <a:pt x="114" y="1870"/>
                  </a:lnTo>
                  <a:lnTo>
                    <a:pt x="152" y="1984"/>
                  </a:lnTo>
                  <a:lnTo>
                    <a:pt x="228" y="2097"/>
                  </a:lnTo>
                  <a:lnTo>
                    <a:pt x="303" y="2210"/>
                  </a:lnTo>
                  <a:lnTo>
                    <a:pt x="398" y="2305"/>
                  </a:lnTo>
                  <a:lnTo>
                    <a:pt x="492" y="2399"/>
                  </a:lnTo>
                  <a:lnTo>
                    <a:pt x="586" y="2475"/>
                  </a:lnTo>
                  <a:lnTo>
                    <a:pt x="700" y="2550"/>
                  </a:lnTo>
                  <a:lnTo>
                    <a:pt x="813" y="2607"/>
                  </a:lnTo>
                  <a:lnTo>
                    <a:pt x="945" y="2645"/>
                  </a:lnTo>
                  <a:lnTo>
                    <a:pt x="1059" y="2683"/>
                  </a:lnTo>
                  <a:lnTo>
                    <a:pt x="1210" y="2701"/>
                  </a:lnTo>
                  <a:lnTo>
                    <a:pt x="1342" y="2720"/>
                  </a:lnTo>
                  <a:lnTo>
                    <a:pt x="1474" y="2701"/>
                  </a:lnTo>
                  <a:lnTo>
                    <a:pt x="1607" y="2701"/>
                  </a:lnTo>
                  <a:lnTo>
                    <a:pt x="1739" y="2664"/>
                  </a:lnTo>
                  <a:lnTo>
                    <a:pt x="1871" y="2626"/>
                  </a:lnTo>
                  <a:lnTo>
                    <a:pt x="1984" y="2569"/>
                  </a:lnTo>
                  <a:lnTo>
                    <a:pt x="2098" y="2494"/>
                  </a:lnTo>
                  <a:lnTo>
                    <a:pt x="2211" y="2418"/>
                  </a:lnTo>
                  <a:lnTo>
                    <a:pt x="2305" y="2343"/>
                  </a:lnTo>
                  <a:lnTo>
                    <a:pt x="2400" y="2248"/>
                  </a:lnTo>
                  <a:lnTo>
                    <a:pt x="2475" y="2135"/>
                  </a:lnTo>
                  <a:lnTo>
                    <a:pt x="2551" y="2021"/>
                  </a:lnTo>
                  <a:lnTo>
                    <a:pt x="2608" y="1908"/>
                  </a:lnTo>
                  <a:lnTo>
                    <a:pt x="2646" y="1776"/>
                  </a:lnTo>
                  <a:lnTo>
                    <a:pt x="2683" y="1662"/>
                  </a:lnTo>
                  <a:lnTo>
                    <a:pt x="2702" y="1530"/>
                  </a:lnTo>
                  <a:lnTo>
                    <a:pt x="2721" y="1379"/>
                  </a:lnTo>
                  <a:lnTo>
                    <a:pt x="2702" y="1247"/>
                  </a:lnTo>
                  <a:lnTo>
                    <a:pt x="2702" y="1115"/>
                  </a:lnTo>
                  <a:lnTo>
                    <a:pt x="2664" y="982"/>
                  </a:lnTo>
                  <a:lnTo>
                    <a:pt x="2627" y="850"/>
                  </a:lnTo>
                  <a:lnTo>
                    <a:pt x="2570" y="737"/>
                  </a:lnTo>
                  <a:lnTo>
                    <a:pt x="2494" y="624"/>
                  </a:lnTo>
                  <a:lnTo>
                    <a:pt x="2419" y="510"/>
                  </a:lnTo>
                  <a:lnTo>
                    <a:pt x="2343" y="416"/>
                  </a:lnTo>
                  <a:lnTo>
                    <a:pt x="2249" y="340"/>
                  </a:lnTo>
                  <a:lnTo>
                    <a:pt x="2135" y="246"/>
                  </a:lnTo>
                  <a:lnTo>
                    <a:pt x="2022" y="189"/>
                  </a:lnTo>
                  <a:lnTo>
                    <a:pt x="1909" y="113"/>
                  </a:lnTo>
                  <a:lnTo>
                    <a:pt x="1777" y="76"/>
                  </a:lnTo>
                  <a:lnTo>
                    <a:pt x="1663" y="38"/>
                  </a:lnTo>
                  <a:lnTo>
                    <a:pt x="1531" y="19"/>
                  </a:lnTo>
                  <a:lnTo>
                    <a:pt x="138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3" name="Google Shape;1583;p30"/>
            <p:cNvSpPr/>
            <p:nvPr/>
          </p:nvSpPr>
          <p:spPr>
            <a:xfrm>
              <a:off x="5375525" y="660300"/>
              <a:ext cx="67550" cy="67575"/>
            </a:xfrm>
            <a:custGeom>
              <a:avLst/>
              <a:gdLst/>
              <a:ahLst/>
              <a:cxnLst/>
              <a:rect l="l" t="t" r="r" b="b"/>
              <a:pathLst>
                <a:path w="2702" h="2703" extrusionOk="0">
                  <a:moveTo>
                    <a:pt x="1228" y="1"/>
                  </a:moveTo>
                  <a:lnTo>
                    <a:pt x="1096" y="20"/>
                  </a:lnTo>
                  <a:lnTo>
                    <a:pt x="964" y="39"/>
                  </a:lnTo>
                  <a:lnTo>
                    <a:pt x="831" y="95"/>
                  </a:lnTo>
                  <a:lnTo>
                    <a:pt x="718" y="152"/>
                  </a:lnTo>
                  <a:lnTo>
                    <a:pt x="605" y="209"/>
                  </a:lnTo>
                  <a:lnTo>
                    <a:pt x="510" y="284"/>
                  </a:lnTo>
                  <a:lnTo>
                    <a:pt x="397" y="379"/>
                  </a:lnTo>
                  <a:lnTo>
                    <a:pt x="321" y="473"/>
                  </a:lnTo>
                  <a:lnTo>
                    <a:pt x="246" y="568"/>
                  </a:lnTo>
                  <a:lnTo>
                    <a:pt x="170" y="681"/>
                  </a:lnTo>
                  <a:lnTo>
                    <a:pt x="113" y="794"/>
                  </a:lnTo>
                  <a:lnTo>
                    <a:pt x="57" y="927"/>
                  </a:lnTo>
                  <a:lnTo>
                    <a:pt x="19" y="1059"/>
                  </a:lnTo>
                  <a:lnTo>
                    <a:pt x="0" y="1191"/>
                  </a:lnTo>
                  <a:lnTo>
                    <a:pt x="0" y="1323"/>
                  </a:lnTo>
                  <a:lnTo>
                    <a:pt x="0" y="1455"/>
                  </a:lnTo>
                  <a:lnTo>
                    <a:pt x="19" y="1607"/>
                  </a:lnTo>
                  <a:lnTo>
                    <a:pt x="38" y="1720"/>
                  </a:lnTo>
                  <a:lnTo>
                    <a:pt x="95" y="1852"/>
                  </a:lnTo>
                  <a:lnTo>
                    <a:pt x="151" y="1966"/>
                  </a:lnTo>
                  <a:lnTo>
                    <a:pt x="208" y="2079"/>
                  </a:lnTo>
                  <a:lnTo>
                    <a:pt x="283" y="2192"/>
                  </a:lnTo>
                  <a:lnTo>
                    <a:pt x="378" y="2287"/>
                  </a:lnTo>
                  <a:lnTo>
                    <a:pt x="472" y="2381"/>
                  </a:lnTo>
                  <a:lnTo>
                    <a:pt x="567" y="2457"/>
                  </a:lnTo>
                  <a:lnTo>
                    <a:pt x="680" y="2532"/>
                  </a:lnTo>
                  <a:lnTo>
                    <a:pt x="794" y="2589"/>
                  </a:lnTo>
                  <a:lnTo>
                    <a:pt x="926" y="2627"/>
                  </a:lnTo>
                  <a:lnTo>
                    <a:pt x="1058" y="2664"/>
                  </a:lnTo>
                  <a:lnTo>
                    <a:pt x="1190" y="2683"/>
                  </a:lnTo>
                  <a:lnTo>
                    <a:pt x="1322" y="2702"/>
                  </a:lnTo>
                  <a:lnTo>
                    <a:pt x="1455" y="2702"/>
                  </a:lnTo>
                  <a:lnTo>
                    <a:pt x="1606" y="2683"/>
                  </a:lnTo>
                  <a:lnTo>
                    <a:pt x="1719" y="2646"/>
                  </a:lnTo>
                  <a:lnTo>
                    <a:pt x="1851" y="2608"/>
                  </a:lnTo>
                  <a:lnTo>
                    <a:pt x="1965" y="2551"/>
                  </a:lnTo>
                  <a:lnTo>
                    <a:pt x="2078" y="2476"/>
                  </a:lnTo>
                  <a:lnTo>
                    <a:pt x="2191" y="2400"/>
                  </a:lnTo>
                  <a:lnTo>
                    <a:pt x="2286" y="2324"/>
                  </a:lnTo>
                  <a:lnTo>
                    <a:pt x="2380" y="2230"/>
                  </a:lnTo>
                  <a:lnTo>
                    <a:pt x="2456" y="2117"/>
                  </a:lnTo>
                  <a:lnTo>
                    <a:pt x="2531" y="2003"/>
                  </a:lnTo>
                  <a:lnTo>
                    <a:pt x="2588" y="1890"/>
                  </a:lnTo>
                  <a:lnTo>
                    <a:pt x="2626" y="1777"/>
                  </a:lnTo>
                  <a:lnTo>
                    <a:pt x="2664" y="1644"/>
                  </a:lnTo>
                  <a:lnTo>
                    <a:pt x="2683" y="1512"/>
                  </a:lnTo>
                  <a:lnTo>
                    <a:pt x="2701" y="1361"/>
                  </a:lnTo>
                  <a:lnTo>
                    <a:pt x="2701" y="1229"/>
                  </a:lnTo>
                  <a:lnTo>
                    <a:pt x="2683" y="1097"/>
                  </a:lnTo>
                  <a:lnTo>
                    <a:pt x="2645" y="964"/>
                  </a:lnTo>
                  <a:lnTo>
                    <a:pt x="2607" y="832"/>
                  </a:lnTo>
                  <a:lnTo>
                    <a:pt x="2550" y="719"/>
                  </a:lnTo>
                  <a:lnTo>
                    <a:pt x="2475" y="605"/>
                  </a:lnTo>
                  <a:lnTo>
                    <a:pt x="2399" y="511"/>
                  </a:lnTo>
                  <a:lnTo>
                    <a:pt x="2324" y="398"/>
                  </a:lnTo>
                  <a:lnTo>
                    <a:pt x="2229" y="322"/>
                  </a:lnTo>
                  <a:lnTo>
                    <a:pt x="2116" y="246"/>
                  </a:lnTo>
                  <a:lnTo>
                    <a:pt x="2003" y="171"/>
                  </a:lnTo>
                  <a:lnTo>
                    <a:pt x="1889" y="114"/>
                  </a:lnTo>
                  <a:lnTo>
                    <a:pt x="1776" y="58"/>
                  </a:lnTo>
                  <a:lnTo>
                    <a:pt x="1644" y="20"/>
                  </a:lnTo>
                  <a:lnTo>
                    <a:pt x="151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4" name="Google Shape;1584;p30"/>
            <p:cNvSpPr/>
            <p:nvPr/>
          </p:nvSpPr>
          <p:spPr>
            <a:xfrm>
              <a:off x="5588025" y="577200"/>
              <a:ext cx="111000" cy="43000"/>
            </a:xfrm>
            <a:custGeom>
              <a:avLst/>
              <a:gdLst/>
              <a:ahLst/>
              <a:cxnLst/>
              <a:rect l="l" t="t" r="r" b="b"/>
              <a:pathLst>
                <a:path w="4440" h="1720" extrusionOk="0">
                  <a:moveTo>
                    <a:pt x="1304" y="0"/>
                  </a:moveTo>
                  <a:lnTo>
                    <a:pt x="1096" y="19"/>
                  </a:lnTo>
                  <a:lnTo>
                    <a:pt x="851" y="38"/>
                  </a:lnTo>
                  <a:lnTo>
                    <a:pt x="624" y="76"/>
                  </a:lnTo>
                  <a:lnTo>
                    <a:pt x="379" y="132"/>
                  </a:lnTo>
                  <a:lnTo>
                    <a:pt x="114" y="208"/>
                  </a:lnTo>
                  <a:lnTo>
                    <a:pt x="57" y="227"/>
                  </a:lnTo>
                  <a:lnTo>
                    <a:pt x="20" y="284"/>
                  </a:lnTo>
                  <a:lnTo>
                    <a:pt x="1" y="359"/>
                  </a:lnTo>
                  <a:lnTo>
                    <a:pt x="1" y="416"/>
                  </a:lnTo>
                  <a:lnTo>
                    <a:pt x="39" y="472"/>
                  </a:lnTo>
                  <a:lnTo>
                    <a:pt x="95" y="529"/>
                  </a:lnTo>
                  <a:lnTo>
                    <a:pt x="152" y="548"/>
                  </a:lnTo>
                  <a:lnTo>
                    <a:pt x="227" y="529"/>
                  </a:lnTo>
                  <a:lnTo>
                    <a:pt x="454" y="472"/>
                  </a:lnTo>
                  <a:lnTo>
                    <a:pt x="681" y="416"/>
                  </a:lnTo>
                  <a:lnTo>
                    <a:pt x="889" y="378"/>
                  </a:lnTo>
                  <a:lnTo>
                    <a:pt x="1096" y="359"/>
                  </a:lnTo>
                  <a:lnTo>
                    <a:pt x="1493" y="340"/>
                  </a:lnTo>
                  <a:lnTo>
                    <a:pt x="1871" y="378"/>
                  </a:lnTo>
                  <a:lnTo>
                    <a:pt x="2211" y="435"/>
                  </a:lnTo>
                  <a:lnTo>
                    <a:pt x="2532" y="529"/>
                  </a:lnTo>
                  <a:lnTo>
                    <a:pt x="2815" y="642"/>
                  </a:lnTo>
                  <a:lnTo>
                    <a:pt x="3080" y="775"/>
                  </a:lnTo>
                  <a:lnTo>
                    <a:pt x="3325" y="907"/>
                  </a:lnTo>
                  <a:lnTo>
                    <a:pt x="3514" y="1058"/>
                  </a:lnTo>
                  <a:lnTo>
                    <a:pt x="3703" y="1190"/>
                  </a:lnTo>
                  <a:lnTo>
                    <a:pt x="3835" y="1323"/>
                  </a:lnTo>
                  <a:lnTo>
                    <a:pt x="4043" y="1530"/>
                  </a:lnTo>
                  <a:lnTo>
                    <a:pt x="4119" y="1644"/>
                  </a:lnTo>
                  <a:lnTo>
                    <a:pt x="4194" y="1700"/>
                  </a:lnTo>
                  <a:lnTo>
                    <a:pt x="4270" y="1719"/>
                  </a:lnTo>
                  <a:lnTo>
                    <a:pt x="4327" y="1700"/>
                  </a:lnTo>
                  <a:lnTo>
                    <a:pt x="4364" y="1681"/>
                  </a:lnTo>
                  <a:lnTo>
                    <a:pt x="4421" y="1625"/>
                  </a:lnTo>
                  <a:lnTo>
                    <a:pt x="4440" y="1568"/>
                  </a:lnTo>
                  <a:lnTo>
                    <a:pt x="4440" y="1493"/>
                  </a:lnTo>
                  <a:lnTo>
                    <a:pt x="4402" y="1436"/>
                  </a:lnTo>
                  <a:lnTo>
                    <a:pt x="4327" y="1341"/>
                  </a:lnTo>
                  <a:lnTo>
                    <a:pt x="4119" y="1115"/>
                  </a:lnTo>
                  <a:lnTo>
                    <a:pt x="3949" y="964"/>
                  </a:lnTo>
                  <a:lnTo>
                    <a:pt x="3760" y="813"/>
                  </a:lnTo>
                  <a:lnTo>
                    <a:pt x="3533" y="661"/>
                  </a:lnTo>
                  <a:lnTo>
                    <a:pt x="3288" y="491"/>
                  </a:lnTo>
                  <a:lnTo>
                    <a:pt x="2985" y="359"/>
                  </a:lnTo>
                  <a:lnTo>
                    <a:pt x="2664" y="227"/>
                  </a:lnTo>
                  <a:lnTo>
                    <a:pt x="2324" y="114"/>
                  </a:lnTo>
                  <a:lnTo>
                    <a:pt x="1946" y="38"/>
                  </a:lnTo>
                  <a:lnTo>
                    <a:pt x="1739" y="19"/>
                  </a:lnTo>
                  <a:lnTo>
                    <a:pt x="1531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5" name="Google Shape;1585;p30"/>
            <p:cNvSpPr/>
            <p:nvPr/>
          </p:nvSpPr>
          <p:spPr>
            <a:xfrm>
              <a:off x="5355675" y="579075"/>
              <a:ext cx="102500" cy="43950"/>
            </a:xfrm>
            <a:custGeom>
              <a:avLst/>
              <a:gdLst/>
              <a:ahLst/>
              <a:cxnLst/>
              <a:rect l="l" t="t" r="r" b="b"/>
              <a:pathLst>
                <a:path w="4100" h="1758" extrusionOk="0">
                  <a:moveTo>
                    <a:pt x="2400" y="1"/>
                  </a:moveTo>
                  <a:lnTo>
                    <a:pt x="2211" y="39"/>
                  </a:lnTo>
                  <a:lnTo>
                    <a:pt x="2041" y="57"/>
                  </a:lnTo>
                  <a:lnTo>
                    <a:pt x="1720" y="171"/>
                  </a:lnTo>
                  <a:lnTo>
                    <a:pt x="1418" y="303"/>
                  </a:lnTo>
                  <a:lnTo>
                    <a:pt x="1134" y="454"/>
                  </a:lnTo>
                  <a:lnTo>
                    <a:pt x="889" y="624"/>
                  </a:lnTo>
                  <a:lnTo>
                    <a:pt x="662" y="794"/>
                  </a:lnTo>
                  <a:lnTo>
                    <a:pt x="473" y="964"/>
                  </a:lnTo>
                  <a:lnTo>
                    <a:pt x="322" y="1134"/>
                  </a:lnTo>
                  <a:lnTo>
                    <a:pt x="95" y="1380"/>
                  </a:lnTo>
                  <a:lnTo>
                    <a:pt x="20" y="1493"/>
                  </a:lnTo>
                  <a:lnTo>
                    <a:pt x="1" y="1550"/>
                  </a:lnTo>
                  <a:lnTo>
                    <a:pt x="1" y="1625"/>
                  </a:lnTo>
                  <a:lnTo>
                    <a:pt x="20" y="1682"/>
                  </a:lnTo>
                  <a:lnTo>
                    <a:pt x="76" y="1739"/>
                  </a:lnTo>
                  <a:lnTo>
                    <a:pt x="114" y="1758"/>
                  </a:lnTo>
                  <a:lnTo>
                    <a:pt x="171" y="1758"/>
                  </a:lnTo>
                  <a:lnTo>
                    <a:pt x="246" y="1739"/>
                  </a:lnTo>
                  <a:lnTo>
                    <a:pt x="303" y="1682"/>
                  </a:lnTo>
                  <a:lnTo>
                    <a:pt x="397" y="1569"/>
                  </a:lnTo>
                  <a:lnTo>
                    <a:pt x="605" y="1342"/>
                  </a:lnTo>
                  <a:lnTo>
                    <a:pt x="737" y="1191"/>
                  </a:lnTo>
                  <a:lnTo>
                    <a:pt x="907" y="1040"/>
                  </a:lnTo>
                  <a:lnTo>
                    <a:pt x="1096" y="889"/>
                  </a:lnTo>
                  <a:lnTo>
                    <a:pt x="1323" y="738"/>
                  </a:lnTo>
                  <a:lnTo>
                    <a:pt x="1569" y="605"/>
                  </a:lnTo>
                  <a:lnTo>
                    <a:pt x="1833" y="492"/>
                  </a:lnTo>
                  <a:lnTo>
                    <a:pt x="2116" y="397"/>
                  </a:lnTo>
                  <a:lnTo>
                    <a:pt x="2419" y="360"/>
                  </a:lnTo>
                  <a:lnTo>
                    <a:pt x="2589" y="341"/>
                  </a:lnTo>
                  <a:lnTo>
                    <a:pt x="2759" y="341"/>
                  </a:lnTo>
                  <a:lnTo>
                    <a:pt x="2929" y="360"/>
                  </a:lnTo>
                  <a:lnTo>
                    <a:pt x="3099" y="397"/>
                  </a:lnTo>
                  <a:lnTo>
                    <a:pt x="3269" y="435"/>
                  </a:lnTo>
                  <a:lnTo>
                    <a:pt x="3458" y="492"/>
                  </a:lnTo>
                  <a:lnTo>
                    <a:pt x="3647" y="567"/>
                  </a:lnTo>
                  <a:lnTo>
                    <a:pt x="3835" y="662"/>
                  </a:lnTo>
                  <a:lnTo>
                    <a:pt x="3911" y="681"/>
                  </a:lnTo>
                  <a:lnTo>
                    <a:pt x="3968" y="681"/>
                  </a:lnTo>
                  <a:lnTo>
                    <a:pt x="4024" y="643"/>
                  </a:lnTo>
                  <a:lnTo>
                    <a:pt x="4081" y="586"/>
                  </a:lnTo>
                  <a:lnTo>
                    <a:pt x="4100" y="530"/>
                  </a:lnTo>
                  <a:lnTo>
                    <a:pt x="4081" y="454"/>
                  </a:lnTo>
                  <a:lnTo>
                    <a:pt x="4062" y="397"/>
                  </a:lnTo>
                  <a:lnTo>
                    <a:pt x="4005" y="360"/>
                  </a:lnTo>
                  <a:lnTo>
                    <a:pt x="3779" y="246"/>
                  </a:lnTo>
                  <a:lnTo>
                    <a:pt x="3571" y="171"/>
                  </a:lnTo>
                  <a:lnTo>
                    <a:pt x="3363" y="95"/>
                  </a:lnTo>
                  <a:lnTo>
                    <a:pt x="3155" y="39"/>
                  </a:lnTo>
                  <a:lnTo>
                    <a:pt x="2967" y="20"/>
                  </a:lnTo>
                  <a:lnTo>
                    <a:pt x="2759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6" name="Google Shape;1586;p30"/>
            <p:cNvSpPr/>
            <p:nvPr/>
          </p:nvSpPr>
          <p:spPr>
            <a:xfrm>
              <a:off x="5648475" y="663625"/>
              <a:ext cx="26950" cy="33550"/>
            </a:xfrm>
            <a:custGeom>
              <a:avLst/>
              <a:gdLst/>
              <a:ahLst/>
              <a:cxnLst/>
              <a:rect l="l" t="t" r="r" b="b"/>
              <a:pathLst>
                <a:path w="1078" h="1342" extrusionOk="0">
                  <a:moveTo>
                    <a:pt x="1077" y="0"/>
                  </a:moveTo>
                  <a:lnTo>
                    <a:pt x="1" y="529"/>
                  </a:lnTo>
                  <a:lnTo>
                    <a:pt x="38" y="1341"/>
                  </a:lnTo>
                  <a:lnTo>
                    <a:pt x="1077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7" name="Google Shape;1587;p30"/>
            <p:cNvSpPr/>
            <p:nvPr/>
          </p:nvSpPr>
          <p:spPr>
            <a:xfrm>
              <a:off x="5354275" y="666450"/>
              <a:ext cx="30700" cy="26950"/>
            </a:xfrm>
            <a:custGeom>
              <a:avLst/>
              <a:gdLst/>
              <a:ahLst/>
              <a:cxnLst/>
              <a:rect l="l" t="t" r="r" b="b"/>
              <a:pathLst>
                <a:path w="1228" h="1078" extrusionOk="0">
                  <a:moveTo>
                    <a:pt x="0" y="0"/>
                  </a:moveTo>
                  <a:lnTo>
                    <a:pt x="1077" y="1077"/>
                  </a:lnTo>
                  <a:lnTo>
                    <a:pt x="1228" y="52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8" name="Google Shape;1588;p30"/>
            <p:cNvSpPr/>
            <p:nvPr/>
          </p:nvSpPr>
          <p:spPr>
            <a:xfrm>
              <a:off x="5460050" y="834575"/>
              <a:ext cx="153975" cy="87400"/>
            </a:xfrm>
            <a:custGeom>
              <a:avLst/>
              <a:gdLst/>
              <a:ahLst/>
              <a:cxnLst/>
              <a:rect l="l" t="t" r="r" b="b"/>
              <a:pathLst>
                <a:path w="6159" h="3496" extrusionOk="0">
                  <a:moveTo>
                    <a:pt x="6159" y="0"/>
                  </a:moveTo>
                  <a:lnTo>
                    <a:pt x="0" y="851"/>
                  </a:lnTo>
                  <a:lnTo>
                    <a:pt x="57" y="964"/>
                  </a:lnTo>
                  <a:lnTo>
                    <a:pt x="208" y="1304"/>
                  </a:lnTo>
                  <a:lnTo>
                    <a:pt x="341" y="1531"/>
                  </a:lnTo>
                  <a:lnTo>
                    <a:pt x="492" y="1776"/>
                  </a:lnTo>
                  <a:lnTo>
                    <a:pt x="662" y="2041"/>
                  </a:lnTo>
                  <a:lnTo>
                    <a:pt x="869" y="2305"/>
                  </a:lnTo>
                  <a:lnTo>
                    <a:pt x="1115" y="2570"/>
                  </a:lnTo>
                  <a:lnTo>
                    <a:pt x="1379" y="2815"/>
                  </a:lnTo>
                  <a:lnTo>
                    <a:pt x="1682" y="3023"/>
                  </a:lnTo>
                  <a:lnTo>
                    <a:pt x="1833" y="3136"/>
                  </a:lnTo>
                  <a:lnTo>
                    <a:pt x="2003" y="3212"/>
                  </a:lnTo>
                  <a:lnTo>
                    <a:pt x="2192" y="3287"/>
                  </a:lnTo>
                  <a:lnTo>
                    <a:pt x="2362" y="3363"/>
                  </a:lnTo>
                  <a:lnTo>
                    <a:pt x="2570" y="3420"/>
                  </a:lnTo>
                  <a:lnTo>
                    <a:pt x="2758" y="3457"/>
                  </a:lnTo>
                  <a:lnTo>
                    <a:pt x="2966" y="3476"/>
                  </a:lnTo>
                  <a:lnTo>
                    <a:pt x="3193" y="3495"/>
                  </a:lnTo>
                  <a:lnTo>
                    <a:pt x="3420" y="3476"/>
                  </a:lnTo>
                  <a:lnTo>
                    <a:pt x="3646" y="3438"/>
                  </a:lnTo>
                  <a:lnTo>
                    <a:pt x="3873" y="3401"/>
                  </a:lnTo>
                  <a:lnTo>
                    <a:pt x="4081" y="3344"/>
                  </a:lnTo>
                  <a:lnTo>
                    <a:pt x="4289" y="3268"/>
                  </a:lnTo>
                  <a:lnTo>
                    <a:pt x="4477" y="3174"/>
                  </a:lnTo>
                  <a:lnTo>
                    <a:pt x="4647" y="3080"/>
                  </a:lnTo>
                  <a:lnTo>
                    <a:pt x="4818" y="2985"/>
                  </a:lnTo>
                  <a:lnTo>
                    <a:pt x="4969" y="2853"/>
                  </a:lnTo>
                  <a:lnTo>
                    <a:pt x="5101" y="2740"/>
                  </a:lnTo>
                  <a:lnTo>
                    <a:pt x="5233" y="2607"/>
                  </a:lnTo>
                  <a:lnTo>
                    <a:pt x="5346" y="2475"/>
                  </a:lnTo>
                  <a:lnTo>
                    <a:pt x="5554" y="2173"/>
                  </a:lnTo>
                  <a:lnTo>
                    <a:pt x="5724" y="1871"/>
                  </a:lnTo>
                  <a:lnTo>
                    <a:pt x="5856" y="1568"/>
                  </a:lnTo>
                  <a:lnTo>
                    <a:pt x="5951" y="1266"/>
                  </a:lnTo>
                  <a:lnTo>
                    <a:pt x="6026" y="983"/>
                  </a:lnTo>
                  <a:lnTo>
                    <a:pt x="6083" y="718"/>
                  </a:lnTo>
                  <a:lnTo>
                    <a:pt x="6121" y="492"/>
                  </a:lnTo>
                  <a:lnTo>
                    <a:pt x="6159" y="133"/>
                  </a:lnTo>
                  <a:lnTo>
                    <a:pt x="615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9" name="Google Shape;1589;p30"/>
            <p:cNvSpPr/>
            <p:nvPr/>
          </p:nvSpPr>
          <p:spPr>
            <a:xfrm>
              <a:off x="5455800" y="830325"/>
              <a:ext cx="162950" cy="95900"/>
            </a:xfrm>
            <a:custGeom>
              <a:avLst/>
              <a:gdLst/>
              <a:ahLst/>
              <a:cxnLst/>
              <a:rect l="l" t="t" r="r" b="b"/>
              <a:pathLst>
                <a:path w="6518" h="3836" extrusionOk="0">
                  <a:moveTo>
                    <a:pt x="6159" y="378"/>
                  </a:moveTo>
                  <a:lnTo>
                    <a:pt x="6121" y="680"/>
                  </a:lnTo>
                  <a:lnTo>
                    <a:pt x="6045" y="1096"/>
                  </a:lnTo>
                  <a:lnTo>
                    <a:pt x="5989" y="1323"/>
                  </a:lnTo>
                  <a:lnTo>
                    <a:pt x="5913" y="1549"/>
                  </a:lnTo>
                  <a:lnTo>
                    <a:pt x="5819" y="1795"/>
                  </a:lnTo>
                  <a:lnTo>
                    <a:pt x="5705" y="2041"/>
                  </a:lnTo>
                  <a:lnTo>
                    <a:pt x="5573" y="2267"/>
                  </a:lnTo>
                  <a:lnTo>
                    <a:pt x="5403" y="2513"/>
                  </a:lnTo>
                  <a:lnTo>
                    <a:pt x="5214" y="2721"/>
                  </a:lnTo>
                  <a:lnTo>
                    <a:pt x="5006" y="2928"/>
                  </a:lnTo>
                  <a:lnTo>
                    <a:pt x="4742" y="3098"/>
                  </a:lnTo>
                  <a:lnTo>
                    <a:pt x="4459" y="3250"/>
                  </a:lnTo>
                  <a:lnTo>
                    <a:pt x="4307" y="3306"/>
                  </a:lnTo>
                  <a:lnTo>
                    <a:pt x="4137" y="3363"/>
                  </a:lnTo>
                  <a:lnTo>
                    <a:pt x="3967" y="3401"/>
                  </a:lnTo>
                  <a:lnTo>
                    <a:pt x="3779" y="3438"/>
                  </a:lnTo>
                  <a:lnTo>
                    <a:pt x="3609" y="3476"/>
                  </a:lnTo>
                  <a:lnTo>
                    <a:pt x="3080" y="3476"/>
                  </a:lnTo>
                  <a:lnTo>
                    <a:pt x="2758" y="3420"/>
                  </a:lnTo>
                  <a:lnTo>
                    <a:pt x="2475" y="3325"/>
                  </a:lnTo>
                  <a:lnTo>
                    <a:pt x="2192" y="3193"/>
                  </a:lnTo>
                  <a:lnTo>
                    <a:pt x="1927" y="3042"/>
                  </a:lnTo>
                  <a:lnTo>
                    <a:pt x="1682" y="2853"/>
                  </a:lnTo>
                  <a:lnTo>
                    <a:pt x="1474" y="2664"/>
                  </a:lnTo>
                  <a:lnTo>
                    <a:pt x="1266" y="2456"/>
                  </a:lnTo>
                  <a:lnTo>
                    <a:pt x="1096" y="2248"/>
                  </a:lnTo>
                  <a:lnTo>
                    <a:pt x="926" y="2041"/>
                  </a:lnTo>
                  <a:lnTo>
                    <a:pt x="794" y="1833"/>
                  </a:lnTo>
                  <a:lnTo>
                    <a:pt x="567" y="1455"/>
                  </a:lnTo>
                  <a:lnTo>
                    <a:pt x="416" y="1153"/>
                  </a:lnTo>
                  <a:lnTo>
                    <a:pt x="6159" y="378"/>
                  </a:lnTo>
                  <a:close/>
                  <a:moveTo>
                    <a:pt x="6310" y="0"/>
                  </a:moveTo>
                  <a:lnTo>
                    <a:pt x="152" y="832"/>
                  </a:lnTo>
                  <a:lnTo>
                    <a:pt x="76" y="869"/>
                  </a:lnTo>
                  <a:lnTo>
                    <a:pt x="19" y="926"/>
                  </a:lnTo>
                  <a:lnTo>
                    <a:pt x="0" y="1002"/>
                  </a:lnTo>
                  <a:lnTo>
                    <a:pt x="0" y="1077"/>
                  </a:lnTo>
                  <a:lnTo>
                    <a:pt x="57" y="1209"/>
                  </a:lnTo>
                  <a:lnTo>
                    <a:pt x="208" y="1512"/>
                  </a:lnTo>
                  <a:lnTo>
                    <a:pt x="322" y="1719"/>
                  </a:lnTo>
                  <a:lnTo>
                    <a:pt x="473" y="1965"/>
                  </a:lnTo>
                  <a:lnTo>
                    <a:pt x="624" y="2211"/>
                  </a:lnTo>
                  <a:lnTo>
                    <a:pt x="813" y="2456"/>
                  </a:lnTo>
                  <a:lnTo>
                    <a:pt x="1039" y="2721"/>
                  </a:lnTo>
                  <a:lnTo>
                    <a:pt x="1285" y="2966"/>
                  </a:lnTo>
                  <a:lnTo>
                    <a:pt x="1549" y="3193"/>
                  </a:lnTo>
                  <a:lnTo>
                    <a:pt x="1852" y="3401"/>
                  </a:lnTo>
                  <a:lnTo>
                    <a:pt x="2022" y="3495"/>
                  </a:lnTo>
                  <a:lnTo>
                    <a:pt x="2192" y="3571"/>
                  </a:lnTo>
                  <a:lnTo>
                    <a:pt x="2362" y="3646"/>
                  </a:lnTo>
                  <a:lnTo>
                    <a:pt x="2551" y="3722"/>
                  </a:lnTo>
                  <a:lnTo>
                    <a:pt x="2740" y="3760"/>
                  </a:lnTo>
                  <a:lnTo>
                    <a:pt x="2928" y="3797"/>
                  </a:lnTo>
                  <a:lnTo>
                    <a:pt x="3136" y="3816"/>
                  </a:lnTo>
                  <a:lnTo>
                    <a:pt x="3344" y="3835"/>
                  </a:lnTo>
                  <a:lnTo>
                    <a:pt x="3590" y="3816"/>
                  </a:lnTo>
                  <a:lnTo>
                    <a:pt x="3835" y="3797"/>
                  </a:lnTo>
                  <a:lnTo>
                    <a:pt x="4081" y="3741"/>
                  </a:lnTo>
                  <a:lnTo>
                    <a:pt x="4307" y="3684"/>
                  </a:lnTo>
                  <a:lnTo>
                    <a:pt x="4515" y="3608"/>
                  </a:lnTo>
                  <a:lnTo>
                    <a:pt x="4723" y="3514"/>
                  </a:lnTo>
                  <a:lnTo>
                    <a:pt x="4893" y="3401"/>
                  </a:lnTo>
                  <a:lnTo>
                    <a:pt x="5063" y="3306"/>
                  </a:lnTo>
                  <a:lnTo>
                    <a:pt x="5233" y="3174"/>
                  </a:lnTo>
                  <a:lnTo>
                    <a:pt x="5384" y="3042"/>
                  </a:lnTo>
                  <a:lnTo>
                    <a:pt x="5516" y="2910"/>
                  </a:lnTo>
                  <a:lnTo>
                    <a:pt x="5630" y="2758"/>
                  </a:lnTo>
                  <a:lnTo>
                    <a:pt x="5856" y="2456"/>
                  </a:lnTo>
                  <a:lnTo>
                    <a:pt x="6026" y="2154"/>
                  </a:lnTo>
                  <a:lnTo>
                    <a:pt x="6178" y="1833"/>
                  </a:lnTo>
                  <a:lnTo>
                    <a:pt x="6272" y="1512"/>
                  </a:lnTo>
                  <a:lnTo>
                    <a:pt x="6366" y="1228"/>
                  </a:lnTo>
                  <a:lnTo>
                    <a:pt x="6423" y="945"/>
                  </a:lnTo>
                  <a:lnTo>
                    <a:pt x="6461" y="699"/>
                  </a:lnTo>
                  <a:lnTo>
                    <a:pt x="6499" y="322"/>
                  </a:lnTo>
                  <a:lnTo>
                    <a:pt x="6518" y="170"/>
                  </a:lnTo>
                  <a:lnTo>
                    <a:pt x="6499" y="114"/>
                  </a:lnTo>
                  <a:lnTo>
                    <a:pt x="6442" y="57"/>
                  </a:lnTo>
                  <a:lnTo>
                    <a:pt x="6385" y="19"/>
                  </a:lnTo>
                  <a:lnTo>
                    <a:pt x="631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0" name="Google Shape;1590;p30"/>
            <p:cNvSpPr/>
            <p:nvPr/>
          </p:nvSpPr>
          <p:spPr>
            <a:xfrm>
              <a:off x="5430775" y="722175"/>
              <a:ext cx="57175" cy="76050"/>
            </a:xfrm>
            <a:custGeom>
              <a:avLst/>
              <a:gdLst/>
              <a:ahLst/>
              <a:cxnLst/>
              <a:rect l="l" t="t" r="r" b="b"/>
              <a:pathLst>
                <a:path w="2287" h="3042" extrusionOk="0">
                  <a:moveTo>
                    <a:pt x="2286" y="1"/>
                  </a:moveTo>
                  <a:lnTo>
                    <a:pt x="0" y="1890"/>
                  </a:lnTo>
                  <a:lnTo>
                    <a:pt x="2286" y="3042"/>
                  </a:lnTo>
                  <a:lnTo>
                    <a:pt x="228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1" name="Google Shape;1591;p30"/>
            <p:cNvSpPr/>
            <p:nvPr/>
          </p:nvSpPr>
          <p:spPr>
            <a:xfrm>
              <a:off x="5430775" y="660300"/>
              <a:ext cx="57175" cy="137925"/>
            </a:xfrm>
            <a:custGeom>
              <a:avLst/>
              <a:gdLst/>
              <a:ahLst/>
              <a:cxnLst/>
              <a:rect l="l" t="t" r="r" b="b"/>
              <a:pathLst>
                <a:path w="2287" h="5517" fill="none" extrusionOk="0">
                  <a:moveTo>
                    <a:pt x="2286" y="1"/>
                  </a:moveTo>
                  <a:lnTo>
                    <a:pt x="2286" y="2476"/>
                  </a:lnTo>
                  <a:lnTo>
                    <a:pt x="0" y="4365"/>
                  </a:lnTo>
                  <a:lnTo>
                    <a:pt x="2286" y="5517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2" name="Google Shape;1592;p30"/>
            <p:cNvSpPr/>
            <p:nvPr/>
          </p:nvSpPr>
          <p:spPr>
            <a:xfrm>
              <a:off x="5426525" y="655600"/>
              <a:ext cx="66125" cy="147350"/>
            </a:xfrm>
            <a:custGeom>
              <a:avLst/>
              <a:gdLst/>
              <a:ahLst/>
              <a:cxnLst/>
              <a:rect l="l" t="t" r="r" b="b"/>
              <a:pathLst>
                <a:path w="2645" h="5894" extrusionOk="0">
                  <a:moveTo>
                    <a:pt x="2456" y="0"/>
                  </a:moveTo>
                  <a:lnTo>
                    <a:pt x="2399" y="19"/>
                  </a:lnTo>
                  <a:lnTo>
                    <a:pt x="2343" y="57"/>
                  </a:lnTo>
                  <a:lnTo>
                    <a:pt x="2305" y="113"/>
                  </a:lnTo>
                  <a:lnTo>
                    <a:pt x="2286" y="189"/>
                  </a:lnTo>
                  <a:lnTo>
                    <a:pt x="2286" y="2588"/>
                  </a:lnTo>
                  <a:lnTo>
                    <a:pt x="57" y="4401"/>
                  </a:lnTo>
                  <a:lnTo>
                    <a:pt x="0" y="4477"/>
                  </a:lnTo>
                  <a:lnTo>
                    <a:pt x="0" y="4553"/>
                  </a:lnTo>
                  <a:lnTo>
                    <a:pt x="19" y="4647"/>
                  </a:lnTo>
                  <a:lnTo>
                    <a:pt x="95" y="4704"/>
                  </a:lnTo>
                  <a:lnTo>
                    <a:pt x="2380" y="5856"/>
                  </a:lnTo>
                  <a:lnTo>
                    <a:pt x="2456" y="5894"/>
                  </a:lnTo>
                  <a:lnTo>
                    <a:pt x="2513" y="5875"/>
                  </a:lnTo>
                  <a:lnTo>
                    <a:pt x="2550" y="5856"/>
                  </a:lnTo>
                  <a:lnTo>
                    <a:pt x="2588" y="5837"/>
                  </a:lnTo>
                  <a:lnTo>
                    <a:pt x="2626" y="5780"/>
                  </a:lnTo>
                  <a:lnTo>
                    <a:pt x="2645" y="5724"/>
                  </a:lnTo>
                  <a:lnTo>
                    <a:pt x="2626" y="5648"/>
                  </a:lnTo>
                  <a:lnTo>
                    <a:pt x="2588" y="5592"/>
                  </a:lnTo>
                  <a:lnTo>
                    <a:pt x="2550" y="5554"/>
                  </a:lnTo>
                  <a:lnTo>
                    <a:pt x="491" y="4515"/>
                  </a:lnTo>
                  <a:lnTo>
                    <a:pt x="2569" y="2796"/>
                  </a:lnTo>
                  <a:lnTo>
                    <a:pt x="2626" y="2739"/>
                  </a:lnTo>
                  <a:lnTo>
                    <a:pt x="2645" y="2664"/>
                  </a:lnTo>
                  <a:lnTo>
                    <a:pt x="2645" y="189"/>
                  </a:lnTo>
                  <a:lnTo>
                    <a:pt x="2626" y="113"/>
                  </a:lnTo>
                  <a:lnTo>
                    <a:pt x="2588" y="57"/>
                  </a:lnTo>
                  <a:lnTo>
                    <a:pt x="2532" y="19"/>
                  </a:lnTo>
                  <a:lnTo>
                    <a:pt x="2456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3" name="Google Shape;1593;p30"/>
            <p:cNvSpPr/>
            <p:nvPr/>
          </p:nvSpPr>
          <p:spPr>
            <a:xfrm>
              <a:off x="5849200" y="848750"/>
              <a:ext cx="33075" cy="70850"/>
            </a:xfrm>
            <a:custGeom>
              <a:avLst/>
              <a:gdLst/>
              <a:ahLst/>
              <a:cxnLst/>
              <a:rect l="l" t="t" r="r" b="b"/>
              <a:pathLst>
                <a:path w="1323" h="2834" extrusionOk="0">
                  <a:moveTo>
                    <a:pt x="661" y="0"/>
                  </a:moveTo>
                  <a:lnTo>
                    <a:pt x="605" y="132"/>
                  </a:lnTo>
                  <a:lnTo>
                    <a:pt x="453" y="454"/>
                  </a:lnTo>
                  <a:lnTo>
                    <a:pt x="265" y="907"/>
                  </a:lnTo>
                  <a:lnTo>
                    <a:pt x="189" y="1152"/>
                  </a:lnTo>
                  <a:lnTo>
                    <a:pt x="113" y="1417"/>
                  </a:lnTo>
                  <a:lnTo>
                    <a:pt x="57" y="1681"/>
                  </a:lnTo>
                  <a:lnTo>
                    <a:pt x="19" y="1946"/>
                  </a:lnTo>
                  <a:lnTo>
                    <a:pt x="0" y="2191"/>
                  </a:lnTo>
                  <a:lnTo>
                    <a:pt x="19" y="2286"/>
                  </a:lnTo>
                  <a:lnTo>
                    <a:pt x="38" y="2399"/>
                  </a:lnTo>
                  <a:lnTo>
                    <a:pt x="76" y="2494"/>
                  </a:lnTo>
                  <a:lnTo>
                    <a:pt x="113" y="2588"/>
                  </a:lnTo>
                  <a:lnTo>
                    <a:pt x="170" y="2664"/>
                  </a:lnTo>
                  <a:lnTo>
                    <a:pt x="246" y="2720"/>
                  </a:lnTo>
                  <a:lnTo>
                    <a:pt x="321" y="2777"/>
                  </a:lnTo>
                  <a:lnTo>
                    <a:pt x="416" y="2815"/>
                  </a:lnTo>
                  <a:lnTo>
                    <a:pt x="529" y="2834"/>
                  </a:lnTo>
                  <a:lnTo>
                    <a:pt x="793" y="2834"/>
                  </a:lnTo>
                  <a:lnTo>
                    <a:pt x="907" y="2815"/>
                  </a:lnTo>
                  <a:lnTo>
                    <a:pt x="1001" y="2777"/>
                  </a:lnTo>
                  <a:lnTo>
                    <a:pt x="1096" y="2720"/>
                  </a:lnTo>
                  <a:lnTo>
                    <a:pt x="1171" y="2664"/>
                  </a:lnTo>
                  <a:lnTo>
                    <a:pt x="1209" y="2588"/>
                  </a:lnTo>
                  <a:lnTo>
                    <a:pt x="1266" y="2494"/>
                  </a:lnTo>
                  <a:lnTo>
                    <a:pt x="1285" y="2399"/>
                  </a:lnTo>
                  <a:lnTo>
                    <a:pt x="1322" y="2286"/>
                  </a:lnTo>
                  <a:lnTo>
                    <a:pt x="1322" y="2191"/>
                  </a:lnTo>
                  <a:lnTo>
                    <a:pt x="1322" y="1946"/>
                  </a:lnTo>
                  <a:lnTo>
                    <a:pt x="1285" y="1681"/>
                  </a:lnTo>
                  <a:lnTo>
                    <a:pt x="1228" y="1417"/>
                  </a:lnTo>
                  <a:lnTo>
                    <a:pt x="1152" y="1152"/>
                  </a:lnTo>
                  <a:lnTo>
                    <a:pt x="1058" y="907"/>
                  </a:lnTo>
                  <a:lnTo>
                    <a:pt x="869" y="454"/>
                  </a:lnTo>
                  <a:lnTo>
                    <a:pt x="718" y="132"/>
                  </a:lnTo>
                  <a:lnTo>
                    <a:pt x="661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4" name="Google Shape;1594;p30"/>
            <p:cNvSpPr/>
            <p:nvPr/>
          </p:nvSpPr>
          <p:spPr>
            <a:xfrm>
              <a:off x="5587550" y="1119825"/>
              <a:ext cx="142175" cy="319725"/>
            </a:xfrm>
            <a:custGeom>
              <a:avLst/>
              <a:gdLst/>
              <a:ahLst/>
              <a:cxnLst/>
              <a:rect l="l" t="t" r="r" b="b"/>
              <a:pathLst>
                <a:path w="5687" h="12789" extrusionOk="0">
                  <a:moveTo>
                    <a:pt x="2834" y="0"/>
                  </a:moveTo>
                  <a:lnTo>
                    <a:pt x="1" y="605"/>
                  </a:lnTo>
                  <a:lnTo>
                    <a:pt x="2343" y="12789"/>
                  </a:lnTo>
                  <a:lnTo>
                    <a:pt x="5687" y="605"/>
                  </a:lnTo>
                  <a:lnTo>
                    <a:pt x="283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5" name="Google Shape;1595;p30"/>
            <p:cNvSpPr/>
            <p:nvPr/>
          </p:nvSpPr>
          <p:spPr>
            <a:xfrm>
              <a:off x="5475150" y="1136825"/>
              <a:ext cx="172400" cy="315025"/>
            </a:xfrm>
            <a:custGeom>
              <a:avLst/>
              <a:gdLst/>
              <a:ahLst/>
              <a:cxnLst/>
              <a:rect l="l" t="t" r="r" b="b"/>
              <a:pathLst>
                <a:path w="6896" h="12601" extrusionOk="0">
                  <a:moveTo>
                    <a:pt x="1399" y="0"/>
                  </a:moveTo>
                  <a:lnTo>
                    <a:pt x="1342" y="38"/>
                  </a:lnTo>
                  <a:lnTo>
                    <a:pt x="1286" y="76"/>
                  </a:lnTo>
                  <a:lnTo>
                    <a:pt x="1267" y="132"/>
                  </a:lnTo>
                  <a:lnTo>
                    <a:pt x="1" y="5686"/>
                  </a:lnTo>
                  <a:lnTo>
                    <a:pt x="1" y="5743"/>
                  </a:lnTo>
                  <a:lnTo>
                    <a:pt x="20" y="5800"/>
                  </a:lnTo>
                  <a:lnTo>
                    <a:pt x="58" y="5837"/>
                  </a:lnTo>
                  <a:lnTo>
                    <a:pt x="114" y="5875"/>
                  </a:lnTo>
                  <a:lnTo>
                    <a:pt x="3552" y="7330"/>
                  </a:lnTo>
                  <a:lnTo>
                    <a:pt x="2079" y="9143"/>
                  </a:lnTo>
                  <a:lnTo>
                    <a:pt x="2041" y="9219"/>
                  </a:lnTo>
                  <a:lnTo>
                    <a:pt x="2041" y="9294"/>
                  </a:lnTo>
                  <a:lnTo>
                    <a:pt x="2060" y="9351"/>
                  </a:lnTo>
                  <a:lnTo>
                    <a:pt x="2117" y="9408"/>
                  </a:lnTo>
                  <a:lnTo>
                    <a:pt x="6631" y="12562"/>
                  </a:lnTo>
                  <a:lnTo>
                    <a:pt x="6688" y="12600"/>
                  </a:lnTo>
                  <a:lnTo>
                    <a:pt x="6726" y="12600"/>
                  </a:lnTo>
                  <a:lnTo>
                    <a:pt x="6801" y="12581"/>
                  </a:lnTo>
                  <a:lnTo>
                    <a:pt x="6877" y="12524"/>
                  </a:lnTo>
                  <a:lnTo>
                    <a:pt x="6896" y="12468"/>
                  </a:lnTo>
                  <a:lnTo>
                    <a:pt x="6896" y="12392"/>
                  </a:lnTo>
                  <a:lnTo>
                    <a:pt x="6877" y="12336"/>
                  </a:lnTo>
                  <a:lnTo>
                    <a:pt x="6839" y="12279"/>
                  </a:lnTo>
                  <a:lnTo>
                    <a:pt x="2476" y="9219"/>
                  </a:lnTo>
                  <a:lnTo>
                    <a:pt x="3968" y="7367"/>
                  </a:lnTo>
                  <a:lnTo>
                    <a:pt x="4006" y="7292"/>
                  </a:lnTo>
                  <a:lnTo>
                    <a:pt x="4006" y="7216"/>
                  </a:lnTo>
                  <a:lnTo>
                    <a:pt x="3968" y="7141"/>
                  </a:lnTo>
                  <a:lnTo>
                    <a:pt x="3911" y="7103"/>
                  </a:lnTo>
                  <a:lnTo>
                    <a:pt x="379" y="5611"/>
                  </a:lnTo>
                  <a:lnTo>
                    <a:pt x="1607" y="208"/>
                  </a:lnTo>
                  <a:lnTo>
                    <a:pt x="1607" y="151"/>
                  </a:lnTo>
                  <a:lnTo>
                    <a:pt x="1588" y="76"/>
                  </a:lnTo>
                  <a:lnTo>
                    <a:pt x="1531" y="38"/>
                  </a:lnTo>
                  <a:lnTo>
                    <a:pt x="1474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6" name="Google Shape;1596;p30"/>
            <p:cNvSpPr/>
            <p:nvPr/>
          </p:nvSpPr>
          <p:spPr>
            <a:xfrm>
              <a:off x="5648000" y="1136825"/>
              <a:ext cx="172400" cy="315025"/>
            </a:xfrm>
            <a:custGeom>
              <a:avLst/>
              <a:gdLst/>
              <a:ahLst/>
              <a:cxnLst/>
              <a:rect l="l" t="t" r="r" b="b"/>
              <a:pathLst>
                <a:path w="6896" h="12601" extrusionOk="0">
                  <a:moveTo>
                    <a:pt x="5422" y="0"/>
                  </a:moveTo>
                  <a:lnTo>
                    <a:pt x="5366" y="38"/>
                  </a:lnTo>
                  <a:lnTo>
                    <a:pt x="5309" y="76"/>
                  </a:lnTo>
                  <a:lnTo>
                    <a:pt x="5290" y="151"/>
                  </a:lnTo>
                  <a:lnTo>
                    <a:pt x="5290" y="208"/>
                  </a:lnTo>
                  <a:lnTo>
                    <a:pt x="6518" y="5611"/>
                  </a:lnTo>
                  <a:lnTo>
                    <a:pt x="2985" y="7103"/>
                  </a:lnTo>
                  <a:lnTo>
                    <a:pt x="2929" y="7141"/>
                  </a:lnTo>
                  <a:lnTo>
                    <a:pt x="2891" y="7216"/>
                  </a:lnTo>
                  <a:lnTo>
                    <a:pt x="2891" y="7292"/>
                  </a:lnTo>
                  <a:lnTo>
                    <a:pt x="2910" y="7367"/>
                  </a:lnTo>
                  <a:lnTo>
                    <a:pt x="4421" y="9219"/>
                  </a:lnTo>
                  <a:lnTo>
                    <a:pt x="57" y="12279"/>
                  </a:lnTo>
                  <a:lnTo>
                    <a:pt x="20" y="12336"/>
                  </a:lnTo>
                  <a:lnTo>
                    <a:pt x="1" y="12392"/>
                  </a:lnTo>
                  <a:lnTo>
                    <a:pt x="1" y="12468"/>
                  </a:lnTo>
                  <a:lnTo>
                    <a:pt x="20" y="12524"/>
                  </a:lnTo>
                  <a:lnTo>
                    <a:pt x="76" y="12581"/>
                  </a:lnTo>
                  <a:lnTo>
                    <a:pt x="171" y="12600"/>
                  </a:lnTo>
                  <a:lnTo>
                    <a:pt x="209" y="12600"/>
                  </a:lnTo>
                  <a:lnTo>
                    <a:pt x="265" y="12562"/>
                  </a:lnTo>
                  <a:lnTo>
                    <a:pt x="4780" y="9408"/>
                  </a:lnTo>
                  <a:lnTo>
                    <a:pt x="4837" y="9351"/>
                  </a:lnTo>
                  <a:lnTo>
                    <a:pt x="4856" y="9294"/>
                  </a:lnTo>
                  <a:lnTo>
                    <a:pt x="4856" y="9219"/>
                  </a:lnTo>
                  <a:lnTo>
                    <a:pt x="4818" y="9143"/>
                  </a:lnTo>
                  <a:lnTo>
                    <a:pt x="3344" y="7330"/>
                  </a:lnTo>
                  <a:lnTo>
                    <a:pt x="6782" y="5875"/>
                  </a:lnTo>
                  <a:lnTo>
                    <a:pt x="6839" y="5837"/>
                  </a:lnTo>
                  <a:lnTo>
                    <a:pt x="6877" y="5800"/>
                  </a:lnTo>
                  <a:lnTo>
                    <a:pt x="6896" y="5743"/>
                  </a:lnTo>
                  <a:lnTo>
                    <a:pt x="6896" y="5686"/>
                  </a:lnTo>
                  <a:lnTo>
                    <a:pt x="5630" y="132"/>
                  </a:lnTo>
                  <a:lnTo>
                    <a:pt x="5611" y="76"/>
                  </a:lnTo>
                  <a:lnTo>
                    <a:pt x="5555" y="38"/>
                  </a:lnTo>
                  <a:lnTo>
                    <a:pt x="5498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7" name="Google Shape;1597;p30"/>
            <p:cNvSpPr/>
            <p:nvPr/>
          </p:nvSpPr>
          <p:spPr>
            <a:xfrm>
              <a:off x="5470900" y="1109900"/>
              <a:ext cx="362725" cy="337700"/>
            </a:xfrm>
            <a:custGeom>
              <a:avLst/>
              <a:gdLst/>
              <a:ahLst/>
              <a:cxnLst/>
              <a:rect l="l" t="t" r="r" b="b"/>
              <a:pathLst>
                <a:path w="14509" h="13508" extrusionOk="0">
                  <a:moveTo>
                    <a:pt x="4667" y="0"/>
                  </a:moveTo>
                  <a:lnTo>
                    <a:pt x="4043" y="322"/>
                  </a:lnTo>
                  <a:lnTo>
                    <a:pt x="3477" y="643"/>
                  </a:lnTo>
                  <a:lnTo>
                    <a:pt x="2986" y="983"/>
                  </a:lnTo>
                  <a:lnTo>
                    <a:pt x="2570" y="1323"/>
                  </a:lnTo>
                  <a:lnTo>
                    <a:pt x="2192" y="1663"/>
                  </a:lnTo>
                  <a:lnTo>
                    <a:pt x="1871" y="2003"/>
                  </a:lnTo>
                  <a:lnTo>
                    <a:pt x="1588" y="2343"/>
                  </a:lnTo>
                  <a:lnTo>
                    <a:pt x="1342" y="2683"/>
                  </a:lnTo>
                  <a:lnTo>
                    <a:pt x="1134" y="3023"/>
                  </a:lnTo>
                  <a:lnTo>
                    <a:pt x="945" y="3363"/>
                  </a:lnTo>
                  <a:lnTo>
                    <a:pt x="775" y="3703"/>
                  </a:lnTo>
                  <a:lnTo>
                    <a:pt x="624" y="4024"/>
                  </a:lnTo>
                  <a:lnTo>
                    <a:pt x="322" y="4685"/>
                  </a:lnTo>
                  <a:lnTo>
                    <a:pt x="171" y="4988"/>
                  </a:lnTo>
                  <a:lnTo>
                    <a:pt x="1" y="5290"/>
                  </a:lnTo>
                  <a:lnTo>
                    <a:pt x="3666" y="5762"/>
                  </a:lnTo>
                  <a:lnTo>
                    <a:pt x="7047" y="13507"/>
                  </a:lnTo>
                  <a:lnTo>
                    <a:pt x="10523" y="5970"/>
                  </a:lnTo>
                  <a:lnTo>
                    <a:pt x="14509" y="5158"/>
                  </a:lnTo>
                  <a:lnTo>
                    <a:pt x="14339" y="4780"/>
                  </a:lnTo>
                  <a:lnTo>
                    <a:pt x="14169" y="4402"/>
                  </a:lnTo>
                  <a:lnTo>
                    <a:pt x="13980" y="4024"/>
                  </a:lnTo>
                  <a:lnTo>
                    <a:pt x="13772" y="3627"/>
                  </a:lnTo>
                  <a:lnTo>
                    <a:pt x="13545" y="3250"/>
                  </a:lnTo>
                  <a:lnTo>
                    <a:pt x="13300" y="2872"/>
                  </a:lnTo>
                  <a:lnTo>
                    <a:pt x="13035" y="2494"/>
                  </a:lnTo>
                  <a:lnTo>
                    <a:pt x="12771" y="2116"/>
                  </a:lnTo>
                  <a:lnTo>
                    <a:pt x="12487" y="1757"/>
                  </a:lnTo>
                  <a:lnTo>
                    <a:pt x="12204" y="1436"/>
                  </a:lnTo>
                  <a:lnTo>
                    <a:pt x="11921" y="1115"/>
                  </a:lnTo>
                  <a:lnTo>
                    <a:pt x="11618" y="832"/>
                  </a:lnTo>
                  <a:lnTo>
                    <a:pt x="11316" y="567"/>
                  </a:lnTo>
                  <a:lnTo>
                    <a:pt x="11014" y="341"/>
                  </a:lnTo>
                  <a:lnTo>
                    <a:pt x="10693" y="152"/>
                  </a:lnTo>
                  <a:lnTo>
                    <a:pt x="10391" y="0"/>
                  </a:lnTo>
                  <a:lnTo>
                    <a:pt x="7255" y="6763"/>
                  </a:lnTo>
                  <a:lnTo>
                    <a:pt x="466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8" name="Google Shape;1598;p30"/>
            <p:cNvSpPr/>
            <p:nvPr/>
          </p:nvSpPr>
          <p:spPr>
            <a:xfrm>
              <a:off x="5582825" y="1105650"/>
              <a:ext cx="151150" cy="177600"/>
            </a:xfrm>
            <a:custGeom>
              <a:avLst/>
              <a:gdLst/>
              <a:ahLst/>
              <a:cxnLst/>
              <a:rect l="l" t="t" r="r" b="b"/>
              <a:pathLst>
                <a:path w="6046" h="7104" extrusionOk="0">
                  <a:moveTo>
                    <a:pt x="190" y="0"/>
                  </a:moveTo>
                  <a:lnTo>
                    <a:pt x="114" y="19"/>
                  </a:lnTo>
                  <a:lnTo>
                    <a:pt x="58" y="57"/>
                  </a:lnTo>
                  <a:lnTo>
                    <a:pt x="20" y="114"/>
                  </a:lnTo>
                  <a:lnTo>
                    <a:pt x="1" y="170"/>
                  </a:lnTo>
                  <a:lnTo>
                    <a:pt x="1" y="1172"/>
                  </a:lnTo>
                  <a:lnTo>
                    <a:pt x="20" y="1247"/>
                  </a:lnTo>
                  <a:lnTo>
                    <a:pt x="2608" y="7009"/>
                  </a:lnTo>
                  <a:lnTo>
                    <a:pt x="2646" y="7047"/>
                  </a:lnTo>
                  <a:lnTo>
                    <a:pt x="2683" y="7084"/>
                  </a:lnTo>
                  <a:lnTo>
                    <a:pt x="2721" y="7103"/>
                  </a:lnTo>
                  <a:lnTo>
                    <a:pt x="2816" y="7103"/>
                  </a:lnTo>
                  <a:lnTo>
                    <a:pt x="2853" y="7084"/>
                  </a:lnTo>
                  <a:lnTo>
                    <a:pt x="2891" y="7065"/>
                  </a:lnTo>
                  <a:lnTo>
                    <a:pt x="2929" y="7028"/>
                  </a:lnTo>
                  <a:lnTo>
                    <a:pt x="6027" y="1266"/>
                  </a:lnTo>
                  <a:lnTo>
                    <a:pt x="6046" y="1172"/>
                  </a:lnTo>
                  <a:lnTo>
                    <a:pt x="6046" y="170"/>
                  </a:lnTo>
                  <a:lnTo>
                    <a:pt x="6046" y="114"/>
                  </a:lnTo>
                  <a:lnTo>
                    <a:pt x="6008" y="57"/>
                  </a:lnTo>
                  <a:lnTo>
                    <a:pt x="5951" y="19"/>
                  </a:lnTo>
                  <a:lnTo>
                    <a:pt x="5876" y="0"/>
                  </a:lnTo>
                  <a:lnTo>
                    <a:pt x="5819" y="19"/>
                  </a:lnTo>
                  <a:lnTo>
                    <a:pt x="5762" y="57"/>
                  </a:lnTo>
                  <a:lnTo>
                    <a:pt x="5725" y="114"/>
                  </a:lnTo>
                  <a:lnTo>
                    <a:pt x="5706" y="170"/>
                  </a:lnTo>
                  <a:lnTo>
                    <a:pt x="5706" y="1134"/>
                  </a:lnTo>
                  <a:lnTo>
                    <a:pt x="2778" y="6537"/>
                  </a:lnTo>
                  <a:lnTo>
                    <a:pt x="360" y="1134"/>
                  </a:lnTo>
                  <a:lnTo>
                    <a:pt x="360" y="170"/>
                  </a:lnTo>
                  <a:lnTo>
                    <a:pt x="341" y="114"/>
                  </a:lnTo>
                  <a:lnTo>
                    <a:pt x="303" y="57"/>
                  </a:lnTo>
                  <a:lnTo>
                    <a:pt x="247" y="19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9" name="Google Shape;1599;p30"/>
            <p:cNvSpPr/>
            <p:nvPr/>
          </p:nvSpPr>
          <p:spPr>
            <a:xfrm>
              <a:off x="5466650" y="1234100"/>
              <a:ext cx="371225" cy="58600"/>
            </a:xfrm>
            <a:custGeom>
              <a:avLst/>
              <a:gdLst/>
              <a:ahLst/>
              <a:cxnLst/>
              <a:rect l="l" t="t" r="r" b="b"/>
              <a:pathLst>
                <a:path w="14849" h="2344" extrusionOk="0">
                  <a:moveTo>
                    <a:pt x="14641" y="1"/>
                  </a:moveTo>
                  <a:lnTo>
                    <a:pt x="13980" y="114"/>
                  </a:lnTo>
                  <a:lnTo>
                    <a:pt x="13243" y="246"/>
                  </a:lnTo>
                  <a:lnTo>
                    <a:pt x="12299" y="435"/>
                  </a:lnTo>
                  <a:lnTo>
                    <a:pt x="11203" y="700"/>
                  </a:lnTo>
                  <a:lnTo>
                    <a:pt x="10617" y="851"/>
                  </a:lnTo>
                  <a:lnTo>
                    <a:pt x="10013" y="1040"/>
                  </a:lnTo>
                  <a:lnTo>
                    <a:pt x="9408" y="1247"/>
                  </a:lnTo>
                  <a:lnTo>
                    <a:pt x="8785" y="1455"/>
                  </a:lnTo>
                  <a:lnTo>
                    <a:pt x="8162" y="1701"/>
                  </a:lnTo>
                  <a:lnTo>
                    <a:pt x="7557" y="1965"/>
                  </a:lnTo>
                  <a:lnTo>
                    <a:pt x="7160" y="1795"/>
                  </a:lnTo>
                  <a:lnTo>
                    <a:pt x="6499" y="1512"/>
                  </a:lnTo>
                  <a:lnTo>
                    <a:pt x="5611" y="1191"/>
                  </a:lnTo>
                  <a:lnTo>
                    <a:pt x="5101" y="1002"/>
                  </a:lnTo>
                  <a:lnTo>
                    <a:pt x="4572" y="832"/>
                  </a:lnTo>
                  <a:lnTo>
                    <a:pt x="4025" y="662"/>
                  </a:lnTo>
                  <a:lnTo>
                    <a:pt x="3439" y="511"/>
                  </a:lnTo>
                  <a:lnTo>
                    <a:pt x="2872" y="360"/>
                  </a:lnTo>
                  <a:lnTo>
                    <a:pt x="2287" y="265"/>
                  </a:lnTo>
                  <a:lnTo>
                    <a:pt x="1720" y="171"/>
                  </a:lnTo>
                  <a:lnTo>
                    <a:pt x="1172" y="133"/>
                  </a:lnTo>
                  <a:lnTo>
                    <a:pt x="643" y="114"/>
                  </a:lnTo>
                  <a:lnTo>
                    <a:pt x="398" y="133"/>
                  </a:lnTo>
                  <a:lnTo>
                    <a:pt x="152" y="152"/>
                  </a:lnTo>
                  <a:lnTo>
                    <a:pt x="77" y="171"/>
                  </a:lnTo>
                  <a:lnTo>
                    <a:pt x="20" y="227"/>
                  </a:lnTo>
                  <a:lnTo>
                    <a:pt x="1" y="284"/>
                  </a:lnTo>
                  <a:lnTo>
                    <a:pt x="1" y="360"/>
                  </a:lnTo>
                  <a:lnTo>
                    <a:pt x="20" y="416"/>
                  </a:lnTo>
                  <a:lnTo>
                    <a:pt x="58" y="473"/>
                  </a:lnTo>
                  <a:lnTo>
                    <a:pt x="114" y="492"/>
                  </a:lnTo>
                  <a:lnTo>
                    <a:pt x="190" y="511"/>
                  </a:lnTo>
                  <a:lnTo>
                    <a:pt x="435" y="473"/>
                  </a:lnTo>
                  <a:lnTo>
                    <a:pt x="1248" y="473"/>
                  </a:lnTo>
                  <a:lnTo>
                    <a:pt x="1833" y="548"/>
                  </a:lnTo>
                  <a:lnTo>
                    <a:pt x="2419" y="643"/>
                  </a:lnTo>
                  <a:lnTo>
                    <a:pt x="3023" y="775"/>
                  </a:lnTo>
                  <a:lnTo>
                    <a:pt x="3628" y="926"/>
                  </a:lnTo>
                  <a:lnTo>
                    <a:pt x="4232" y="1096"/>
                  </a:lnTo>
                  <a:lnTo>
                    <a:pt x="4799" y="1266"/>
                  </a:lnTo>
                  <a:lnTo>
                    <a:pt x="5347" y="1455"/>
                  </a:lnTo>
                  <a:lnTo>
                    <a:pt x="5838" y="1644"/>
                  </a:lnTo>
                  <a:lnTo>
                    <a:pt x="6688" y="1984"/>
                  </a:lnTo>
                  <a:lnTo>
                    <a:pt x="7255" y="2230"/>
                  </a:lnTo>
                  <a:lnTo>
                    <a:pt x="7481" y="2324"/>
                  </a:lnTo>
                  <a:lnTo>
                    <a:pt x="7557" y="2343"/>
                  </a:lnTo>
                  <a:lnTo>
                    <a:pt x="7633" y="2324"/>
                  </a:lnTo>
                  <a:lnTo>
                    <a:pt x="8237" y="2060"/>
                  </a:lnTo>
                  <a:lnTo>
                    <a:pt x="8842" y="1814"/>
                  </a:lnTo>
                  <a:lnTo>
                    <a:pt x="9465" y="1587"/>
                  </a:lnTo>
                  <a:lnTo>
                    <a:pt x="10069" y="1380"/>
                  </a:lnTo>
                  <a:lnTo>
                    <a:pt x="10674" y="1210"/>
                  </a:lnTo>
                  <a:lnTo>
                    <a:pt x="11260" y="1040"/>
                  </a:lnTo>
                  <a:lnTo>
                    <a:pt x="12336" y="775"/>
                  </a:lnTo>
                  <a:lnTo>
                    <a:pt x="13281" y="586"/>
                  </a:lnTo>
                  <a:lnTo>
                    <a:pt x="14018" y="454"/>
                  </a:lnTo>
                  <a:lnTo>
                    <a:pt x="14698" y="360"/>
                  </a:lnTo>
                  <a:lnTo>
                    <a:pt x="14754" y="341"/>
                  </a:lnTo>
                  <a:lnTo>
                    <a:pt x="14811" y="284"/>
                  </a:lnTo>
                  <a:lnTo>
                    <a:pt x="14830" y="227"/>
                  </a:lnTo>
                  <a:lnTo>
                    <a:pt x="14849" y="171"/>
                  </a:lnTo>
                  <a:lnTo>
                    <a:pt x="14830" y="95"/>
                  </a:lnTo>
                  <a:lnTo>
                    <a:pt x="14773" y="38"/>
                  </a:lnTo>
                  <a:lnTo>
                    <a:pt x="14716" y="20"/>
                  </a:lnTo>
                  <a:lnTo>
                    <a:pt x="1464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0" name="Google Shape;1600;p30"/>
            <p:cNvSpPr/>
            <p:nvPr/>
          </p:nvSpPr>
          <p:spPr>
            <a:xfrm>
              <a:off x="5642825" y="1287000"/>
              <a:ext cx="13700" cy="164850"/>
            </a:xfrm>
            <a:custGeom>
              <a:avLst/>
              <a:gdLst/>
              <a:ahLst/>
              <a:cxnLst/>
              <a:rect l="l" t="t" r="r" b="b"/>
              <a:pathLst>
                <a:path w="548" h="6594" extrusionOk="0">
                  <a:moveTo>
                    <a:pt x="302" y="0"/>
                  </a:moveTo>
                  <a:lnTo>
                    <a:pt x="246" y="38"/>
                  </a:lnTo>
                  <a:lnTo>
                    <a:pt x="208" y="95"/>
                  </a:lnTo>
                  <a:lnTo>
                    <a:pt x="189" y="170"/>
                  </a:lnTo>
                  <a:lnTo>
                    <a:pt x="0" y="6404"/>
                  </a:lnTo>
                  <a:lnTo>
                    <a:pt x="0" y="6480"/>
                  </a:lnTo>
                  <a:lnTo>
                    <a:pt x="38" y="6536"/>
                  </a:lnTo>
                  <a:lnTo>
                    <a:pt x="94" y="6574"/>
                  </a:lnTo>
                  <a:lnTo>
                    <a:pt x="170" y="6593"/>
                  </a:lnTo>
                  <a:lnTo>
                    <a:pt x="227" y="6574"/>
                  </a:lnTo>
                  <a:lnTo>
                    <a:pt x="283" y="6536"/>
                  </a:lnTo>
                  <a:lnTo>
                    <a:pt x="321" y="6499"/>
                  </a:lnTo>
                  <a:lnTo>
                    <a:pt x="340" y="6423"/>
                  </a:lnTo>
                  <a:lnTo>
                    <a:pt x="548" y="170"/>
                  </a:lnTo>
                  <a:lnTo>
                    <a:pt x="529" y="114"/>
                  </a:lnTo>
                  <a:lnTo>
                    <a:pt x="491" y="57"/>
                  </a:lnTo>
                  <a:lnTo>
                    <a:pt x="453" y="19"/>
                  </a:lnTo>
                  <a:lnTo>
                    <a:pt x="378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1" name="Google Shape;1601;p30"/>
            <p:cNvSpPr/>
            <p:nvPr/>
          </p:nvSpPr>
          <p:spPr>
            <a:xfrm>
              <a:off x="5642825" y="1443325"/>
              <a:ext cx="13700" cy="350425"/>
            </a:xfrm>
            <a:custGeom>
              <a:avLst/>
              <a:gdLst/>
              <a:ahLst/>
              <a:cxnLst/>
              <a:rect l="l" t="t" r="r" b="b"/>
              <a:pathLst>
                <a:path w="548" h="14017" extrusionOk="0">
                  <a:moveTo>
                    <a:pt x="94" y="0"/>
                  </a:moveTo>
                  <a:lnTo>
                    <a:pt x="38" y="38"/>
                  </a:lnTo>
                  <a:lnTo>
                    <a:pt x="0" y="94"/>
                  </a:lnTo>
                  <a:lnTo>
                    <a:pt x="0" y="170"/>
                  </a:lnTo>
                  <a:lnTo>
                    <a:pt x="189" y="13847"/>
                  </a:lnTo>
                  <a:lnTo>
                    <a:pt x="208" y="13903"/>
                  </a:lnTo>
                  <a:lnTo>
                    <a:pt x="246" y="13960"/>
                  </a:lnTo>
                  <a:lnTo>
                    <a:pt x="302" y="13998"/>
                  </a:lnTo>
                  <a:lnTo>
                    <a:pt x="378" y="14017"/>
                  </a:lnTo>
                  <a:lnTo>
                    <a:pt x="434" y="13998"/>
                  </a:lnTo>
                  <a:lnTo>
                    <a:pt x="491" y="13960"/>
                  </a:lnTo>
                  <a:lnTo>
                    <a:pt x="529" y="13903"/>
                  </a:lnTo>
                  <a:lnTo>
                    <a:pt x="548" y="13828"/>
                  </a:lnTo>
                  <a:lnTo>
                    <a:pt x="340" y="170"/>
                  </a:lnTo>
                  <a:lnTo>
                    <a:pt x="321" y="94"/>
                  </a:lnTo>
                  <a:lnTo>
                    <a:pt x="302" y="38"/>
                  </a:lnTo>
                  <a:lnTo>
                    <a:pt x="246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2" name="Google Shape;1602;p30"/>
            <p:cNvSpPr/>
            <p:nvPr/>
          </p:nvSpPr>
          <p:spPr>
            <a:xfrm>
              <a:off x="5663600" y="1469750"/>
              <a:ext cx="36850" cy="36875"/>
            </a:xfrm>
            <a:custGeom>
              <a:avLst/>
              <a:gdLst/>
              <a:ahLst/>
              <a:cxnLst/>
              <a:rect l="l" t="t" r="r" b="b"/>
              <a:pathLst>
                <a:path w="1474" h="1475" extrusionOk="0">
                  <a:moveTo>
                    <a:pt x="586" y="1"/>
                  </a:moveTo>
                  <a:lnTo>
                    <a:pt x="435" y="58"/>
                  </a:lnTo>
                  <a:lnTo>
                    <a:pt x="321" y="114"/>
                  </a:lnTo>
                  <a:lnTo>
                    <a:pt x="208" y="209"/>
                  </a:lnTo>
                  <a:lnTo>
                    <a:pt x="114" y="322"/>
                  </a:lnTo>
                  <a:lnTo>
                    <a:pt x="57" y="454"/>
                  </a:lnTo>
                  <a:lnTo>
                    <a:pt x="0" y="586"/>
                  </a:lnTo>
                  <a:lnTo>
                    <a:pt x="0" y="738"/>
                  </a:lnTo>
                  <a:lnTo>
                    <a:pt x="0" y="889"/>
                  </a:lnTo>
                  <a:lnTo>
                    <a:pt x="57" y="1021"/>
                  </a:lnTo>
                  <a:lnTo>
                    <a:pt x="114" y="1153"/>
                  </a:lnTo>
                  <a:lnTo>
                    <a:pt x="208" y="1267"/>
                  </a:lnTo>
                  <a:lnTo>
                    <a:pt x="321" y="1342"/>
                  </a:lnTo>
                  <a:lnTo>
                    <a:pt x="435" y="1418"/>
                  </a:lnTo>
                  <a:lnTo>
                    <a:pt x="586" y="1455"/>
                  </a:lnTo>
                  <a:lnTo>
                    <a:pt x="737" y="1474"/>
                  </a:lnTo>
                  <a:lnTo>
                    <a:pt x="888" y="1455"/>
                  </a:lnTo>
                  <a:lnTo>
                    <a:pt x="1020" y="1418"/>
                  </a:lnTo>
                  <a:lnTo>
                    <a:pt x="1152" y="1342"/>
                  </a:lnTo>
                  <a:lnTo>
                    <a:pt x="1247" y="1267"/>
                  </a:lnTo>
                  <a:lnTo>
                    <a:pt x="1341" y="1153"/>
                  </a:lnTo>
                  <a:lnTo>
                    <a:pt x="1417" y="1021"/>
                  </a:lnTo>
                  <a:lnTo>
                    <a:pt x="1455" y="889"/>
                  </a:lnTo>
                  <a:lnTo>
                    <a:pt x="1474" y="738"/>
                  </a:lnTo>
                  <a:lnTo>
                    <a:pt x="1455" y="586"/>
                  </a:lnTo>
                  <a:lnTo>
                    <a:pt x="1417" y="454"/>
                  </a:lnTo>
                  <a:lnTo>
                    <a:pt x="1341" y="322"/>
                  </a:lnTo>
                  <a:lnTo>
                    <a:pt x="1247" y="209"/>
                  </a:lnTo>
                  <a:lnTo>
                    <a:pt x="1152" y="114"/>
                  </a:lnTo>
                  <a:lnTo>
                    <a:pt x="1020" y="58"/>
                  </a:lnTo>
                  <a:lnTo>
                    <a:pt x="888" y="1"/>
                  </a:lnTo>
                  <a:close/>
                </a:path>
              </a:pathLst>
            </a:custGeom>
            <a:solidFill>
              <a:srgbClr val="F2B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3" name="Google Shape;1603;p30"/>
            <p:cNvSpPr/>
            <p:nvPr/>
          </p:nvSpPr>
          <p:spPr>
            <a:xfrm>
              <a:off x="5665950" y="1675675"/>
              <a:ext cx="37325" cy="37325"/>
            </a:xfrm>
            <a:custGeom>
              <a:avLst/>
              <a:gdLst/>
              <a:ahLst/>
              <a:cxnLst/>
              <a:rect l="l" t="t" r="r" b="b"/>
              <a:pathLst>
                <a:path w="1493" h="1493" extrusionOk="0">
                  <a:moveTo>
                    <a:pt x="756" y="0"/>
                  </a:moveTo>
                  <a:lnTo>
                    <a:pt x="605" y="19"/>
                  </a:lnTo>
                  <a:lnTo>
                    <a:pt x="454" y="57"/>
                  </a:lnTo>
                  <a:lnTo>
                    <a:pt x="341" y="132"/>
                  </a:lnTo>
                  <a:lnTo>
                    <a:pt x="227" y="227"/>
                  </a:lnTo>
                  <a:lnTo>
                    <a:pt x="133" y="340"/>
                  </a:lnTo>
                  <a:lnTo>
                    <a:pt x="57" y="453"/>
                  </a:lnTo>
                  <a:lnTo>
                    <a:pt x="20" y="605"/>
                  </a:lnTo>
                  <a:lnTo>
                    <a:pt x="1" y="756"/>
                  </a:lnTo>
                  <a:lnTo>
                    <a:pt x="20" y="888"/>
                  </a:lnTo>
                  <a:lnTo>
                    <a:pt x="57" y="1039"/>
                  </a:lnTo>
                  <a:lnTo>
                    <a:pt x="133" y="1171"/>
                  </a:lnTo>
                  <a:lnTo>
                    <a:pt x="227" y="1266"/>
                  </a:lnTo>
                  <a:lnTo>
                    <a:pt x="341" y="1360"/>
                  </a:lnTo>
                  <a:lnTo>
                    <a:pt x="454" y="1436"/>
                  </a:lnTo>
                  <a:lnTo>
                    <a:pt x="605" y="1473"/>
                  </a:lnTo>
                  <a:lnTo>
                    <a:pt x="756" y="1492"/>
                  </a:lnTo>
                  <a:lnTo>
                    <a:pt x="888" y="1473"/>
                  </a:lnTo>
                  <a:lnTo>
                    <a:pt x="1040" y="1436"/>
                  </a:lnTo>
                  <a:lnTo>
                    <a:pt x="1153" y="1360"/>
                  </a:lnTo>
                  <a:lnTo>
                    <a:pt x="1266" y="1266"/>
                  </a:lnTo>
                  <a:lnTo>
                    <a:pt x="1361" y="1171"/>
                  </a:lnTo>
                  <a:lnTo>
                    <a:pt x="1436" y="1039"/>
                  </a:lnTo>
                  <a:lnTo>
                    <a:pt x="1474" y="888"/>
                  </a:lnTo>
                  <a:lnTo>
                    <a:pt x="1493" y="756"/>
                  </a:lnTo>
                  <a:lnTo>
                    <a:pt x="1474" y="605"/>
                  </a:lnTo>
                  <a:lnTo>
                    <a:pt x="1436" y="453"/>
                  </a:lnTo>
                  <a:lnTo>
                    <a:pt x="1361" y="340"/>
                  </a:lnTo>
                  <a:lnTo>
                    <a:pt x="1266" y="227"/>
                  </a:lnTo>
                  <a:lnTo>
                    <a:pt x="1153" y="132"/>
                  </a:lnTo>
                  <a:lnTo>
                    <a:pt x="1040" y="57"/>
                  </a:lnTo>
                  <a:lnTo>
                    <a:pt x="888" y="19"/>
                  </a:lnTo>
                  <a:lnTo>
                    <a:pt x="756" y="0"/>
                  </a:lnTo>
                  <a:close/>
                </a:path>
              </a:pathLst>
            </a:custGeom>
            <a:solidFill>
              <a:srgbClr val="F2B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4" name="Google Shape;1604;p30"/>
            <p:cNvSpPr/>
            <p:nvPr/>
          </p:nvSpPr>
          <p:spPr>
            <a:xfrm>
              <a:off x="5668325" y="1775775"/>
              <a:ext cx="36850" cy="37350"/>
            </a:xfrm>
            <a:custGeom>
              <a:avLst/>
              <a:gdLst/>
              <a:ahLst/>
              <a:cxnLst/>
              <a:rect l="l" t="t" r="r" b="b"/>
              <a:pathLst>
                <a:path w="1474" h="1494" extrusionOk="0">
                  <a:moveTo>
                    <a:pt x="737" y="1"/>
                  </a:moveTo>
                  <a:lnTo>
                    <a:pt x="586" y="20"/>
                  </a:lnTo>
                  <a:lnTo>
                    <a:pt x="435" y="57"/>
                  </a:lnTo>
                  <a:lnTo>
                    <a:pt x="321" y="133"/>
                  </a:lnTo>
                  <a:lnTo>
                    <a:pt x="208" y="227"/>
                  </a:lnTo>
                  <a:lnTo>
                    <a:pt x="113" y="322"/>
                  </a:lnTo>
                  <a:lnTo>
                    <a:pt x="57" y="454"/>
                  </a:lnTo>
                  <a:lnTo>
                    <a:pt x="0" y="586"/>
                  </a:lnTo>
                  <a:lnTo>
                    <a:pt x="0" y="738"/>
                  </a:lnTo>
                  <a:lnTo>
                    <a:pt x="0" y="889"/>
                  </a:lnTo>
                  <a:lnTo>
                    <a:pt x="57" y="1040"/>
                  </a:lnTo>
                  <a:lnTo>
                    <a:pt x="113" y="1153"/>
                  </a:lnTo>
                  <a:lnTo>
                    <a:pt x="208" y="1266"/>
                  </a:lnTo>
                  <a:lnTo>
                    <a:pt x="321" y="1361"/>
                  </a:lnTo>
                  <a:lnTo>
                    <a:pt x="435" y="1418"/>
                  </a:lnTo>
                  <a:lnTo>
                    <a:pt x="586" y="1474"/>
                  </a:lnTo>
                  <a:lnTo>
                    <a:pt x="737" y="1493"/>
                  </a:lnTo>
                  <a:lnTo>
                    <a:pt x="888" y="1474"/>
                  </a:lnTo>
                  <a:lnTo>
                    <a:pt x="1020" y="1418"/>
                  </a:lnTo>
                  <a:lnTo>
                    <a:pt x="1152" y="1361"/>
                  </a:lnTo>
                  <a:lnTo>
                    <a:pt x="1247" y="1266"/>
                  </a:lnTo>
                  <a:lnTo>
                    <a:pt x="1341" y="1153"/>
                  </a:lnTo>
                  <a:lnTo>
                    <a:pt x="1417" y="1040"/>
                  </a:lnTo>
                  <a:lnTo>
                    <a:pt x="1455" y="889"/>
                  </a:lnTo>
                  <a:lnTo>
                    <a:pt x="1474" y="738"/>
                  </a:lnTo>
                  <a:lnTo>
                    <a:pt x="1455" y="586"/>
                  </a:lnTo>
                  <a:lnTo>
                    <a:pt x="1417" y="454"/>
                  </a:lnTo>
                  <a:lnTo>
                    <a:pt x="1341" y="322"/>
                  </a:lnTo>
                  <a:lnTo>
                    <a:pt x="1247" y="227"/>
                  </a:lnTo>
                  <a:lnTo>
                    <a:pt x="1152" y="133"/>
                  </a:lnTo>
                  <a:lnTo>
                    <a:pt x="1020" y="57"/>
                  </a:lnTo>
                  <a:lnTo>
                    <a:pt x="888" y="20"/>
                  </a:lnTo>
                  <a:lnTo>
                    <a:pt x="737" y="1"/>
                  </a:lnTo>
                  <a:close/>
                </a:path>
              </a:pathLst>
            </a:custGeom>
            <a:solidFill>
              <a:srgbClr val="F2B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5" name="Google Shape;1605;p30"/>
            <p:cNvSpPr/>
            <p:nvPr/>
          </p:nvSpPr>
          <p:spPr>
            <a:xfrm>
              <a:off x="5663600" y="1574600"/>
              <a:ext cx="36850" cy="36850"/>
            </a:xfrm>
            <a:custGeom>
              <a:avLst/>
              <a:gdLst/>
              <a:ahLst/>
              <a:cxnLst/>
              <a:rect l="l" t="t" r="r" b="b"/>
              <a:pathLst>
                <a:path w="1474" h="1474" extrusionOk="0">
                  <a:moveTo>
                    <a:pt x="737" y="1"/>
                  </a:moveTo>
                  <a:lnTo>
                    <a:pt x="586" y="19"/>
                  </a:lnTo>
                  <a:lnTo>
                    <a:pt x="435" y="57"/>
                  </a:lnTo>
                  <a:lnTo>
                    <a:pt x="321" y="114"/>
                  </a:lnTo>
                  <a:lnTo>
                    <a:pt x="208" y="208"/>
                  </a:lnTo>
                  <a:lnTo>
                    <a:pt x="114" y="322"/>
                  </a:lnTo>
                  <a:lnTo>
                    <a:pt x="57" y="454"/>
                  </a:lnTo>
                  <a:lnTo>
                    <a:pt x="0" y="586"/>
                  </a:lnTo>
                  <a:lnTo>
                    <a:pt x="0" y="737"/>
                  </a:lnTo>
                  <a:lnTo>
                    <a:pt x="0" y="888"/>
                  </a:lnTo>
                  <a:lnTo>
                    <a:pt x="57" y="1021"/>
                  </a:lnTo>
                  <a:lnTo>
                    <a:pt x="114" y="1153"/>
                  </a:lnTo>
                  <a:lnTo>
                    <a:pt x="208" y="1266"/>
                  </a:lnTo>
                  <a:lnTo>
                    <a:pt x="321" y="1361"/>
                  </a:lnTo>
                  <a:lnTo>
                    <a:pt x="435" y="1417"/>
                  </a:lnTo>
                  <a:lnTo>
                    <a:pt x="586" y="1455"/>
                  </a:lnTo>
                  <a:lnTo>
                    <a:pt x="737" y="1474"/>
                  </a:lnTo>
                  <a:lnTo>
                    <a:pt x="888" y="1455"/>
                  </a:lnTo>
                  <a:lnTo>
                    <a:pt x="1020" y="1417"/>
                  </a:lnTo>
                  <a:lnTo>
                    <a:pt x="1152" y="1361"/>
                  </a:lnTo>
                  <a:lnTo>
                    <a:pt x="1247" y="1266"/>
                  </a:lnTo>
                  <a:lnTo>
                    <a:pt x="1341" y="1153"/>
                  </a:lnTo>
                  <a:lnTo>
                    <a:pt x="1417" y="1021"/>
                  </a:lnTo>
                  <a:lnTo>
                    <a:pt x="1455" y="888"/>
                  </a:lnTo>
                  <a:lnTo>
                    <a:pt x="1474" y="737"/>
                  </a:lnTo>
                  <a:lnTo>
                    <a:pt x="1455" y="586"/>
                  </a:lnTo>
                  <a:lnTo>
                    <a:pt x="1417" y="454"/>
                  </a:lnTo>
                  <a:lnTo>
                    <a:pt x="1341" y="322"/>
                  </a:lnTo>
                  <a:lnTo>
                    <a:pt x="1247" y="208"/>
                  </a:lnTo>
                  <a:lnTo>
                    <a:pt x="1152" y="114"/>
                  </a:lnTo>
                  <a:lnTo>
                    <a:pt x="1020" y="57"/>
                  </a:lnTo>
                  <a:lnTo>
                    <a:pt x="888" y="19"/>
                  </a:lnTo>
                  <a:lnTo>
                    <a:pt x="737" y="1"/>
                  </a:lnTo>
                  <a:close/>
                </a:path>
              </a:pathLst>
            </a:custGeom>
            <a:solidFill>
              <a:srgbClr val="F2B36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6" name="Google Shape;1606;p30"/>
            <p:cNvSpPr/>
            <p:nvPr/>
          </p:nvSpPr>
          <p:spPr>
            <a:xfrm>
              <a:off x="5443050" y="1784750"/>
              <a:ext cx="448675" cy="97775"/>
            </a:xfrm>
            <a:custGeom>
              <a:avLst/>
              <a:gdLst/>
              <a:ahLst/>
              <a:cxnLst/>
              <a:rect l="l" t="t" r="r" b="b"/>
              <a:pathLst>
                <a:path w="17947" h="3911" extrusionOk="0">
                  <a:moveTo>
                    <a:pt x="8369" y="1"/>
                  </a:moveTo>
                  <a:lnTo>
                    <a:pt x="8312" y="20"/>
                  </a:lnTo>
                  <a:lnTo>
                    <a:pt x="8255" y="38"/>
                  </a:lnTo>
                  <a:lnTo>
                    <a:pt x="8218" y="76"/>
                  </a:lnTo>
                  <a:lnTo>
                    <a:pt x="8199" y="133"/>
                  </a:lnTo>
                  <a:lnTo>
                    <a:pt x="7349" y="3344"/>
                  </a:lnTo>
                  <a:lnTo>
                    <a:pt x="189" y="2626"/>
                  </a:lnTo>
                  <a:lnTo>
                    <a:pt x="114" y="2645"/>
                  </a:lnTo>
                  <a:lnTo>
                    <a:pt x="57" y="2664"/>
                  </a:lnTo>
                  <a:lnTo>
                    <a:pt x="19" y="2721"/>
                  </a:lnTo>
                  <a:lnTo>
                    <a:pt x="0" y="2796"/>
                  </a:lnTo>
                  <a:lnTo>
                    <a:pt x="0" y="2853"/>
                  </a:lnTo>
                  <a:lnTo>
                    <a:pt x="38" y="2910"/>
                  </a:lnTo>
                  <a:lnTo>
                    <a:pt x="95" y="2966"/>
                  </a:lnTo>
                  <a:lnTo>
                    <a:pt x="152" y="2985"/>
                  </a:lnTo>
                  <a:lnTo>
                    <a:pt x="7462" y="3703"/>
                  </a:lnTo>
                  <a:lnTo>
                    <a:pt x="7519" y="3703"/>
                  </a:lnTo>
                  <a:lnTo>
                    <a:pt x="7575" y="3665"/>
                  </a:lnTo>
                  <a:lnTo>
                    <a:pt x="7613" y="3628"/>
                  </a:lnTo>
                  <a:lnTo>
                    <a:pt x="7651" y="3571"/>
                  </a:lnTo>
                  <a:lnTo>
                    <a:pt x="8331" y="983"/>
                  </a:lnTo>
                  <a:lnTo>
                    <a:pt x="8822" y="3760"/>
                  </a:lnTo>
                  <a:lnTo>
                    <a:pt x="8841" y="3817"/>
                  </a:lnTo>
                  <a:lnTo>
                    <a:pt x="8879" y="3873"/>
                  </a:lnTo>
                  <a:lnTo>
                    <a:pt x="8936" y="3892"/>
                  </a:lnTo>
                  <a:lnTo>
                    <a:pt x="8992" y="3911"/>
                  </a:lnTo>
                  <a:lnTo>
                    <a:pt x="9011" y="3911"/>
                  </a:lnTo>
                  <a:lnTo>
                    <a:pt x="17795" y="3023"/>
                  </a:lnTo>
                  <a:lnTo>
                    <a:pt x="17852" y="3004"/>
                  </a:lnTo>
                  <a:lnTo>
                    <a:pt x="17908" y="2948"/>
                  </a:lnTo>
                  <a:lnTo>
                    <a:pt x="17927" y="2891"/>
                  </a:lnTo>
                  <a:lnTo>
                    <a:pt x="17946" y="2834"/>
                  </a:lnTo>
                  <a:lnTo>
                    <a:pt x="17927" y="2759"/>
                  </a:lnTo>
                  <a:lnTo>
                    <a:pt x="17889" y="2702"/>
                  </a:lnTo>
                  <a:lnTo>
                    <a:pt x="17814" y="2683"/>
                  </a:lnTo>
                  <a:lnTo>
                    <a:pt x="17757" y="2664"/>
                  </a:lnTo>
                  <a:lnTo>
                    <a:pt x="9124" y="3552"/>
                  </a:lnTo>
                  <a:lnTo>
                    <a:pt x="8539" y="152"/>
                  </a:lnTo>
                  <a:lnTo>
                    <a:pt x="8520" y="95"/>
                  </a:lnTo>
                  <a:lnTo>
                    <a:pt x="8482" y="57"/>
                  </a:lnTo>
                  <a:lnTo>
                    <a:pt x="8425" y="20"/>
                  </a:lnTo>
                  <a:lnTo>
                    <a:pt x="8369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7" name="Google Shape;1607;p30"/>
            <p:cNvSpPr/>
            <p:nvPr/>
          </p:nvSpPr>
          <p:spPr>
            <a:xfrm>
              <a:off x="5087450" y="1382875"/>
              <a:ext cx="194100" cy="213475"/>
            </a:xfrm>
            <a:custGeom>
              <a:avLst/>
              <a:gdLst/>
              <a:ahLst/>
              <a:cxnLst/>
              <a:rect l="l" t="t" r="r" b="b"/>
              <a:pathLst>
                <a:path w="7764" h="8539" extrusionOk="0">
                  <a:moveTo>
                    <a:pt x="2418" y="0"/>
                  </a:moveTo>
                  <a:lnTo>
                    <a:pt x="0" y="2682"/>
                  </a:lnTo>
                  <a:lnTo>
                    <a:pt x="4534" y="8538"/>
                  </a:lnTo>
                  <a:lnTo>
                    <a:pt x="7764" y="6121"/>
                  </a:lnTo>
                  <a:lnTo>
                    <a:pt x="2418" y="0"/>
                  </a:lnTo>
                  <a:close/>
                </a:path>
              </a:pathLst>
            </a:custGeom>
            <a:solidFill>
              <a:srgbClr val="2D8CB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8" name="Google Shape;1608;p30"/>
            <p:cNvSpPr/>
            <p:nvPr/>
          </p:nvSpPr>
          <p:spPr>
            <a:xfrm>
              <a:off x="5152150" y="1395150"/>
              <a:ext cx="125150" cy="136025"/>
            </a:xfrm>
            <a:custGeom>
              <a:avLst/>
              <a:gdLst/>
              <a:ahLst/>
              <a:cxnLst/>
              <a:rect l="l" t="t" r="r" b="b"/>
              <a:pathLst>
                <a:path w="5006" h="5441" extrusionOk="0">
                  <a:moveTo>
                    <a:pt x="113" y="0"/>
                  </a:moveTo>
                  <a:lnTo>
                    <a:pt x="57" y="38"/>
                  </a:lnTo>
                  <a:lnTo>
                    <a:pt x="0" y="95"/>
                  </a:lnTo>
                  <a:lnTo>
                    <a:pt x="0" y="151"/>
                  </a:lnTo>
                  <a:lnTo>
                    <a:pt x="0" y="227"/>
                  </a:lnTo>
                  <a:lnTo>
                    <a:pt x="38" y="284"/>
                  </a:lnTo>
                  <a:lnTo>
                    <a:pt x="4704" y="5384"/>
                  </a:lnTo>
                  <a:lnTo>
                    <a:pt x="4760" y="5441"/>
                  </a:lnTo>
                  <a:lnTo>
                    <a:pt x="4893" y="5441"/>
                  </a:lnTo>
                  <a:lnTo>
                    <a:pt x="4949" y="5403"/>
                  </a:lnTo>
                  <a:lnTo>
                    <a:pt x="4987" y="5346"/>
                  </a:lnTo>
                  <a:lnTo>
                    <a:pt x="5006" y="5289"/>
                  </a:lnTo>
                  <a:lnTo>
                    <a:pt x="5006" y="5214"/>
                  </a:lnTo>
                  <a:lnTo>
                    <a:pt x="4968" y="5157"/>
                  </a:lnTo>
                  <a:lnTo>
                    <a:pt x="302" y="57"/>
                  </a:lnTo>
                  <a:lnTo>
                    <a:pt x="246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9" name="Google Shape;1609;p30"/>
            <p:cNvSpPr/>
            <p:nvPr/>
          </p:nvSpPr>
          <p:spPr>
            <a:xfrm>
              <a:off x="5884600" y="1293125"/>
              <a:ext cx="29300" cy="208300"/>
            </a:xfrm>
            <a:custGeom>
              <a:avLst/>
              <a:gdLst/>
              <a:ahLst/>
              <a:cxnLst/>
              <a:rect l="l" t="t" r="r" b="b"/>
              <a:pathLst>
                <a:path w="1172" h="8332" extrusionOk="0">
                  <a:moveTo>
                    <a:pt x="945" y="1"/>
                  </a:moveTo>
                  <a:lnTo>
                    <a:pt x="889" y="39"/>
                  </a:lnTo>
                  <a:lnTo>
                    <a:pt x="851" y="95"/>
                  </a:lnTo>
                  <a:lnTo>
                    <a:pt x="832" y="152"/>
                  </a:lnTo>
                  <a:lnTo>
                    <a:pt x="1" y="8143"/>
                  </a:lnTo>
                  <a:lnTo>
                    <a:pt x="1" y="8218"/>
                  </a:lnTo>
                  <a:lnTo>
                    <a:pt x="39" y="8275"/>
                  </a:lnTo>
                  <a:lnTo>
                    <a:pt x="95" y="8313"/>
                  </a:lnTo>
                  <a:lnTo>
                    <a:pt x="152" y="8332"/>
                  </a:lnTo>
                  <a:lnTo>
                    <a:pt x="171" y="8332"/>
                  </a:lnTo>
                  <a:lnTo>
                    <a:pt x="246" y="8313"/>
                  </a:lnTo>
                  <a:lnTo>
                    <a:pt x="284" y="8294"/>
                  </a:lnTo>
                  <a:lnTo>
                    <a:pt x="322" y="8237"/>
                  </a:lnTo>
                  <a:lnTo>
                    <a:pt x="341" y="8180"/>
                  </a:lnTo>
                  <a:lnTo>
                    <a:pt x="1172" y="190"/>
                  </a:lnTo>
                  <a:lnTo>
                    <a:pt x="1172" y="133"/>
                  </a:lnTo>
                  <a:lnTo>
                    <a:pt x="1134" y="58"/>
                  </a:lnTo>
                  <a:lnTo>
                    <a:pt x="1078" y="20"/>
                  </a:lnTo>
                  <a:lnTo>
                    <a:pt x="102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0" name="Google Shape;1610;p30"/>
            <p:cNvSpPr/>
            <p:nvPr/>
          </p:nvSpPr>
          <p:spPr>
            <a:xfrm>
              <a:off x="5466650" y="1248750"/>
              <a:ext cx="319275" cy="141225"/>
            </a:xfrm>
            <a:custGeom>
              <a:avLst/>
              <a:gdLst/>
              <a:ahLst/>
              <a:cxnLst/>
              <a:rect l="l" t="t" r="r" b="b"/>
              <a:pathLst>
                <a:path w="12771" h="5649" extrusionOk="0">
                  <a:moveTo>
                    <a:pt x="6405" y="737"/>
                  </a:moveTo>
                  <a:lnTo>
                    <a:pt x="6575" y="756"/>
                  </a:lnTo>
                  <a:lnTo>
                    <a:pt x="6745" y="813"/>
                  </a:lnTo>
                  <a:lnTo>
                    <a:pt x="6877" y="888"/>
                  </a:lnTo>
                  <a:lnTo>
                    <a:pt x="7009" y="1001"/>
                  </a:lnTo>
                  <a:lnTo>
                    <a:pt x="7123" y="1134"/>
                  </a:lnTo>
                  <a:lnTo>
                    <a:pt x="7198" y="1285"/>
                  </a:lnTo>
                  <a:lnTo>
                    <a:pt x="7236" y="1455"/>
                  </a:lnTo>
                  <a:lnTo>
                    <a:pt x="7255" y="1625"/>
                  </a:lnTo>
                  <a:lnTo>
                    <a:pt x="7236" y="1795"/>
                  </a:lnTo>
                  <a:lnTo>
                    <a:pt x="7179" y="1965"/>
                  </a:lnTo>
                  <a:lnTo>
                    <a:pt x="7085" y="2097"/>
                  </a:lnTo>
                  <a:lnTo>
                    <a:pt x="6990" y="2229"/>
                  </a:lnTo>
                  <a:lnTo>
                    <a:pt x="6858" y="2324"/>
                  </a:lnTo>
                  <a:lnTo>
                    <a:pt x="6707" y="2399"/>
                  </a:lnTo>
                  <a:lnTo>
                    <a:pt x="6537" y="2456"/>
                  </a:lnTo>
                  <a:lnTo>
                    <a:pt x="6367" y="2475"/>
                  </a:lnTo>
                  <a:lnTo>
                    <a:pt x="6197" y="2456"/>
                  </a:lnTo>
                  <a:lnTo>
                    <a:pt x="6027" y="2399"/>
                  </a:lnTo>
                  <a:lnTo>
                    <a:pt x="5895" y="2305"/>
                  </a:lnTo>
                  <a:lnTo>
                    <a:pt x="5762" y="2210"/>
                  </a:lnTo>
                  <a:lnTo>
                    <a:pt x="5649" y="2078"/>
                  </a:lnTo>
                  <a:lnTo>
                    <a:pt x="5574" y="1927"/>
                  </a:lnTo>
                  <a:lnTo>
                    <a:pt x="5536" y="1757"/>
                  </a:lnTo>
                  <a:lnTo>
                    <a:pt x="5517" y="1587"/>
                  </a:lnTo>
                  <a:lnTo>
                    <a:pt x="5536" y="1417"/>
                  </a:lnTo>
                  <a:lnTo>
                    <a:pt x="5592" y="1247"/>
                  </a:lnTo>
                  <a:lnTo>
                    <a:pt x="5687" y="1096"/>
                  </a:lnTo>
                  <a:lnTo>
                    <a:pt x="5781" y="983"/>
                  </a:lnTo>
                  <a:lnTo>
                    <a:pt x="5914" y="869"/>
                  </a:lnTo>
                  <a:lnTo>
                    <a:pt x="6065" y="794"/>
                  </a:lnTo>
                  <a:lnTo>
                    <a:pt x="6235" y="756"/>
                  </a:lnTo>
                  <a:lnTo>
                    <a:pt x="6405" y="737"/>
                  </a:lnTo>
                  <a:close/>
                  <a:moveTo>
                    <a:pt x="6140" y="0"/>
                  </a:moveTo>
                  <a:lnTo>
                    <a:pt x="5857" y="38"/>
                  </a:lnTo>
                  <a:lnTo>
                    <a:pt x="5555" y="114"/>
                  </a:lnTo>
                  <a:lnTo>
                    <a:pt x="5404" y="151"/>
                  </a:lnTo>
                  <a:lnTo>
                    <a:pt x="5271" y="227"/>
                  </a:lnTo>
                  <a:lnTo>
                    <a:pt x="5139" y="302"/>
                  </a:lnTo>
                  <a:lnTo>
                    <a:pt x="5007" y="397"/>
                  </a:lnTo>
                  <a:lnTo>
                    <a:pt x="4894" y="510"/>
                  </a:lnTo>
                  <a:lnTo>
                    <a:pt x="4780" y="624"/>
                  </a:lnTo>
                  <a:lnTo>
                    <a:pt x="4705" y="775"/>
                  </a:lnTo>
                  <a:lnTo>
                    <a:pt x="4629" y="926"/>
                  </a:lnTo>
                  <a:lnTo>
                    <a:pt x="4572" y="1115"/>
                  </a:lnTo>
                  <a:lnTo>
                    <a:pt x="4535" y="1304"/>
                  </a:lnTo>
                  <a:lnTo>
                    <a:pt x="4516" y="1511"/>
                  </a:lnTo>
                  <a:lnTo>
                    <a:pt x="4516" y="1719"/>
                  </a:lnTo>
                  <a:lnTo>
                    <a:pt x="4535" y="1908"/>
                  </a:lnTo>
                  <a:lnTo>
                    <a:pt x="4572" y="2097"/>
                  </a:lnTo>
                  <a:lnTo>
                    <a:pt x="4648" y="2437"/>
                  </a:lnTo>
                  <a:lnTo>
                    <a:pt x="4761" y="2739"/>
                  </a:lnTo>
                  <a:lnTo>
                    <a:pt x="4856" y="3004"/>
                  </a:lnTo>
                  <a:lnTo>
                    <a:pt x="4969" y="3230"/>
                  </a:lnTo>
                  <a:lnTo>
                    <a:pt x="5026" y="3400"/>
                  </a:lnTo>
                  <a:lnTo>
                    <a:pt x="5064" y="3514"/>
                  </a:lnTo>
                  <a:lnTo>
                    <a:pt x="5045" y="3533"/>
                  </a:lnTo>
                  <a:lnTo>
                    <a:pt x="5026" y="3552"/>
                  </a:lnTo>
                  <a:lnTo>
                    <a:pt x="4912" y="3570"/>
                  </a:lnTo>
                  <a:lnTo>
                    <a:pt x="4761" y="3589"/>
                  </a:lnTo>
                  <a:lnTo>
                    <a:pt x="4554" y="3589"/>
                  </a:lnTo>
                  <a:lnTo>
                    <a:pt x="3401" y="3533"/>
                  </a:lnTo>
                  <a:lnTo>
                    <a:pt x="2740" y="3533"/>
                  </a:lnTo>
                  <a:lnTo>
                    <a:pt x="2400" y="3552"/>
                  </a:lnTo>
                  <a:lnTo>
                    <a:pt x="2079" y="3570"/>
                  </a:lnTo>
                  <a:lnTo>
                    <a:pt x="1777" y="3608"/>
                  </a:lnTo>
                  <a:lnTo>
                    <a:pt x="1493" y="3684"/>
                  </a:lnTo>
                  <a:lnTo>
                    <a:pt x="1248" y="3759"/>
                  </a:lnTo>
                  <a:lnTo>
                    <a:pt x="1134" y="3816"/>
                  </a:lnTo>
                  <a:lnTo>
                    <a:pt x="1040" y="3873"/>
                  </a:lnTo>
                  <a:lnTo>
                    <a:pt x="870" y="4005"/>
                  </a:lnTo>
                  <a:lnTo>
                    <a:pt x="719" y="4137"/>
                  </a:lnTo>
                  <a:lnTo>
                    <a:pt x="587" y="4269"/>
                  </a:lnTo>
                  <a:lnTo>
                    <a:pt x="473" y="4383"/>
                  </a:lnTo>
                  <a:lnTo>
                    <a:pt x="284" y="4647"/>
                  </a:lnTo>
                  <a:lnTo>
                    <a:pt x="171" y="4874"/>
                  </a:lnTo>
                  <a:lnTo>
                    <a:pt x="77" y="5082"/>
                  </a:lnTo>
                  <a:lnTo>
                    <a:pt x="39" y="5233"/>
                  </a:lnTo>
                  <a:lnTo>
                    <a:pt x="1" y="5384"/>
                  </a:lnTo>
                  <a:lnTo>
                    <a:pt x="6291" y="5497"/>
                  </a:lnTo>
                  <a:lnTo>
                    <a:pt x="12771" y="5648"/>
                  </a:lnTo>
                  <a:lnTo>
                    <a:pt x="12714" y="5497"/>
                  </a:lnTo>
                  <a:lnTo>
                    <a:pt x="12657" y="5346"/>
                  </a:lnTo>
                  <a:lnTo>
                    <a:pt x="12544" y="5138"/>
                  </a:lnTo>
                  <a:lnTo>
                    <a:pt x="12393" y="4893"/>
                  </a:lnTo>
                  <a:lnTo>
                    <a:pt x="12185" y="4628"/>
                  </a:lnTo>
                  <a:lnTo>
                    <a:pt x="11921" y="4364"/>
                  </a:lnTo>
                  <a:lnTo>
                    <a:pt x="11770" y="4232"/>
                  </a:lnTo>
                  <a:lnTo>
                    <a:pt x="11600" y="4099"/>
                  </a:lnTo>
                  <a:lnTo>
                    <a:pt x="11505" y="4024"/>
                  </a:lnTo>
                  <a:lnTo>
                    <a:pt x="11411" y="3986"/>
                  </a:lnTo>
                  <a:lnTo>
                    <a:pt x="11165" y="3892"/>
                  </a:lnTo>
                  <a:lnTo>
                    <a:pt x="10901" y="3816"/>
                  </a:lnTo>
                  <a:lnTo>
                    <a:pt x="10598" y="3778"/>
                  </a:lnTo>
                  <a:lnTo>
                    <a:pt x="10277" y="3759"/>
                  </a:lnTo>
                  <a:lnTo>
                    <a:pt x="9956" y="3741"/>
                  </a:lnTo>
                  <a:lnTo>
                    <a:pt x="9295" y="3741"/>
                  </a:lnTo>
                  <a:lnTo>
                    <a:pt x="8672" y="3759"/>
                  </a:lnTo>
                  <a:lnTo>
                    <a:pt x="8143" y="3759"/>
                  </a:lnTo>
                  <a:lnTo>
                    <a:pt x="7935" y="3741"/>
                  </a:lnTo>
                  <a:lnTo>
                    <a:pt x="7765" y="3703"/>
                  </a:lnTo>
                  <a:lnTo>
                    <a:pt x="7652" y="3646"/>
                  </a:lnTo>
                  <a:lnTo>
                    <a:pt x="7633" y="3608"/>
                  </a:lnTo>
                  <a:lnTo>
                    <a:pt x="7614" y="3570"/>
                  </a:lnTo>
                  <a:lnTo>
                    <a:pt x="7595" y="3476"/>
                  </a:lnTo>
                  <a:lnTo>
                    <a:pt x="7614" y="3400"/>
                  </a:lnTo>
                  <a:lnTo>
                    <a:pt x="7633" y="3306"/>
                  </a:lnTo>
                  <a:lnTo>
                    <a:pt x="7670" y="3193"/>
                  </a:lnTo>
                  <a:lnTo>
                    <a:pt x="7784" y="2985"/>
                  </a:lnTo>
                  <a:lnTo>
                    <a:pt x="7897" y="2739"/>
                  </a:lnTo>
                  <a:lnTo>
                    <a:pt x="8029" y="2456"/>
                  </a:lnTo>
                  <a:lnTo>
                    <a:pt x="8143" y="2135"/>
                  </a:lnTo>
                  <a:lnTo>
                    <a:pt x="8180" y="1965"/>
                  </a:lnTo>
                  <a:lnTo>
                    <a:pt x="8218" y="1795"/>
                  </a:lnTo>
                  <a:lnTo>
                    <a:pt x="8218" y="1587"/>
                  </a:lnTo>
                  <a:lnTo>
                    <a:pt x="8218" y="1379"/>
                  </a:lnTo>
                  <a:lnTo>
                    <a:pt x="8199" y="1190"/>
                  </a:lnTo>
                  <a:lnTo>
                    <a:pt x="8143" y="1001"/>
                  </a:lnTo>
                  <a:lnTo>
                    <a:pt x="8086" y="831"/>
                  </a:lnTo>
                  <a:lnTo>
                    <a:pt x="7992" y="699"/>
                  </a:lnTo>
                  <a:lnTo>
                    <a:pt x="7897" y="567"/>
                  </a:lnTo>
                  <a:lnTo>
                    <a:pt x="7784" y="454"/>
                  </a:lnTo>
                  <a:lnTo>
                    <a:pt x="7670" y="359"/>
                  </a:lnTo>
                  <a:lnTo>
                    <a:pt x="7538" y="265"/>
                  </a:lnTo>
                  <a:lnTo>
                    <a:pt x="7387" y="208"/>
                  </a:lnTo>
                  <a:lnTo>
                    <a:pt x="7255" y="151"/>
                  </a:lnTo>
                  <a:lnTo>
                    <a:pt x="6953" y="57"/>
                  </a:lnTo>
                  <a:lnTo>
                    <a:pt x="6669" y="19"/>
                  </a:lnTo>
                  <a:lnTo>
                    <a:pt x="6405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1" name="Google Shape;1611;p30"/>
            <p:cNvSpPr/>
            <p:nvPr/>
          </p:nvSpPr>
          <p:spPr>
            <a:xfrm>
              <a:off x="5420850" y="1367275"/>
              <a:ext cx="409950" cy="573825"/>
            </a:xfrm>
            <a:custGeom>
              <a:avLst/>
              <a:gdLst/>
              <a:ahLst/>
              <a:cxnLst/>
              <a:rect l="l" t="t" r="r" b="b"/>
              <a:pathLst>
                <a:path w="16398" h="22953" extrusionOk="0">
                  <a:moveTo>
                    <a:pt x="775" y="1"/>
                  </a:moveTo>
                  <a:lnTo>
                    <a:pt x="624" y="20"/>
                  </a:lnTo>
                  <a:lnTo>
                    <a:pt x="473" y="57"/>
                  </a:lnTo>
                  <a:lnTo>
                    <a:pt x="341" y="133"/>
                  </a:lnTo>
                  <a:lnTo>
                    <a:pt x="227" y="227"/>
                  </a:lnTo>
                  <a:lnTo>
                    <a:pt x="133" y="341"/>
                  </a:lnTo>
                  <a:lnTo>
                    <a:pt x="57" y="473"/>
                  </a:lnTo>
                  <a:lnTo>
                    <a:pt x="19" y="624"/>
                  </a:lnTo>
                  <a:lnTo>
                    <a:pt x="1" y="775"/>
                  </a:lnTo>
                  <a:lnTo>
                    <a:pt x="208" y="21781"/>
                  </a:lnTo>
                  <a:lnTo>
                    <a:pt x="227" y="21932"/>
                  </a:lnTo>
                  <a:lnTo>
                    <a:pt x="265" y="22065"/>
                  </a:lnTo>
                  <a:lnTo>
                    <a:pt x="341" y="22197"/>
                  </a:lnTo>
                  <a:lnTo>
                    <a:pt x="435" y="22310"/>
                  </a:lnTo>
                  <a:lnTo>
                    <a:pt x="548" y="22405"/>
                  </a:lnTo>
                  <a:lnTo>
                    <a:pt x="662" y="22480"/>
                  </a:lnTo>
                  <a:lnTo>
                    <a:pt x="813" y="22518"/>
                  </a:lnTo>
                  <a:lnTo>
                    <a:pt x="964" y="22537"/>
                  </a:lnTo>
                  <a:lnTo>
                    <a:pt x="15547" y="22952"/>
                  </a:lnTo>
                  <a:lnTo>
                    <a:pt x="15698" y="22952"/>
                  </a:lnTo>
                  <a:lnTo>
                    <a:pt x="15850" y="22896"/>
                  </a:lnTo>
                  <a:lnTo>
                    <a:pt x="15982" y="22839"/>
                  </a:lnTo>
                  <a:lnTo>
                    <a:pt x="16095" y="22745"/>
                  </a:lnTo>
                  <a:lnTo>
                    <a:pt x="16190" y="22631"/>
                  </a:lnTo>
                  <a:lnTo>
                    <a:pt x="16265" y="22499"/>
                  </a:lnTo>
                  <a:lnTo>
                    <a:pt x="16322" y="22348"/>
                  </a:lnTo>
                  <a:lnTo>
                    <a:pt x="16322" y="22197"/>
                  </a:lnTo>
                  <a:lnTo>
                    <a:pt x="16397" y="889"/>
                  </a:lnTo>
                  <a:lnTo>
                    <a:pt x="16378" y="719"/>
                  </a:lnTo>
                  <a:lnTo>
                    <a:pt x="16341" y="586"/>
                  </a:lnTo>
                  <a:lnTo>
                    <a:pt x="16265" y="454"/>
                  </a:lnTo>
                  <a:lnTo>
                    <a:pt x="16171" y="341"/>
                  </a:lnTo>
                  <a:lnTo>
                    <a:pt x="16057" y="246"/>
                  </a:lnTo>
                  <a:lnTo>
                    <a:pt x="15925" y="171"/>
                  </a:lnTo>
                  <a:lnTo>
                    <a:pt x="15793" y="133"/>
                  </a:lnTo>
                  <a:lnTo>
                    <a:pt x="15623" y="114"/>
                  </a:lnTo>
                  <a:lnTo>
                    <a:pt x="775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2" name="Google Shape;1612;p30"/>
            <p:cNvSpPr/>
            <p:nvPr/>
          </p:nvSpPr>
          <p:spPr>
            <a:xfrm>
              <a:off x="5560175" y="1643075"/>
              <a:ext cx="536500" cy="153050"/>
            </a:xfrm>
            <a:custGeom>
              <a:avLst/>
              <a:gdLst/>
              <a:ahLst/>
              <a:cxnLst/>
              <a:rect l="l" t="t" r="r" b="b"/>
              <a:pathLst>
                <a:path w="21460" h="6122" extrusionOk="0">
                  <a:moveTo>
                    <a:pt x="15207" y="1"/>
                  </a:moveTo>
                  <a:lnTo>
                    <a:pt x="340" y="870"/>
                  </a:lnTo>
                  <a:lnTo>
                    <a:pt x="0" y="5668"/>
                  </a:lnTo>
                  <a:lnTo>
                    <a:pt x="813" y="5743"/>
                  </a:lnTo>
                  <a:lnTo>
                    <a:pt x="2966" y="5876"/>
                  </a:lnTo>
                  <a:lnTo>
                    <a:pt x="4421" y="5951"/>
                  </a:lnTo>
                  <a:lnTo>
                    <a:pt x="6064" y="6027"/>
                  </a:lnTo>
                  <a:lnTo>
                    <a:pt x="7840" y="6083"/>
                  </a:lnTo>
                  <a:lnTo>
                    <a:pt x="9691" y="6121"/>
                  </a:lnTo>
                  <a:lnTo>
                    <a:pt x="11580" y="6121"/>
                  </a:lnTo>
                  <a:lnTo>
                    <a:pt x="12524" y="6102"/>
                  </a:lnTo>
                  <a:lnTo>
                    <a:pt x="13450" y="6083"/>
                  </a:lnTo>
                  <a:lnTo>
                    <a:pt x="14357" y="6046"/>
                  </a:lnTo>
                  <a:lnTo>
                    <a:pt x="15245" y="5989"/>
                  </a:lnTo>
                  <a:lnTo>
                    <a:pt x="16114" y="5932"/>
                  </a:lnTo>
                  <a:lnTo>
                    <a:pt x="16926" y="5838"/>
                  </a:lnTo>
                  <a:lnTo>
                    <a:pt x="17719" y="5743"/>
                  </a:lnTo>
                  <a:lnTo>
                    <a:pt x="18437" y="5630"/>
                  </a:lnTo>
                  <a:lnTo>
                    <a:pt x="19117" y="5498"/>
                  </a:lnTo>
                  <a:lnTo>
                    <a:pt x="19741" y="5328"/>
                  </a:lnTo>
                  <a:lnTo>
                    <a:pt x="20288" y="5158"/>
                  </a:lnTo>
                  <a:lnTo>
                    <a:pt x="20534" y="5063"/>
                  </a:lnTo>
                  <a:lnTo>
                    <a:pt x="20761" y="4950"/>
                  </a:lnTo>
                  <a:lnTo>
                    <a:pt x="20968" y="4855"/>
                  </a:lnTo>
                  <a:lnTo>
                    <a:pt x="21157" y="4742"/>
                  </a:lnTo>
                  <a:lnTo>
                    <a:pt x="21308" y="4610"/>
                  </a:lnTo>
                  <a:lnTo>
                    <a:pt x="21460" y="4497"/>
                  </a:lnTo>
                  <a:lnTo>
                    <a:pt x="15207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3" name="Google Shape;1613;p30"/>
            <p:cNvSpPr/>
            <p:nvPr/>
          </p:nvSpPr>
          <p:spPr>
            <a:xfrm>
              <a:off x="5382600" y="1567050"/>
              <a:ext cx="188925" cy="228600"/>
            </a:xfrm>
            <a:custGeom>
              <a:avLst/>
              <a:gdLst/>
              <a:ahLst/>
              <a:cxnLst/>
              <a:rect l="l" t="t" r="r" b="b"/>
              <a:pathLst>
                <a:path w="7557" h="9144" extrusionOk="0">
                  <a:moveTo>
                    <a:pt x="2551" y="0"/>
                  </a:moveTo>
                  <a:lnTo>
                    <a:pt x="2400" y="19"/>
                  </a:lnTo>
                  <a:lnTo>
                    <a:pt x="2267" y="57"/>
                  </a:lnTo>
                  <a:lnTo>
                    <a:pt x="2230" y="76"/>
                  </a:lnTo>
                  <a:lnTo>
                    <a:pt x="2211" y="114"/>
                  </a:lnTo>
                  <a:lnTo>
                    <a:pt x="2211" y="170"/>
                  </a:lnTo>
                  <a:lnTo>
                    <a:pt x="2211" y="227"/>
                  </a:lnTo>
                  <a:lnTo>
                    <a:pt x="2248" y="359"/>
                  </a:lnTo>
                  <a:lnTo>
                    <a:pt x="2324" y="510"/>
                  </a:lnTo>
                  <a:lnTo>
                    <a:pt x="2437" y="680"/>
                  </a:lnTo>
                  <a:lnTo>
                    <a:pt x="2588" y="869"/>
                  </a:lnTo>
                  <a:lnTo>
                    <a:pt x="2740" y="1077"/>
                  </a:lnTo>
                  <a:lnTo>
                    <a:pt x="3117" y="1474"/>
                  </a:lnTo>
                  <a:lnTo>
                    <a:pt x="3495" y="1870"/>
                  </a:lnTo>
                  <a:lnTo>
                    <a:pt x="3816" y="2192"/>
                  </a:lnTo>
                  <a:lnTo>
                    <a:pt x="4137" y="2494"/>
                  </a:lnTo>
                  <a:lnTo>
                    <a:pt x="1946" y="2173"/>
                  </a:lnTo>
                  <a:lnTo>
                    <a:pt x="1927" y="2154"/>
                  </a:lnTo>
                  <a:lnTo>
                    <a:pt x="1908" y="2135"/>
                  </a:lnTo>
                  <a:lnTo>
                    <a:pt x="1852" y="2022"/>
                  </a:lnTo>
                  <a:lnTo>
                    <a:pt x="1738" y="1682"/>
                  </a:lnTo>
                  <a:lnTo>
                    <a:pt x="1625" y="1209"/>
                  </a:lnTo>
                  <a:lnTo>
                    <a:pt x="1549" y="1228"/>
                  </a:lnTo>
                  <a:lnTo>
                    <a:pt x="1455" y="1266"/>
                  </a:lnTo>
                  <a:lnTo>
                    <a:pt x="1342" y="1323"/>
                  </a:lnTo>
                  <a:lnTo>
                    <a:pt x="1228" y="1398"/>
                  </a:lnTo>
                  <a:lnTo>
                    <a:pt x="1115" y="1493"/>
                  </a:lnTo>
                  <a:lnTo>
                    <a:pt x="983" y="1606"/>
                  </a:lnTo>
                  <a:lnTo>
                    <a:pt x="851" y="1738"/>
                  </a:lnTo>
                  <a:lnTo>
                    <a:pt x="718" y="1889"/>
                  </a:lnTo>
                  <a:lnTo>
                    <a:pt x="605" y="2059"/>
                  </a:lnTo>
                  <a:lnTo>
                    <a:pt x="492" y="2229"/>
                  </a:lnTo>
                  <a:lnTo>
                    <a:pt x="416" y="2418"/>
                  </a:lnTo>
                  <a:lnTo>
                    <a:pt x="341" y="2626"/>
                  </a:lnTo>
                  <a:lnTo>
                    <a:pt x="303" y="2834"/>
                  </a:lnTo>
                  <a:lnTo>
                    <a:pt x="284" y="3042"/>
                  </a:lnTo>
                  <a:lnTo>
                    <a:pt x="303" y="3268"/>
                  </a:lnTo>
                  <a:lnTo>
                    <a:pt x="341" y="3514"/>
                  </a:lnTo>
                  <a:lnTo>
                    <a:pt x="246" y="3703"/>
                  </a:lnTo>
                  <a:lnTo>
                    <a:pt x="152" y="3929"/>
                  </a:lnTo>
                  <a:lnTo>
                    <a:pt x="76" y="4213"/>
                  </a:lnTo>
                  <a:lnTo>
                    <a:pt x="38" y="4364"/>
                  </a:lnTo>
                  <a:lnTo>
                    <a:pt x="19" y="4534"/>
                  </a:lnTo>
                  <a:lnTo>
                    <a:pt x="0" y="4704"/>
                  </a:lnTo>
                  <a:lnTo>
                    <a:pt x="0" y="4874"/>
                  </a:lnTo>
                  <a:lnTo>
                    <a:pt x="19" y="5063"/>
                  </a:lnTo>
                  <a:lnTo>
                    <a:pt x="57" y="5233"/>
                  </a:lnTo>
                  <a:lnTo>
                    <a:pt x="133" y="5422"/>
                  </a:lnTo>
                  <a:lnTo>
                    <a:pt x="227" y="5592"/>
                  </a:lnTo>
                  <a:lnTo>
                    <a:pt x="171" y="5781"/>
                  </a:lnTo>
                  <a:lnTo>
                    <a:pt x="133" y="6007"/>
                  </a:lnTo>
                  <a:lnTo>
                    <a:pt x="133" y="6291"/>
                  </a:lnTo>
                  <a:lnTo>
                    <a:pt x="133" y="6442"/>
                  </a:lnTo>
                  <a:lnTo>
                    <a:pt x="152" y="6593"/>
                  </a:lnTo>
                  <a:lnTo>
                    <a:pt x="171" y="6763"/>
                  </a:lnTo>
                  <a:lnTo>
                    <a:pt x="227" y="6952"/>
                  </a:lnTo>
                  <a:lnTo>
                    <a:pt x="284" y="7122"/>
                  </a:lnTo>
                  <a:lnTo>
                    <a:pt x="378" y="7292"/>
                  </a:lnTo>
                  <a:lnTo>
                    <a:pt x="473" y="7462"/>
                  </a:lnTo>
                  <a:lnTo>
                    <a:pt x="605" y="7632"/>
                  </a:lnTo>
                  <a:lnTo>
                    <a:pt x="624" y="7783"/>
                  </a:lnTo>
                  <a:lnTo>
                    <a:pt x="643" y="7934"/>
                  </a:lnTo>
                  <a:lnTo>
                    <a:pt x="681" y="8123"/>
                  </a:lnTo>
                  <a:lnTo>
                    <a:pt x="756" y="8331"/>
                  </a:lnTo>
                  <a:lnTo>
                    <a:pt x="851" y="8558"/>
                  </a:lnTo>
                  <a:lnTo>
                    <a:pt x="926" y="8652"/>
                  </a:lnTo>
                  <a:lnTo>
                    <a:pt x="1021" y="8746"/>
                  </a:lnTo>
                  <a:lnTo>
                    <a:pt x="1115" y="8841"/>
                  </a:lnTo>
                  <a:lnTo>
                    <a:pt x="1228" y="8935"/>
                  </a:lnTo>
                  <a:lnTo>
                    <a:pt x="1379" y="9011"/>
                  </a:lnTo>
                  <a:lnTo>
                    <a:pt x="1606" y="9068"/>
                  </a:lnTo>
                  <a:lnTo>
                    <a:pt x="1871" y="9105"/>
                  </a:lnTo>
                  <a:lnTo>
                    <a:pt x="2192" y="9124"/>
                  </a:lnTo>
                  <a:lnTo>
                    <a:pt x="2570" y="9143"/>
                  </a:lnTo>
                  <a:lnTo>
                    <a:pt x="2966" y="9143"/>
                  </a:lnTo>
                  <a:lnTo>
                    <a:pt x="3816" y="9105"/>
                  </a:lnTo>
                  <a:lnTo>
                    <a:pt x="4742" y="9049"/>
                  </a:lnTo>
                  <a:lnTo>
                    <a:pt x="5630" y="8954"/>
                  </a:lnTo>
                  <a:lnTo>
                    <a:pt x="6442" y="8841"/>
                  </a:lnTo>
                  <a:lnTo>
                    <a:pt x="7122" y="8709"/>
                  </a:lnTo>
                  <a:lnTo>
                    <a:pt x="7557" y="3911"/>
                  </a:lnTo>
                  <a:lnTo>
                    <a:pt x="7122" y="3268"/>
                  </a:lnTo>
                  <a:lnTo>
                    <a:pt x="6631" y="2588"/>
                  </a:lnTo>
                  <a:lnTo>
                    <a:pt x="6008" y="1757"/>
                  </a:lnTo>
                  <a:lnTo>
                    <a:pt x="5838" y="1549"/>
                  </a:lnTo>
                  <a:lnTo>
                    <a:pt x="5611" y="1341"/>
                  </a:lnTo>
                  <a:lnTo>
                    <a:pt x="5346" y="1153"/>
                  </a:lnTo>
                  <a:lnTo>
                    <a:pt x="5063" y="964"/>
                  </a:lnTo>
                  <a:lnTo>
                    <a:pt x="4780" y="794"/>
                  </a:lnTo>
                  <a:lnTo>
                    <a:pt x="4459" y="624"/>
                  </a:lnTo>
                  <a:lnTo>
                    <a:pt x="4156" y="473"/>
                  </a:lnTo>
                  <a:lnTo>
                    <a:pt x="3854" y="340"/>
                  </a:lnTo>
                  <a:lnTo>
                    <a:pt x="3552" y="227"/>
                  </a:lnTo>
                  <a:lnTo>
                    <a:pt x="3250" y="151"/>
                  </a:lnTo>
                  <a:lnTo>
                    <a:pt x="2985" y="76"/>
                  </a:lnTo>
                  <a:lnTo>
                    <a:pt x="2758" y="19"/>
                  </a:lnTo>
                  <a:lnTo>
                    <a:pt x="255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4" name="Google Shape;1614;p30"/>
            <p:cNvSpPr/>
            <p:nvPr/>
          </p:nvSpPr>
          <p:spPr>
            <a:xfrm>
              <a:off x="5936075" y="1638350"/>
              <a:ext cx="39700" cy="12300"/>
            </a:xfrm>
            <a:custGeom>
              <a:avLst/>
              <a:gdLst/>
              <a:ahLst/>
              <a:cxnLst/>
              <a:rect l="l" t="t" r="r" b="b"/>
              <a:pathLst>
                <a:path w="1588" h="492" extrusionOk="0">
                  <a:moveTo>
                    <a:pt x="190" y="1"/>
                  </a:moveTo>
                  <a:lnTo>
                    <a:pt x="114" y="20"/>
                  </a:lnTo>
                  <a:lnTo>
                    <a:pt x="58" y="38"/>
                  </a:lnTo>
                  <a:lnTo>
                    <a:pt x="20" y="95"/>
                  </a:lnTo>
                  <a:lnTo>
                    <a:pt x="1" y="171"/>
                  </a:lnTo>
                  <a:lnTo>
                    <a:pt x="1" y="227"/>
                  </a:lnTo>
                  <a:lnTo>
                    <a:pt x="39" y="284"/>
                  </a:lnTo>
                  <a:lnTo>
                    <a:pt x="76" y="341"/>
                  </a:lnTo>
                  <a:lnTo>
                    <a:pt x="152" y="360"/>
                  </a:lnTo>
                  <a:lnTo>
                    <a:pt x="1380" y="492"/>
                  </a:lnTo>
                  <a:lnTo>
                    <a:pt x="1474" y="492"/>
                  </a:lnTo>
                  <a:lnTo>
                    <a:pt x="1531" y="454"/>
                  </a:lnTo>
                  <a:lnTo>
                    <a:pt x="1569" y="416"/>
                  </a:lnTo>
                  <a:lnTo>
                    <a:pt x="1588" y="341"/>
                  </a:lnTo>
                  <a:lnTo>
                    <a:pt x="1569" y="284"/>
                  </a:lnTo>
                  <a:lnTo>
                    <a:pt x="1550" y="227"/>
                  </a:lnTo>
                  <a:lnTo>
                    <a:pt x="1493" y="171"/>
                  </a:lnTo>
                  <a:lnTo>
                    <a:pt x="1418" y="152"/>
                  </a:lnTo>
                  <a:lnTo>
                    <a:pt x="190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5" name="Google Shape;1615;p30"/>
            <p:cNvSpPr/>
            <p:nvPr/>
          </p:nvSpPr>
          <p:spPr>
            <a:xfrm>
              <a:off x="4595350" y="879450"/>
              <a:ext cx="289525" cy="309350"/>
            </a:xfrm>
            <a:custGeom>
              <a:avLst/>
              <a:gdLst/>
              <a:ahLst/>
              <a:cxnLst/>
              <a:rect l="l" t="t" r="r" b="b"/>
              <a:pathLst>
                <a:path w="11581" h="12374" extrusionOk="0">
                  <a:moveTo>
                    <a:pt x="3287" y="0"/>
                  </a:moveTo>
                  <a:lnTo>
                    <a:pt x="3193" y="19"/>
                  </a:lnTo>
                  <a:lnTo>
                    <a:pt x="3098" y="38"/>
                  </a:lnTo>
                  <a:lnTo>
                    <a:pt x="2928" y="151"/>
                  </a:lnTo>
                  <a:lnTo>
                    <a:pt x="2721" y="340"/>
                  </a:lnTo>
                  <a:lnTo>
                    <a:pt x="2494" y="586"/>
                  </a:lnTo>
                  <a:lnTo>
                    <a:pt x="2230" y="869"/>
                  </a:lnTo>
                  <a:lnTo>
                    <a:pt x="1965" y="1209"/>
                  </a:lnTo>
                  <a:lnTo>
                    <a:pt x="1682" y="1587"/>
                  </a:lnTo>
                  <a:lnTo>
                    <a:pt x="1398" y="1965"/>
                  </a:lnTo>
                  <a:lnTo>
                    <a:pt x="1134" y="2380"/>
                  </a:lnTo>
                  <a:lnTo>
                    <a:pt x="869" y="2777"/>
                  </a:lnTo>
                  <a:lnTo>
                    <a:pt x="624" y="3174"/>
                  </a:lnTo>
                  <a:lnTo>
                    <a:pt x="416" y="3533"/>
                  </a:lnTo>
                  <a:lnTo>
                    <a:pt x="246" y="3891"/>
                  </a:lnTo>
                  <a:lnTo>
                    <a:pt x="114" y="4194"/>
                  </a:lnTo>
                  <a:lnTo>
                    <a:pt x="19" y="4439"/>
                  </a:lnTo>
                  <a:lnTo>
                    <a:pt x="0" y="4534"/>
                  </a:lnTo>
                  <a:lnTo>
                    <a:pt x="0" y="4628"/>
                  </a:lnTo>
                  <a:lnTo>
                    <a:pt x="19" y="4704"/>
                  </a:lnTo>
                  <a:lnTo>
                    <a:pt x="38" y="4741"/>
                  </a:lnTo>
                  <a:lnTo>
                    <a:pt x="95" y="4779"/>
                  </a:lnTo>
                  <a:lnTo>
                    <a:pt x="227" y="4779"/>
                  </a:lnTo>
                  <a:lnTo>
                    <a:pt x="303" y="4741"/>
                  </a:lnTo>
                  <a:lnTo>
                    <a:pt x="511" y="4647"/>
                  </a:lnTo>
                  <a:lnTo>
                    <a:pt x="756" y="4477"/>
                  </a:lnTo>
                  <a:lnTo>
                    <a:pt x="1021" y="4269"/>
                  </a:lnTo>
                  <a:lnTo>
                    <a:pt x="1323" y="4024"/>
                  </a:lnTo>
                  <a:lnTo>
                    <a:pt x="1927" y="3476"/>
                  </a:lnTo>
                  <a:lnTo>
                    <a:pt x="2532" y="2909"/>
                  </a:lnTo>
                  <a:lnTo>
                    <a:pt x="3042" y="2399"/>
                  </a:lnTo>
                  <a:lnTo>
                    <a:pt x="3533" y="1889"/>
                  </a:lnTo>
                  <a:lnTo>
                    <a:pt x="3930" y="2002"/>
                  </a:lnTo>
                  <a:lnTo>
                    <a:pt x="4345" y="2154"/>
                  </a:lnTo>
                  <a:lnTo>
                    <a:pt x="4836" y="2342"/>
                  </a:lnTo>
                  <a:lnTo>
                    <a:pt x="5365" y="2588"/>
                  </a:lnTo>
                  <a:lnTo>
                    <a:pt x="5611" y="2720"/>
                  </a:lnTo>
                  <a:lnTo>
                    <a:pt x="5838" y="2852"/>
                  </a:lnTo>
                  <a:lnTo>
                    <a:pt x="6045" y="3004"/>
                  </a:lnTo>
                  <a:lnTo>
                    <a:pt x="6234" y="3155"/>
                  </a:lnTo>
                  <a:lnTo>
                    <a:pt x="6385" y="3325"/>
                  </a:lnTo>
                  <a:lnTo>
                    <a:pt x="6480" y="3476"/>
                  </a:lnTo>
                  <a:lnTo>
                    <a:pt x="6555" y="3646"/>
                  </a:lnTo>
                  <a:lnTo>
                    <a:pt x="6612" y="3835"/>
                  </a:lnTo>
                  <a:lnTo>
                    <a:pt x="6669" y="4005"/>
                  </a:lnTo>
                  <a:lnTo>
                    <a:pt x="6707" y="4194"/>
                  </a:lnTo>
                  <a:lnTo>
                    <a:pt x="6725" y="4383"/>
                  </a:lnTo>
                  <a:lnTo>
                    <a:pt x="6725" y="4571"/>
                  </a:lnTo>
                  <a:lnTo>
                    <a:pt x="6725" y="4760"/>
                  </a:lnTo>
                  <a:lnTo>
                    <a:pt x="6707" y="4930"/>
                  </a:lnTo>
                  <a:lnTo>
                    <a:pt x="6688" y="5100"/>
                  </a:lnTo>
                  <a:lnTo>
                    <a:pt x="6650" y="5270"/>
                  </a:lnTo>
                  <a:lnTo>
                    <a:pt x="6593" y="5403"/>
                  </a:lnTo>
                  <a:lnTo>
                    <a:pt x="6536" y="5535"/>
                  </a:lnTo>
                  <a:lnTo>
                    <a:pt x="6480" y="5648"/>
                  </a:lnTo>
                  <a:lnTo>
                    <a:pt x="6404" y="5724"/>
                  </a:lnTo>
                  <a:lnTo>
                    <a:pt x="6310" y="5780"/>
                  </a:lnTo>
                  <a:lnTo>
                    <a:pt x="6215" y="5818"/>
                  </a:lnTo>
                  <a:lnTo>
                    <a:pt x="5460" y="9067"/>
                  </a:lnTo>
                  <a:lnTo>
                    <a:pt x="5611" y="9407"/>
                  </a:lnTo>
                  <a:lnTo>
                    <a:pt x="5781" y="9747"/>
                  </a:lnTo>
                  <a:lnTo>
                    <a:pt x="5951" y="10069"/>
                  </a:lnTo>
                  <a:lnTo>
                    <a:pt x="6121" y="10390"/>
                  </a:lnTo>
                  <a:lnTo>
                    <a:pt x="6499" y="10956"/>
                  </a:lnTo>
                  <a:lnTo>
                    <a:pt x="6839" y="11429"/>
                  </a:lnTo>
                  <a:lnTo>
                    <a:pt x="7160" y="11825"/>
                  </a:lnTo>
                  <a:lnTo>
                    <a:pt x="7424" y="12128"/>
                  </a:lnTo>
                  <a:lnTo>
                    <a:pt x="7651" y="12373"/>
                  </a:lnTo>
                  <a:lnTo>
                    <a:pt x="11580" y="10616"/>
                  </a:lnTo>
                  <a:lnTo>
                    <a:pt x="11335" y="9559"/>
                  </a:lnTo>
                  <a:lnTo>
                    <a:pt x="11070" y="8463"/>
                  </a:lnTo>
                  <a:lnTo>
                    <a:pt x="10711" y="7178"/>
                  </a:lnTo>
                  <a:lnTo>
                    <a:pt x="10333" y="5837"/>
                  </a:lnTo>
                  <a:lnTo>
                    <a:pt x="10126" y="5214"/>
                  </a:lnTo>
                  <a:lnTo>
                    <a:pt x="9918" y="4609"/>
                  </a:lnTo>
                  <a:lnTo>
                    <a:pt x="9710" y="4080"/>
                  </a:lnTo>
                  <a:lnTo>
                    <a:pt x="9502" y="3627"/>
                  </a:lnTo>
                  <a:lnTo>
                    <a:pt x="9408" y="3438"/>
                  </a:lnTo>
                  <a:lnTo>
                    <a:pt x="9313" y="3287"/>
                  </a:lnTo>
                  <a:lnTo>
                    <a:pt x="9219" y="3155"/>
                  </a:lnTo>
                  <a:lnTo>
                    <a:pt x="9124" y="3041"/>
                  </a:lnTo>
                  <a:lnTo>
                    <a:pt x="8898" y="2852"/>
                  </a:lnTo>
                  <a:lnTo>
                    <a:pt x="8614" y="2645"/>
                  </a:lnTo>
                  <a:lnTo>
                    <a:pt x="8274" y="2399"/>
                  </a:lnTo>
                  <a:lnTo>
                    <a:pt x="7878" y="2135"/>
                  </a:lnTo>
                  <a:lnTo>
                    <a:pt x="6990" y="1606"/>
                  </a:lnTo>
                  <a:lnTo>
                    <a:pt x="6518" y="1322"/>
                  </a:lnTo>
                  <a:lnTo>
                    <a:pt x="6045" y="1058"/>
                  </a:lnTo>
                  <a:lnTo>
                    <a:pt x="5573" y="812"/>
                  </a:lnTo>
                  <a:lnTo>
                    <a:pt x="5101" y="586"/>
                  </a:lnTo>
                  <a:lnTo>
                    <a:pt x="4647" y="397"/>
                  </a:lnTo>
                  <a:lnTo>
                    <a:pt x="4251" y="227"/>
                  </a:lnTo>
                  <a:lnTo>
                    <a:pt x="3873" y="113"/>
                  </a:lnTo>
                  <a:lnTo>
                    <a:pt x="3552" y="38"/>
                  </a:lnTo>
                  <a:lnTo>
                    <a:pt x="3420" y="19"/>
                  </a:lnTo>
                  <a:lnTo>
                    <a:pt x="3287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6" name="Google Shape;1616;p30"/>
            <p:cNvSpPr/>
            <p:nvPr/>
          </p:nvSpPr>
          <p:spPr>
            <a:xfrm>
              <a:off x="4633600" y="941775"/>
              <a:ext cx="123275" cy="70875"/>
            </a:xfrm>
            <a:custGeom>
              <a:avLst/>
              <a:gdLst/>
              <a:ahLst/>
              <a:cxnLst/>
              <a:rect l="l" t="t" r="r" b="b"/>
              <a:pathLst>
                <a:path w="4931" h="2835" extrusionOk="0">
                  <a:moveTo>
                    <a:pt x="2456" y="1"/>
                  </a:moveTo>
                  <a:lnTo>
                    <a:pt x="303" y="832"/>
                  </a:lnTo>
                  <a:lnTo>
                    <a:pt x="19" y="2097"/>
                  </a:lnTo>
                  <a:lnTo>
                    <a:pt x="1" y="2192"/>
                  </a:lnTo>
                  <a:lnTo>
                    <a:pt x="19" y="2381"/>
                  </a:lnTo>
                  <a:lnTo>
                    <a:pt x="38" y="2513"/>
                  </a:lnTo>
                  <a:lnTo>
                    <a:pt x="76" y="2626"/>
                  </a:lnTo>
                  <a:lnTo>
                    <a:pt x="133" y="2740"/>
                  </a:lnTo>
                  <a:lnTo>
                    <a:pt x="227" y="2815"/>
                  </a:lnTo>
                  <a:lnTo>
                    <a:pt x="246" y="2834"/>
                  </a:lnTo>
                  <a:lnTo>
                    <a:pt x="284" y="2834"/>
                  </a:lnTo>
                  <a:lnTo>
                    <a:pt x="378" y="2815"/>
                  </a:lnTo>
                  <a:lnTo>
                    <a:pt x="511" y="2759"/>
                  </a:lnTo>
                  <a:lnTo>
                    <a:pt x="643" y="2683"/>
                  </a:lnTo>
                  <a:lnTo>
                    <a:pt x="964" y="2456"/>
                  </a:lnTo>
                  <a:lnTo>
                    <a:pt x="1323" y="2173"/>
                  </a:lnTo>
                  <a:lnTo>
                    <a:pt x="1946" y="1625"/>
                  </a:lnTo>
                  <a:lnTo>
                    <a:pt x="2230" y="1380"/>
                  </a:lnTo>
                  <a:lnTo>
                    <a:pt x="2456" y="1512"/>
                  </a:lnTo>
                  <a:lnTo>
                    <a:pt x="2702" y="1644"/>
                  </a:lnTo>
                  <a:lnTo>
                    <a:pt x="3023" y="1776"/>
                  </a:lnTo>
                  <a:lnTo>
                    <a:pt x="3382" y="1927"/>
                  </a:lnTo>
                  <a:lnTo>
                    <a:pt x="3760" y="2022"/>
                  </a:lnTo>
                  <a:lnTo>
                    <a:pt x="3949" y="2060"/>
                  </a:lnTo>
                  <a:lnTo>
                    <a:pt x="4156" y="2078"/>
                  </a:lnTo>
                  <a:lnTo>
                    <a:pt x="4326" y="2097"/>
                  </a:lnTo>
                  <a:lnTo>
                    <a:pt x="4515" y="2078"/>
                  </a:lnTo>
                  <a:lnTo>
                    <a:pt x="4666" y="2041"/>
                  </a:lnTo>
                  <a:lnTo>
                    <a:pt x="4780" y="1965"/>
                  </a:lnTo>
                  <a:lnTo>
                    <a:pt x="4855" y="1890"/>
                  </a:lnTo>
                  <a:lnTo>
                    <a:pt x="4912" y="1814"/>
                  </a:lnTo>
                  <a:lnTo>
                    <a:pt x="4931" y="1701"/>
                  </a:lnTo>
                  <a:lnTo>
                    <a:pt x="4931" y="1606"/>
                  </a:lnTo>
                  <a:lnTo>
                    <a:pt x="4931" y="1493"/>
                  </a:lnTo>
                  <a:lnTo>
                    <a:pt x="4893" y="1380"/>
                  </a:lnTo>
                  <a:lnTo>
                    <a:pt x="4799" y="1153"/>
                  </a:lnTo>
                  <a:lnTo>
                    <a:pt x="4704" y="964"/>
                  </a:lnTo>
                  <a:lnTo>
                    <a:pt x="4591" y="794"/>
                  </a:lnTo>
                  <a:lnTo>
                    <a:pt x="2456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7" name="Google Shape;1617;p30"/>
            <p:cNvSpPr/>
            <p:nvPr/>
          </p:nvSpPr>
          <p:spPr>
            <a:xfrm>
              <a:off x="4629350" y="937525"/>
              <a:ext cx="132250" cy="79375"/>
            </a:xfrm>
            <a:custGeom>
              <a:avLst/>
              <a:gdLst/>
              <a:ahLst/>
              <a:cxnLst/>
              <a:rect l="l" t="t" r="r" b="b"/>
              <a:pathLst>
                <a:path w="5290" h="3175" extrusionOk="0">
                  <a:moveTo>
                    <a:pt x="2626" y="359"/>
                  </a:moveTo>
                  <a:lnTo>
                    <a:pt x="4648" y="1096"/>
                  </a:lnTo>
                  <a:lnTo>
                    <a:pt x="4761" y="1285"/>
                  </a:lnTo>
                  <a:lnTo>
                    <a:pt x="4855" y="1512"/>
                  </a:lnTo>
                  <a:lnTo>
                    <a:pt x="4912" y="1625"/>
                  </a:lnTo>
                  <a:lnTo>
                    <a:pt x="4931" y="1720"/>
                  </a:lnTo>
                  <a:lnTo>
                    <a:pt x="4931" y="1833"/>
                  </a:lnTo>
                  <a:lnTo>
                    <a:pt x="4912" y="1908"/>
                  </a:lnTo>
                  <a:lnTo>
                    <a:pt x="4893" y="1946"/>
                  </a:lnTo>
                  <a:lnTo>
                    <a:pt x="4855" y="1984"/>
                  </a:lnTo>
                  <a:lnTo>
                    <a:pt x="4780" y="2041"/>
                  </a:lnTo>
                  <a:lnTo>
                    <a:pt x="4648" y="2078"/>
                  </a:lnTo>
                  <a:lnTo>
                    <a:pt x="4308" y="2078"/>
                  </a:lnTo>
                  <a:lnTo>
                    <a:pt x="4138" y="2060"/>
                  </a:lnTo>
                  <a:lnTo>
                    <a:pt x="3949" y="2022"/>
                  </a:lnTo>
                  <a:lnTo>
                    <a:pt x="3590" y="1927"/>
                  </a:lnTo>
                  <a:lnTo>
                    <a:pt x="3250" y="1795"/>
                  </a:lnTo>
                  <a:lnTo>
                    <a:pt x="2947" y="1644"/>
                  </a:lnTo>
                  <a:lnTo>
                    <a:pt x="2721" y="1531"/>
                  </a:lnTo>
                  <a:lnTo>
                    <a:pt x="2494" y="1398"/>
                  </a:lnTo>
                  <a:lnTo>
                    <a:pt x="2437" y="1380"/>
                  </a:lnTo>
                  <a:lnTo>
                    <a:pt x="2324" y="1380"/>
                  </a:lnTo>
                  <a:lnTo>
                    <a:pt x="2267" y="1417"/>
                  </a:lnTo>
                  <a:lnTo>
                    <a:pt x="1738" y="1908"/>
                  </a:lnTo>
                  <a:lnTo>
                    <a:pt x="1210" y="2343"/>
                  </a:lnTo>
                  <a:lnTo>
                    <a:pt x="964" y="2532"/>
                  </a:lnTo>
                  <a:lnTo>
                    <a:pt x="756" y="2683"/>
                  </a:lnTo>
                  <a:lnTo>
                    <a:pt x="586" y="2777"/>
                  </a:lnTo>
                  <a:lnTo>
                    <a:pt x="473" y="2834"/>
                  </a:lnTo>
                  <a:lnTo>
                    <a:pt x="435" y="2777"/>
                  </a:lnTo>
                  <a:lnTo>
                    <a:pt x="397" y="2721"/>
                  </a:lnTo>
                  <a:lnTo>
                    <a:pt x="359" y="2570"/>
                  </a:lnTo>
                  <a:lnTo>
                    <a:pt x="359" y="2418"/>
                  </a:lnTo>
                  <a:lnTo>
                    <a:pt x="359" y="2286"/>
                  </a:lnTo>
                  <a:lnTo>
                    <a:pt x="624" y="1115"/>
                  </a:lnTo>
                  <a:lnTo>
                    <a:pt x="2626" y="359"/>
                  </a:lnTo>
                  <a:close/>
                  <a:moveTo>
                    <a:pt x="2626" y="1"/>
                  </a:moveTo>
                  <a:lnTo>
                    <a:pt x="2570" y="19"/>
                  </a:lnTo>
                  <a:lnTo>
                    <a:pt x="416" y="832"/>
                  </a:lnTo>
                  <a:lnTo>
                    <a:pt x="341" y="869"/>
                  </a:lnTo>
                  <a:lnTo>
                    <a:pt x="303" y="945"/>
                  </a:lnTo>
                  <a:lnTo>
                    <a:pt x="19" y="2230"/>
                  </a:lnTo>
                  <a:lnTo>
                    <a:pt x="19" y="2248"/>
                  </a:lnTo>
                  <a:lnTo>
                    <a:pt x="1" y="2381"/>
                  </a:lnTo>
                  <a:lnTo>
                    <a:pt x="1" y="2494"/>
                  </a:lnTo>
                  <a:lnTo>
                    <a:pt x="19" y="2626"/>
                  </a:lnTo>
                  <a:lnTo>
                    <a:pt x="57" y="2759"/>
                  </a:lnTo>
                  <a:lnTo>
                    <a:pt x="114" y="2910"/>
                  </a:lnTo>
                  <a:lnTo>
                    <a:pt x="189" y="3023"/>
                  </a:lnTo>
                  <a:lnTo>
                    <a:pt x="284" y="3136"/>
                  </a:lnTo>
                  <a:lnTo>
                    <a:pt x="341" y="3174"/>
                  </a:lnTo>
                  <a:lnTo>
                    <a:pt x="529" y="3174"/>
                  </a:lnTo>
                  <a:lnTo>
                    <a:pt x="643" y="3136"/>
                  </a:lnTo>
                  <a:lnTo>
                    <a:pt x="813" y="3042"/>
                  </a:lnTo>
                  <a:lnTo>
                    <a:pt x="1021" y="2929"/>
                  </a:lnTo>
                  <a:lnTo>
                    <a:pt x="1285" y="2740"/>
                  </a:lnTo>
                  <a:lnTo>
                    <a:pt x="1587" y="2494"/>
                  </a:lnTo>
                  <a:lnTo>
                    <a:pt x="1965" y="2173"/>
                  </a:lnTo>
                  <a:lnTo>
                    <a:pt x="2419" y="1757"/>
                  </a:lnTo>
                  <a:lnTo>
                    <a:pt x="2815" y="1965"/>
                  </a:lnTo>
                  <a:lnTo>
                    <a:pt x="3080" y="2097"/>
                  </a:lnTo>
                  <a:lnTo>
                    <a:pt x="3382" y="2211"/>
                  </a:lnTo>
                  <a:lnTo>
                    <a:pt x="3722" y="2324"/>
                  </a:lnTo>
                  <a:lnTo>
                    <a:pt x="4062" y="2400"/>
                  </a:lnTo>
                  <a:lnTo>
                    <a:pt x="4232" y="2418"/>
                  </a:lnTo>
                  <a:lnTo>
                    <a:pt x="4383" y="2437"/>
                  </a:lnTo>
                  <a:lnTo>
                    <a:pt x="4553" y="2437"/>
                  </a:lnTo>
                  <a:lnTo>
                    <a:pt x="4704" y="2418"/>
                  </a:lnTo>
                  <a:lnTo>
                    <a:pt x="4818" y="2381"/>
                  </a:lnTo>
                  <a:lnTo>
                    <a:pt x="4931" y="2343"/>
                  </a:lnTo>
                  <a:lnTo>
                    <a:pt x="5006" y="2305"/>
                  </a:lnTo>
                  <a:lnTo>
                    <a:pt x="5082" y="2267"/>
                  </a:lnTo>
                  <a:lnTo>
                    <a:pt x="5176" y="2154"/>
                  </a:lnTo>
                  <a:lnTo>
                    <a:pt x="5233" y="2041"/>
                  </a:lnTo>
                  <a:lnTo>
                    <a:pt x="5271" y="1946"/>
                  </a:lnTo>
                  <a:lnTo>
                    <a:pt x="5290" y="1871"/>
                  </a:lnTo>
                  <a:lnTo>
                    <a:pt x="5271" y="1682"/>
                  </a:lnTo>
                  <a:lnTo>
                    <a:pt x="5233" y="1493"/>
                  </a:lnTo>
                  <a:lnTo>
                    <a:pt x="5158" y="1304"/>
                  </a:lnTo>
                  <a:lnTo>
                    <a:pt x="5082" y="1134"/>
                  </a:lnTo>
                  <a:lnTo>
                    <a:pt x="5006" y="1002"/>
                  </a:lnTo>
                  <a:lnTo>
                    <a:pt x="4893" y="851"/>
                  </a:lnTo>
                  <a:lnTo>
                    <a:pt x="4855" y="813"/>
                  </a:lnTo>
                  <a:lnTo>
                    <a:pt x="4818" y="794"/>
                  </a:lnTo>
                  <a:lnTo>
                    <a:pt x="2683" y="19"/>
                  </a:lnTo>
                  <a:lnTo>
                    <a:pt x="262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8" name="Google Shape;1618;p30"/>
            <p:cNvSpPr/>
            <p:nvPr/>
          </p:nvSpPr>
          <p:spPr>
            <a:xfrm>
              <a:off x="4608575" y="923350"/>
              <a:ext cx="154450" cy="85050"/>
            </a:xfrm>
            <a:custGeom>
              <a:avLst/>
              <a:gdLst/>
              <a:ahLst/>
              <a:cxnLst/>
              <a:rect l="l" t="t" r="r" b="b"/>
              <a:pathLst>
                <a:path w="6178" h="3402" extrusionOk="0">
                  <a:moveTo>
                    <a:pt x="2513" y="1"/>
                  </a:moveTo>
                  <a:lnTo>
                    <a:pt x="473" y="1266"/>
                  </a:lnTo>
                  <a:lnTo>
                    <a:pt x="0" y="2627"/>
                  </a:lnTo>
                  <a:lnTo>
                    <a:pt x="492" y="3004"/>
                  </a:lnTo>
                  <a:lnTo>
                    <a:pt x="492" y="3042"/>
                  </a:lnTo>
                  <a:lnTo>
                    <a:pt x="492" y="3155"/>
                  </a:lnTo>
                  <a:lnTo>
                    <a:pt x="529" y="3231"/>
                  </a:lnTo>
                  <a:lnTo>
                    <a:pt x="567" y="3307"/>
                  </a:lnTo>
                  <a:lnTo>
                    <a:pt x="624" y="3363"/>
                  </a:lnTo>
                  <a:lnTo>
                    <a:pt x="718" y="3401"/>
                  </a:lnTo>
                  <a:lnTo>
                    <a:pt x="794" y="3401"/>
                  </a:lnTo>
                  <a:lnTo>
                    <a:pt x="907" y="3344"/>
                  </a:lnTo>
                  <a:lnTo>
                    <a:pt x="1039" y="3269"/>
                  </a:lnTo>
                  <a:lnTo>
                    <a:pt x="1228" y="3137"/>
                  </a:lnTo>
                  <a:lnTo>
                    <a:pt x="1625" y="2834"/>
                  </a:lnTo>
                  <a:lnTo>
                    <a:pt x="2059" y="2475"/>
                  </a:lnTo>
                  <a:lnTo>
                    <a:pt x="2853" y="1795"/>
                  </a:lnTo>
                  <a:lnTo>
                    <a:pt x="3212" y="1474"/>
                  </a:lnTo>
                  <a:lnTo>
                    <a:pt x="4118" y="1833"/>
                  </a:lnTo>
                  <a:lnTo>
                    <a:pt x="4836" y="2098"/>
                  </a:lnTo>
                  <a:lnTo>
                    <a:pt x="5157" y="2192"/>
                  </a:lnTo>
                  <a:lnTo>
                    <a:pt x="5384" y="2249"/>
                  </a:lnTo>
                  <a:lnTo>
                    <a:pt x="5479" y="2249"/>
                  </a:lnTo>
                  <a:lnTo>
                    <a:pt x="5554" y="2211"/>
                  </a:lnTo>
                  <a:lnTo>
                    <a:pt x="5630" y="2154"/>
                  </a:lnTo>
                  <a:lnTo>
                    <a:pt x="5705" y="2079"/>
                  </a:lnTo>
                  <a:lnTo>
                    <a:pt x="5781" y="1965"/>
                  </a:lnTo>
                  <a:lnTo>
                    <a:pt x="5837" y="1852"/>
                  </a:lnTo>
                  <a:lnTo>
                    <a:pt x="5951" y="1606"/>
                  </a:lnTo>
                  <a:lnTo>
                    <a:pt x="6045" y="1361"/>
                  </a:lnTo>
                  <a:lnTo>
                    <a:pt x="6121" y="1134"/>
                  </a:lnTo>
                  <a:lnTo>
                    <a:pt x="6178" y="908"/>
                  </a:lnTo>
                  <a:lnTo>
                    <a:pt x="2513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9" name="Google Shape;1619;p30"/>
            <p:cNvSpPr/>
            <p:nvPr/>
          </p:nvSpPr>
          <p:spPr>
            <a:xfrm>
              <a:off x="4604325" y="915325"/>
              <a:ext cx="180900" cy="110075"/>
            </a:xfrm>
            <a:custGeom>
              <a:avLst/>
              <a:gdLst/>
              <a:ahLst/>
              <a:cxnLst/>
              <a:rect l="l" t="t" r="r" b="b"/>
              <a:pathLst>
                <a:path w="7236" h="4403" extrusionOk="0">
                  <a:moveTo>
                    <a:pt x="3401" y="1"/>
                  </a:moveTo>
                  <a:lnTo>
                    <a:pt x="2003" y="360"/>
                  </a:lnTo>
                  <a:lnTo>
                    <a:pt x="492" y="2079"/>
                  </a:lnTo>
                  <a:lnTo>
                    <a:pt x="170" y="2853"/>
                  </a:lnTo>
                  <a:lnTo>
                    <a:pt x="114" y="2948"/>
                  </a:lnTo>
                  <a:lnTo>
                    <a:pt x="57" y="3042"/>
                  </a:lnTo>
                  <a:lnTo>
                    <a:pt x="19" y="3174"/>
                  </a:lnTo>
                  <a:lnTo>
                    <a:pt x="0" y="3306"/>
                  </a:lnTo>
                  <a:lnTo>
                    <a:pt x="19" y="3439"/>
                  </a:lnTo>
                  <a:lnTo>
                    <a:pt x="57" y="3514"/>
                  </a:lnTo>
                  <a:lnTo>
                    <a:pt x="95" y="3571"/>
                  </a:lnTo>
                  <a:lnTo>
                    <a:pt x="152" y="3628"/>
                  </a:lnTo>
                  <a:lnTo>
                    <a:pt x="227" y="3665"/>
                  </a:lnTo>
                  <a:lnTo>
                    <a:pt x="265" y="3684"/>
                  </a:lnTo>
                  <a:lnTo>
                    <a:pt x="322" y="3684"/>
                  </a:lnTo>
                  <a:lnTo>
                    <a:pt x="473" y="3628"/>
                  </a:lnTo>
                  <a:lnTo>
                    <a:pt x="662" y="3514"/>
                  </a:lnTo>
                  <a:lnTo>
                    <a:pt x="888" y="3363"/>
                  </a:lnTo>
                  <a:lnTo>
                    <a:pt x="1134" y="3174"/>
                  </a:lnTo>
                  <a:lnTo>
                    <a:pt x="1398" y="2948"/>
                  </a:lnTo>
                  <a:lnTo>
                    <a:pt x="1946" y="2456"/>
                  </a:lnTo>
                  <a:lnTo>
                    <a:pt x="2475" y="1965"/>
                  </a:lnTo>
                  <a:lnTo>
                    <a:pt x="2928" y="1512"/>
                  </a:lnTo>
                  <a:lnTo>
                    <a:pt x="3344" y="1077"/>
                  </a:lnTo>
                  <a:lnTo>
                    <a:pt x="5384" y="1927"/>
                  </a:lnTo>
                  <a:lnTo>
                    <a:pt x="5403" y="2192"/>
                  </a:lnTo>
                  <a:lnTo>
                    <a:pt x="5441" y="2456"/>
                  </a:lnTo>
                  <a:lnTo>
                    <a:pt x="5497" y="2796"/>
                  </a:lnTo>
                  <a:lnTo>
                    <a:pt x="5573" y="3155"/>
                  </a:lnTo>
                  <a:lnTo>
                    <a:pt x="5705" y="3533"/>
                  </a:lnTo>
                  <a:lnTo>
                    <a:pt x="5800" y="3722"/>
                  </a:lnTo>
                  <a:lnTo>
                    <a:pt x="5875" y="3911"/>
                  </a:lnTo>
                  <a:lnTo>
                    <a:pt x="5989" y="4062"/>
                  </a:lnTo>
                  <a:lnTo>
                    <a:pt x="6102" y="4213"/>
                  </a:lnTo>
                  <a:lnTo>
                    <a:pt x="6234" y="4327"/>
                  </a:lnTo>
                  <a:lnTo>
                    <a:pt x="6348" y="4383"/>
                  </a:lnTo>
                  <a:lnTo>
                    <a:pt x="6461" y="4402"/>
                  </a:lnTo>
                  <a:lnTo>
                    <a:pt x="6574" y="4364"/>
                  </a:lnTo>
                  <a:lnTo>
                    <a:pt x="6669" y="4308"/>
                  </a:lnTo>
                  <a:lnTo>
                    <a:pt x="6763" y="4213"/>
                  </a:lnTo>
                  <a:lnTo>
                    <a:pt x="6839" y="4081"/>
                  </a:lnTo>
                  <a:lnTo>
                    <a:pt x="6933" y="3949"/>
                  </a:lnTo>
                  <a:lnTo>
                    <a:pt x="7065" y="3665"/>
                  </a:lnTo>
                  <a:lnTo>
                    <a:pt x="7160" y="3401"/>
                  </a:lnTo>
                  <a:lnTo>
                    <a:pt x="7235" y="3136"/>
                  </a:lnTo>
                  <a:lnTo>
                    <a:pt x="6102" y="719"/>
                  </a:lnTo>
                  <a:lnTo>
                    <a:pt x="3401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0" name="Google Shape;1620;p30"/>
            <p:cNvSpPr/>
            <p:nvPr/>
          </p:nvSpPr>
          <p:spPr>
            <a:xfrm>
              <a:off x="4620375" y="939425"/>
              <a:ext cx="138400" cy="83125"/>
            </a:xfrm>
            <a:custGeom>
              <a:avLst/>
              <a:gdLst/>
              <a:ahLst/>
              <a:cxnLst/>
              <a:rect l="l" t="t" r="r" b="b"/>
              <a:pathLst>
                <a:path w="5536" h="3325" extrusionOk="0">
                  <a:moveTo>
                    <a:pt x="2683" y="0"/>
                  </a:moveTo>
                  <a:lnTo>
                    <a:pt x="2626" y="38"/>
                  </a:lnTo>
                  <a:lnTo>
                    <a:pt x="2343" y="321"/>
                  </a:lnTo>
                  <a:lnTo>
                    <a:pt x="1663" y="1001"/>
                  </a:lnTo>
                  <a:lnTo>
                    <a:pt x="1247" y="1398"/>
                  </a:lnTo>
                  <a:lnTo>
                    <a:pt x="832" y="1776"/>
                  </a:lnTo>
                  <a:lnTo>
                    <a:pt x="416" y="2135"/>
                  </a:lnTo>
                  <a:lnTo>
                    <a:pt x="38" y="2399"/>
                  </a:lnTo>
                  <a:lnTo>
                    <a:pt x="20" y="2437"/>
                  </a:lnTo>
                  <a:lnTo>
                    <a:pt x="1" y="2475"/>
                  </a:lnTo>
                  <a:lnTo>
                    <a:pt x="1" y="2531"/>
                  </a:lnTo>
                  <a:lnTo>
                    <a:pt x="20" y="2569"/>
                  </a:lnTo>
                  <a:lnTo>
                    <a:pt x="38" y="2607"/>
                  </a:lnTo>
                  <a:lnTo>
                    <a:pt x="133" y="2607"/>
                  </a:lnTo>
                  <a:lnTo>
                    <a:pt x="171" y="2588"/>
                  </a:lnTo>
                  <a:lnTo>
                    <a:pt x="511" y="2342"/>
                  </a:lnTo>
                  <a:lnTo>
                    <a:pt x="888" y="2040"/>
                  </a:lnTo>
                  <a:lnTo>
                    <a:pt x="1266" y="1681"/>
                  </a:lnTo>
                  <a:lnTo>
                    <a:pt x="1663" y="1322"/>
                  </a:lnTo>
                  <a:lnTo>
                    <a:pt x="2324" y="661"/>
                  </a:lnTo>
                  <a:lnTo>
                    <a:pt x="2740" y="246"/>
                  </a:lnTo>
                  <a:lnTo>
                    <a:pt x="4629" y="1039"/>
                  </a:lnTo>
                  <a:lnTo>
                    <a:pt x="4685" y="1474"/>
                  </a:lnTo>
                  <a:lnTo>
                    <a:pt x="4742" y="1776"/>
                  </a:lnTo>
                  <a:lnTo>
                    <a:pt x="4818" y="2116"/>
                  </a:lnTo>
                  <a:lnTo>
                    <a:pt x="4912" y="2456"/>
                  </a:lnTo>
                  <a:lnTo>
                    <a:pt x="5025" y="2777"/>
                  </a:lnTo>
                  <a:lnTo>
                    <a:pt x="5101" y="2928"/>
                  </a:lnTo>
                  <a:lnTo>
                    <a:pt x="5177" y="3060"/>
                  </a:lnTo>
                  <a:lnTo>
                    <a:pt x="5252" y="3193"/>
                  </a:lnTo>
                  <a:lnTo>
                    <a:pt x="5347" y="3287"/>
                  </a:lnTo>
                  <a:lnTo>
                    <a:pt x="5384" y="3306"/>
                  </a:lnTo>
                  <a:lnTo>
                    <a:pt x="5422" y="3325"/>
                  </a:lnTo>
                  <a:lnTo>
                    <a:pt x="5460" y="3306"/>
                  </a:lnTo>
                  <a:lnTo>
                    <a:pt x="5498" y="3287"/>
                  </a:lnTo>
                  <a:lnTo>
                    <a:pt x="5535" y="3249"/>
                  </a:lnTo>
                  <a:lnTo>
                    <a:pt x="5535" y="3211"/>
                  </a:lnTo>
                  <a:lnTo>
                    <a:pt x="5535" y="3155"/>
                  </a:lnTo>
                  <a:lnTo>
                    <a:pt x="5498" y="3117"/>
                  </a:lnTo>
                  <a:lnTo>
                    <a:pt x="5422" y="3023"/>
                  </a:lnTo>
                  <a:lnTo>
                    <a:pt x="5347" y="2890"/>
                  </a:lnTo>
                  <a:lnTo>
                    <a:pt x="5271" y="2739"/>
                  </a:lnTo>
                  <a:lnTo>
                    <a:pt x="5195" y="2588"/>
                  </a:lnTo>
                  <a:lnTo>
                    <a:pt x="5082" y="2229"/>
                  </a:lnTo>
                  <a:lnTo>
                    <a:pt x="5007" y="1870"/>
                  </a:lnTo>
                  <a:lnTo>
                    <a:pt x="4931" y="1530"/>
                  </a:lnTo>
                  <a:lnTo>
                    <a:pt x="4893" y="1228"/>
                  </a:lnTo>
                  <a:lnTo>
                    <a:pt x="4855" y="963"/>
                  </a:lnTo>
                  <a:lnTo>
                    <a:pt x="4837" y="907"/>
                  </a:lnTo>
                  <a:lnTo>
                    <a:pt x="4780" y="869"/>
                  </a:lnTo>
                  <a:lnTo>
                    <a:pt x="2759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1" name="Google Shape;1621;p30"/>
            <p:cNvSpPr/>
            <p:nvPr/>
          </p:nvSpPr>
          <p:spPr>
            <a:xfrm>
              <a:off x="4633600" y="957350"/>
              <a:ext cx="110050" cy="49150"/>
            </a:xfrm>
            <a:custGeom>
              <a:avLst/>
              <a:gdLst/>
              <a:ahLst/>
              <a:cxnLst/>
              <a:rect l="l" t="t" r="r" b="b"/>
              <a:pathLst>
                <a:path w="4402" h="1966" extrusionOk="0">
                  <a:moveTo>
                    <a:pt x="2192" y="1"/>
                  </a:moveTo>
                  <a:lnTo>
                    <a:pt x="2135" y="20"/>
                  </a:lnTo>
                  <a:lnTo>
                    <a:pt x="1342" y="719"/>
                  </a:lnTo>
                  <a:lnTo>
                    <a:pt x="681" y="1285"/>
                  </a:lnTo>
                  <a:lnTo>
                    <a:pt x="341" y="1550"/>
                  </a:lnTo>
                  <a:lnTo>
                    <a:pt x="57" y="1758"/>
                  </a:lnTo>
                  <a:lnTo>
                    <a:pt x="19" y="1795"/>
                  </a:lnTo>
                  <a:lnTo>
                    <a:pt x="1" y="1833"/>
                  </a:lnTo>
                  <a:lnTo>
                    <a:pt x="1" y="1871"/>
                  </a:lnTo>
                  <a:lnTo>
                    <a:pt x="19" y="1928"/>
                  </a:lnTo>
                  <a:lnTo>
                    <a:pt x="57" y="1966"/>
                  </a:lnTo>
                  <a:lnTo>
                    <a:pt x="114" y="1966"/>
                  </a:lnTo>
                  <a:lnTo>
                    <a:pt x="189" y="1947"/>
                  </a:lnTo>
                  <a:lnTo>
                    <a:pt x="454" y="1758"/>
                  </a:lnTo>
                  <a:lnTo>
                    <a:pt x="737" y="1531"/>
                  </a:lnTo>
                  <a:lnTo>
                    <a:pt x="1342" y="1021"/>
                  </a:lnTo>
                  <a:lnTo>
                    <a:pt x="1890" y="549"/>
                  </a:lnTo>
                  <a:lnTo>
                    <a:pt x="2230" y="246"/>
                  </a:lnTo>
                  <a:lnTo>
                    <a:pt x="3155" y="624"/>
                  </a:lnTo>
                  <a:lnTo>
                    <a:pt x="3760" y="832"/>
                  </a:lnTo>
                  <a:lnTo>
                    <a:pt x="4024" y="927"/>
                  </a:lnTo>
                  <a:lnTo>
                    <a:pt x="4251" y="983"/>
                  </a:lnTo>
                  <a:lnTo>
                    <a:pt x="4308" y="983"/>
                  </a:lnTo>
                  <a:lnTo>
                    <a:pt x="4345" y="964"/>
                  </a:lnTo>
                  <a:lnTo>
                    <a:pt x="4364" y="945"/>
                  </a:lnTo>
                  <a:lnTo>
                    <a:pt x="4383" y="889"/>
                  </a:lnTo>
                  <a:lnTo>
                    <a:pt x="4402" y="851"/>
                  </a:lnTo>
                  <a:lnTo>
                    <a:pt x="4383" y="813"/>
                  </a:lnTo>
                  <a:lnTo>
                    <a:pt x="4345" y="775"/>
                  </a:lnTo>
                  <a:lnTo>
                    <a:pt x="4308" y="757"/>
                  </a:lnTo>
                  <a:lnTo>
                    <a:pt x="4062" y="681"/>
                  </a:lnTo>
                  <a:lnTo>
                    <a:pt x="3741" y="587"/>
                  </a:lnTo>
                  <a:lnTo>
                    <a:pt x="3080" y="341"/>
                  </a:lnTo>
                  <a:lnTo>
                    <a:pt x="2249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2" name="Google Shape;1622;p30"/>
            <p:cNvSpPr/>
            <p:nvPr/>
          </p:nvSpPr>
          <p:spPr>
            <a:xfrm>
              <a:off x="4605750" y="923825"/>
              <a:ext cx="160575" cy="97325"/>
            </a:xfrm>
            <a:custGeom>
              <a:avLst/>
              <a:gdLst/>
              <a:ahLst/>
              <a:cxnLst/>
              <a:rect l="l" t="t" r="r" b="b"/>
              <a:pathLst>
                <a:path w="6423" h="3893" extrusionOk="0">
                  <a:moveTo>
                    <a:pt x="3079" y="1"/>
                  </a:moveTo>
                  <a:lnTo>
                    <a:pt x="3022" y="20"/>
                  </a:lnTo>
                  <a:lnTo>
                    <a:pt x="2682" y="379"/>
                  </a:lnTo>
                  <a:lnTo>
                    <a:pt x="1889" y="1191"/>
                  </a:lnTo>
                  <a:lnTo>
                    <a:pt x="1417" y="1644"/>
                  </a:lnTo>
                  <a:lnTo>
                    <a:pt x="907" y="2098"/>
                  </a:lnTo>
                  <a:lnTo>
                    <a:pt x="453" y="2475"/>
                  </a:lnTo>
                  <a:lnTo>
                    <a:pt x="246" y="2626"/>
                  </a:lnTo>
                  <a:lnTo>
                    <a:pt x="57" y="2759"/>
                  </a:lnTo>
                  <a:lnTo>
                    <a:pt x="19" y="2796"/>
                  </a:lnTo>
                  <a:lnTo>
                    <a:pt x="0" y="2834"/>
                  </a:lnTo>
                  <a:lnTo>
                    <a:pt x="0" y="2872"/>
                  </a:lnTo>
                  <a:lnTo>
                    <a:pt x="0" y="2929"/>
                  </a:lnTo>
                  <a:lnTo>
                    <a:pt x="38" y="2948"/>
                  </a:lnTo>
                  <a:lnTo>
                    <a:pt x="76" y="2966"/>
                  </a:lnTo>
                  <a:lnTo>
                    <a:pt x="132" y="2985"/>
                  </a:lnTo>
                  <a:lnTo>
                    <a:pt x="170" y="2966"/>
                  </a:lnTo>
                  <a:lnTo>
                    <a:pt x="340" y="2834"/>
                  </a:lnTo>
                  <a:lnTo>
                    <a:pt x="548" y="2702"/>
                  </a:lnTo>
                  <a:lnTo>
                    <a:pt x="982" y="2343"/>
                  </a:lnTo>
                  <a:lnTo>
                    <a:pt x="1436" y="1946"/>
                  </a:lnTo>
                  <a:lnTo>
                    <a:pt x="1889" y="1512"/>
                  </a:lnTo>
                  <a:lnTo>
                    <a:pt x="2682" y="737"/>
                  </a:lnTo>
                  <a:lnTo>
                    <a:pt x="3155" y="246"/>
                  </a:lnTo>
                  <a:lnTo>
                    <a:pt x="3703" y="416"/>
                  </a:lnTo>
                  <a:lnTo>
                    <a:pt x="4118" y="567"/>
                  </a:lnTo>
                  <a:lnTo>
                    <a:pt x="4571" y="756"/>
                  </a:lnTo>
                  <a:lnTo>
                    <a:pt x="5025" y="983"/>
                  </a:lnTo>
                  <a:lnTo>
                    <a:pt x="5233" y="1096"/>
                  </a:lnTo>
                  <a:lnTo>
                    <a:pt x="5422" y="1229"/>
                  </a:lnTo>
                  <a:lnTo>
                    <a:pt x="5592" y="1342"/>
                  </a:lnTo>
                  <a:lnTo>
                    <a:pt x="5743" y="1474"/>
                  </a:lnTo>
                  <a:lnTo>
                    <a:pt x="5875" y="1625"/>
                  </a:lnTo>
                  <a:lnTo>
                    <a:pt x="5969" y="1758"/>
                  </a:lnTo>
                  <a:lnTo>
                    <a:pt x="6064" y="2003"/>
                  </a:lnTo>
                  <a:lnTo>
                    <a:pt x="6139" y="2286"/>
                  </a:lnTo>
                  <a:lnTo>
                    <a:pt x="6177" y="2551"/>
                  </a:lnTo>
                  <a:lnTo>
                    <a:pt x="6196" y="2815"/>
                  </a:lnTo>
                  <a:lnTo>
                    <a:pt x="6177" y="3080"/>
                  </a:lnTo>
                  <a:lnTo>
                    <a:pt x="6158" y="3325"/>
                  </a:lnTo>
                  <a:lnTo>
                    <a:pt x="6102" y="3533"/>
                  </a:lnTo>
                  <a:lnTo>
                    <a:pt x="6007" y="3722"/>
                  </a:lnTo>
                  <a:lnTo>
                    <a:pt x="6007" y="3760"/>
                  </a:lnTo>
                  <a:lnTo>
                    <a:pt x="6007" y="3817"/>
                  </a:lnTo>
                  <a:lnTo>
                    <a:pt x="6026" y="3854"/>
                  </a:lnTo>
                  <a:lnTo>
                    <a:pt x="6064" y="3873"/>
                  </a:lnTo>
                  <a:lnTo>
                    <a:pt x="6120" y="3892"/>
                  </a:lnTo>
                  <a:lnTo>
                    <a:pt x="6177" y="3873"/>
                  </a:lnTo>
                  <a:lnTo>
                    <a:pt x="6215" y="3835"/>
                  </a:lnTo>
                  <a:lnTo>
                    <a:pt x="6309" y="3628"/>
                  </a:lnTo>
                  <a:lnTo>
                    <a:pt x="6366" y="3401"/>
                  </a:lnTo>
                  <a:lnTo>
                    <a:pt x="6423" y="3136"/>
                  </a:lnTo>
                  <a:lnTo>
                    <a:pt x="6423" y="2853"/>
                  </a:lnTo>
                  <a:lnTo>
                    <a:pt x="6423" y="2551"/>
                  </a:lnTo>
                  <a:lnTo>
                    <a:pt x="6366" y="2249"/>
                  </a:lnTo>
                  <a:lnTo>
                    <a:pt x="6291" y="1946"/>
                  </a:lnTo>
                  <a:lnTo>
                    <a:pt x="6177" y="1644"/>
                  </a:lnTo>
                  <a:lnTo>
                    <a:pt x="6064" y="1474"/>
                  </a:lnTo>
                  <a:lnTo>
                    <a:pt x="5913" y="1323"/>
                  </a:lnTo>
                  <a:lnTo>
                    <a:pt x="5724" y="1153"/>
                  </a:lnTo>
                  <a:lnTo>
                    <a:pt x="5516" y="1021"/>
                  </a:lnTo>
                  <a:lnTo>
                    <a:pt x="5289" y="870"/>
                  </a:lnTo>
                  <a:lnTo>
                    <a:pt x="5044" y="737"/>
                  </a:lnTo>
                  <a:lnTo>
                    <a:pt x="4534" y="492"/>
                  </a:lnTo>
                  <a:lnTo>
                    <a:pt x="4024" y="284"/>
                  </a:lnTo>
                  <a:lnTo>
                    <a:pt x="3608" y="133"/>
                  </a:lnTo>
                  <a:lnTo>
                    <a:pt x="3155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3" name="Google Shape;1623;p30"/>
            <p:cNvSpPr/>
            <p:nvPr/>
          </p:nvSpPr>
          <p:spPr>
            <a:xfrm>
              <a:off x="4591100" y="875200"/>
              <a:ext cx="298025" cy="273925"/>
            </a:xfrm>
            <a:custGeom>
              <a:avLst/>
              <a:gdLst/>
              <a:ahLst/>
              <a:cxnLst/>
              <a:rect l="l" t="t" r="r" b="b"/>
              <a:pathLst>
                <a:path w="11921" h="10957" extrusionOk="0">
                  <a:moveTo>
                    <a:pt x="3420" y="0"/>
                  </a:moveTo>
                  <a:lnTo>
                    <a:pt x="3306" y="19"/>
                  </a:lnTo>
                  <a:lnTo>
                    <a:pt x="3193" y="57"/>
                  </a:lnTo>
                  <a:lnTo>
                    <a:pt x="3042" y="151"/>
                  </a:lnTo>
                  <a:lnTo>
                    <a:pt x="2853" y="321"/>
                  </a:lnTo>
                  <a:lnTo>
                    <a:pt x="2645" y="529"/>
                  </a:lnTo>
                  <a:lnTo>
                    <a:pt x="2418" y="775"/>
                  </a:lnTo>
                  <a:lnTo>
                    <a:pt x="2173" y="1058"/>
                  </a:lnTo>
                  <a:lnTo>
                    <a:pt x="1908" y="1379"/>
                  </a:lnTo>
                  <a:lnTo>
                    <a:pt x="1398" y="2078"/>
                  </a:lnTo>
                  <a:lnTo>
                    <a:pt x="907" y="2815"/>
                  </a:lnTo>
                  <a:lnTo>
                    <a:pt x="699" y="3174"/>
                  </a:lnTo>
                  <a:lnTo>
                    <a:pt x="492" y="3514"/>
                  </a:lnTo>
                  <a:lnTo>
                    <a:pt x="322" y="3835"/>
                  </a:lnTo>
                  <a:lnTo>
                    <a:pt x="189" y="4137"/>
                  </a:lnTo>
                  <a:lnTo>
                    <a:pt x="76" y="4401"/>
                  </a:lnTo>
                  <a:lnTo>
                    <a:pt x="19" y="4628"/>
                  </a:lnTo>
                  <a:lnTo>
                    <a:pt x="0" y="4760"/>
                  </a:lnTo>
                  <a:lnTo>
                    <a:pt x="0" y="4874"/>
                  </a:lnTo>
                  <a:lnTo>
                    <a:pt x="38" y="4968"/>
                  </a:lnTo>
                  <a:lnTo>
                    <a:pt x="76" y="5044"/>
                  </a:lnTo>
                  <a:lnTo>
                    <a:pt x="114" y="5063"/>
                  </a:lnTo>
                  <a:lnTo>
                    <a:pt x="170" y="5100"/>
                  </a:lnTo>
                  <a:lnTo>
                    <a:pt x="227" y="5119"/>
                  </a:lnTo>
                  <a:lnTo>
                    <a:pt x="303" y="5138"/>
                  </a:lnTo>
                  <a:lnTo>
                    <a:pt x="322" y="5138"/>
                  </a:lnTo>
                  <a:lnTo>
                    <a:pt x="454" y="5100"/>
                  </a:lnTo>
                  <a:lnTo>
                    <a:pt x="624" y="5044"/>
                  </a:lnTo>
                  <a:lnTo>
                    <a:pt x="832" y="4911"/>
                  </a:lnTo>
                  <a:lnTo>
                    <a:pt x="1058" y="4779"/>
                  </a:lnTo>
                  <a:lnTo>
                    <a:pt x="1285" y="4590"/>
                  </a:lnTo>
                  <a:lnTo>
                    <a:pt x="1531" y="4383"/>
                  </a:lnTo>
                  <a:lnTo>
                    <a:pt x="2059" y="3929"/>
                  </a:lnTo>
                  <a:lnTo>
                    <a:pt x="2588" y="3438"/>
                  </a:lnTo>
                  <a:lnTo>
                    <a:pt x="3061" y="2966"/>
                  </a:lnTo>
                  <a:lnTo>
                    <a:pt x="3760" y="2248"/>
                  </a:lnTo>
                  <a:lnTo>
                    <a:pt x="4081" y="2342"/>
                  </a:lnTo>
                  <a:lnTo>
                    <a:pt x="4459" y="2494"/>
                  </a:lnTo>
                  <a:lnTo>
                    <a:pt x="4874" y="2645"/>
                  </a:lnTo>
                  <a:lnTo>
                    <a:pt x="5290" y="2834"/>
                  </a:lnTo>
                  <a:lnTo>
                    <a:pt x="5686" y="3041"/>
                  </a:lnTo>
                  <a:lnTo>
                    <a:pt x="6045" y="3268"/>
                  </a:lnTo>
                  <a:lnTo>
                    <a:pt x="6196" y="3381"/>
                  </a:lnTo>
                  <a:lnTo>
                    <a:pt x="6310" y="3495"/>
                  </a:lnTo>
                  <a:lnTo>
                    <a:pt x="6423" y="3608"/>
                  </a:lnTo>
                  <a:lnTo>
                    <a:pt x="6499" y="3721"/>
                  </a:lnTo>
                  <a:lnTo>
                    <a:pt x="6593" y="3967"/>
                  </a:lnTo>
                  <a:lnTo>
                    <a:pt x="6669" y="4213"/>
                  </a:lnTo>
                  <a:lnTo>
                    <a:pt x="6706" y="4477"/>
                  </a:lnTo>
                  <a:lnTo>
                    <a:pt x="6725" y="4741"/>
                  </a:lnTo>
                  <a:lnTo>
                    <a:pt x="6725" y="4987"/>
                  </a:lnTo>
                  <a:lnTo>
                    <a:pt x="6688" y="5214"/>
                  </a:lnTo>
                  <a:lnTo>
                    <a:pt x="6650" y="5422"/>
                  </a:lnTo>
                  <a:lnTo>
                    <a:pt x="6574" y="5592"/>
                  </a:lnTo>
                  <a:lnTo>
                    <a:pt x="6518" y="5686"/>
                  </a:lnTo>
                  <a:lnTo>
                    <a:pt x="6480" y="5762"/>
                  </a:lnTo>
                  <a:lnTo>
                    <a:pt x="6423" y="5799"/>
                  </a:lnTo>
                  <a:lnTo>
                    <a:pt x="6348" y="5818"/>
                  </a:lnTo>
                  <a:lnTo>
                    <a:pt x="6291" y="5856"/>
                  </a:lnTo>
                  <a:lnTo>
                    <a:pt x="6253" y="5894"/>
                  </a:lnTo>
                  <a:lnTo>
                    <a:pt x="6215" y="5969"/>
                  </a:lnTo>
                  <a:lnTo>
                    <a:pt x="6215" y="6026"/>
                  </a:lnTo>
                  <a:lnTo>
                    <a:pt x="6253" y="6102"/>
                  </a:lnTo>
                  <a:lnTo>
                    <a:pt x="6310" y="6139"/>
                  </a:lnTo>
                  <a:lnTo>
                    <a:pt x="6366" y="6158"/>
                  </a:lnTo>
                  <a:lnTo>
                    <a:pt x="6442" y="6158"/>
                  </a:lnTo>
                  <a:lnTo>
                    <a:pt x="6536" y="6120"/>
                  </a:lnTo>
                  <a:lnTo>
                    <a:pt x="6650" y="6045"/>
                  </a:lnTo>
                  <a:lnTo>
                    <a:pt x="6782" y="5932"/>
                  </a:lnTo>
                  <a:lnTo>
                    <a:pt x="6839" y="5837"/>
                  </a:lnTo>
                  <a:lnTo>
                    <a:pt x="6895" y="5743"/>
                  </a:lnTo>
                  <a:lnTo>
                    <a:pt x="6971" y="5535"/>
                  </a:lnTo>
                  <a:lnTo>
                    <a:pt x="7028" y="5289"/>
                  </a:lnTo>
                  <a:lnTo>
                    <a:pt x="7065" y="5025"/>
                  </a:lnTo>
                  <a:lnTo>
                    <a:pt x="7065" y="4741"/>
                  </a:lnTo>
                  <a:lnTo>
                    <a:pt x="7047" y="4439"/>
                  </a:lnTo>
                  <a:lnTo>
                    <a:pt x="7009" y="4137"/>
                  </a:lnTo>
                  <a:lnTo>
                    <a:pt x="6914" y="3854"/>
                  </a:lnTo>
                  <a:lnTo>
                    <a:pt x="6801" y="3570"/>
                  </a:lnTo>
                  <a:lnTo>
                    <a:pt x="6706" y="3400"/>
                  </a:lnTo>
                  <a:lnTo>
                    <a:pt x="6555" y="3230"/>
                  </a:lnTo>
                  <a:lnTo>
                    <a:pt x="6385" y="3079"/>
                  </a:lnTo>
                  <a:lnTo>
                    <a:pt x="6178" y="2928"/>
                  </a:lnTo>
                  <a:lnTo>
                    <a:pt x="5951" y="2796"/>
                  </a:lnTo>
                  <a:lnTo>
                    <a:pt x="5705" y="2645"/>
                  </a:lnTo>
                  <a:lnTo>
                    <a:pt x="5214" y="2418"/>
                  </a:lnTo>
                  <a:lnTo>
                    <a:pt x="4723" y="2210"/>
                  </a:lnTo>
                  <a:lnTo>
                    <a:pt x="4270" y="2059"/>
                  </a:lnTo>
                  <a:lnTo>
                    <a:pt x="3760" y="1889"/>
                  </a:lnTo>
                  <a:lnTo>
                    <a:pt x="3703" y="1870"/>
                  </a:lnTo>
                  <a:lnTo>
                    <a:pt x="3665" y="1889"/>
                  </a:lnTo>
                  <a:lnTo>
                    <a:pt x="3608" y="1908"/>
                  </a:lnTo>
                  <a:lnTo>
                    <a:pt x="3571" y="1927"/>
                  </a:lnTo>
                  <a:lnTo>
                    <a:pt x="3080" y="2437"/>
                  </a:lnTo>
                  <a:lnTo>
                    <a:pt x="2588" y="2947"/>
                  </a:lnTo>
                  <a:lnTo>
                    <a:pt x="2097" y="3419"/>
                  </a:lnTo>
                  <a:lnTo>
                    <a:pt x="1625" y="3854"/>
                  </a:lnTo>
                  <a:lnTo>
                    <a:pt x="1209" y="4213"/>
                  </a:lnTo>
                  <a:lnTo>
                    <a:pt x="832" y="4515"/>
                  </a:lnTo>
                  <a:lnTo>
                    <a:pt x="548" y="4704"/>
                  </a:lnTo>
                  <a:lnTo>
                    <a:pt x="435" y="4760"/>
                  </a:lnTo>
                  <a:lnTo>
                    <a:pt x="340" y="4779"/>
                  </a:lnTo>
                  <a:lnTo>
                    <a:pt x="359" y="4647"/>
                  </a:lnTo>
                  <a:lnTo>
                    <a:pt x="435" y="4458"/>
                  </a:lnTo>
                  <a:lnTo>
                    <a:pt x="529" y="4213"/>
                  </a:lnTo>
                  <a:lnTo>
                    <a:pt x="681" y="3910"/>
                  </a:lnTo>
                  <a:lnTo>
                    <a:pt x="1058" y="3249"/>
                  </a:lnTo>
                  <a:lnTo>
                    <a:pt x="1531" y="2512"/>
                  </a:lnTo>
                  <a:lnTo>
                    <a:pt x="2041" y="1795"/>
                  </a:lnTo>
                  <a:lnTo>
                    <a:pt x="2286" y="1455"/>
                  </a:lnTo>
                  <a:lnTo>
                    <a:pt x="2532" y="1152"/>
                  </a:lnTo>
                  <a:lnTo>
                    <a:pt x="2758" y="869"/>
                  </a:lnTo>
                  <a:lnTo>
                    <a:pt x="2985" y="642"/>
                  </a:lnTo>
                  <a:lnTo>
                    <a:pt x="3174" y="472"/>
                  </a:lnTo>
                  <a:lnTo>
                    <a:pt x="3344" y="378"/>
                  </a:lnTo>
                  <a:lnTo>
                    <a:pt x="3420" y="359"/>
                  </a:lnTo>
                  <a:lnTo>
                    <a:pt x="3514" y="340"/>
                  </a:lnTo>
                  <a:lnTo>
                    <a:pt x="3741" y="378"/>
                  </a:lnTo>
                  <a:lnTo>
                    <a:pt x="4043" y="453"/>
                  </a:lnTo>
                  <a:lnTo>
                    <a:pt x="4383" y="567"/>
                  </a:lnTo>
                  <a:lnTo>
                    <a:pt x="4780" y="718"/>
                  </a:lnTo>
                  <a:lnTo>
                    <a:pt x="5195" y="926"/>
                  </a:lnTo>
                  <a:lnTo>
                    <a:pt x="5649" y="1133"/>
                  </a:lnTo>
                  <a:lnTo>
                    <a:pt x="6102" y="1379"/>
                  </a:lnTo>
                  <a:lnTo>
                    <a:pt x="7028" y="1889"/>
                  </a:lnTo>
                  <a:lnTo>
                    <a:pt x="7897" y="2418"/>
                  </a:lnTo>
                  <a:lnTo>
                    <a:pt x="8293" y="2682"/>
                  </a:lnTo>
                  <a:lnTo>
                    <a:pt x="8633" y="2928"/>
                  </a:lnTo>
                  <a:lnTo>
                    <a:pt x="8936" y="3136"/>
                  </a:lnTo>
                  <a:lnTo>
                    <a:pt x="9162" y="3344"/>
                  </a:lnTo>
                  <a:lnTo>
                    <a:pt x="9238" y="3419"/>
                  </a:lnTo>
                  <a:lnTo>
                    <a:pt x="9313" y="3532"/>
                  </a:lnTo>
                  <a:lnTo>
                    <a:pt x="9483" y="3797"/>
                  </a:lnTo>
                  <a:lnTo>
                    <a:pt x="9634" y="4137"/>
                  </a:lnTo>
                  <a:lnTo>
                    <a:pt x="9804" y="4553"/>
                  </a:lnTo>
                  <a:lnTo>
                    <a:pt x="9993" y="5025"/>
                  </a:lnTo>
                  <a:lnTo>
                    <a:pt x="10163" y="5535"/>
                  </a:lnTo>
                  <a:lnTo>
                    <a:pt x="10503" y="6668"/>
                  </a:lnTo>
                  <a:lnTo>
                    <a:pt x="10843" y="7839"/>
                  </a:lnTo>
                  <a:lnTo>
                    <a:pt x="11146" y="8992"/>
                  </a:lnTo>
                  <a:lnTo>
                    <a:pt x="11391" y="10012"/>
                  </a:lnTo>
                  <a:lnTo>
                    <a:pt x="11580" y="10824"/>
                  </a:lnTo>
                  <a:lnTo>
                    <a:pt x="11618" y="10881"/>
                  </a:lnTo>
                  <a:lnTo>
                    <a:pt x="11656" y="10919"/>
                  </a:lnTo>
                  <a:lnTo>
                    <a:pt x="11694" y="10956"/>
                  </a:lnTo>
                  <a:lnTo>
                    <a:pt x="11788" y="10956"/>
                  </a:lnTo>
                  <a:lnTo>
                    <a:pt x="11864" y="10937"/>
                  </a:lnTo>
                  <a:lnTo>
                    <a:pt x="11901" y="10881"/>
                  </a:lnTo>
                  <a:lnTo>
                    <a:pt x="11920" y="10824"/>
                  </a:lnTo>
                  <a:lnTo>
                    <a:pt x="11920" y="10749"/>
                  </a:lnTo>
                  <a:lnTo>
                    <a:pt x="11656" y="9577"/>
                  </a:lnTo>
                  <a:lnTo>
                    <a:pt x="11372" y="8463"/>
                  </a:lnTo>
                  <a:lnTo>
                    <a:pt x="11013" y="7178"/>
                  </a:lnTo>
                  <a:lnTo>
                    <a:pt x="10825" y="6498"/>
                  </a:lnTo>
                  <a:lnTo>
                    <a:pt x="10636" y="5856"/>
                  </a:lnTo>
                  <a:lnTo>
                    <a:pt x="10428" y="5233"/>
                  </a:lnTo>
                  <a:lnTo>
                    <a:pt x="10220" y="4647"/>
                  </a:lnTo>
                  <a:lnTo>
                    <a:pt x="10012" y="4118"/>
                  </a:lnTo>
                  <a:lnTo>
                    <a:pt x="9804" y="3684"/>
                  </a:lnTo>
                  <a:lnTo>
                    <a:pt x="9691" y="3495"/>
                  </a:lnTo>
                  <a:lnTo>
                    <a:pt x="9597" y="3325"/>
                  </a:lnTo>
                  <a:lnTo>
                    <a:pt x="9502" y="3192"/>
                  </a:lnTo>
                  <a:lnTo>
                    <a:pt x="9408" y="3098"/>
                  </a:lnTo>
                  <a:lnTo>
                    <a:pt x="9200" y="2909"/>
                  </a:lnTo>
                  <a:lnTo>
                    <a:pt x="8936" y="2701"/>
                  </a:lnTo>
                  <a:lnTo>
                    <a:pt x="8596" y="2475"/>
                  </a:lnTo>
                  <a:lnTo>
                    <a:pt x="8199" y="2210"/>
                  </a:lnTo>
                  <a:lnTo>
                    <a:pt x="7311" y="1662"/>
                  </a:lnTo>
                  <a:lnTo>
                    <a:pt x="6820" y="1379"/>
                  </a:lnTo>
                  <a:lnTo>
                    <a:pt x="6329" y="1096"/>
                  </a:lnTo>
                  <a:lnTo>
                    <a:pt x="5838" y="850"/>
                  </a:lnTo>
                  <a:lnTo>
                    <a:pt x="5346" y="604"/>
                  </a:lnTo>
                  <a:lnTo>
                    <a:pt x="4893" y="397"/>
                  </a:lnTo>
                  <a:lnTo>
                    <a:pt x="4440" y="227"/>
                  </a:lnTo>
                  <a:lnTo>
                    <a:pt x="4043" y="94"/>
                  </a:lnTo>
                  <a:lnTo>
                    <a:pt x="3703" y="19"/>
                  </a:lnTo>
                  <a:lnTo>
                    <a:pt x="3552" y="19"/>
                  </a:lnTo>
                  <a:lnTo>
                    <a:pt x="342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4" name="Google Shape;1624;p30"/>
            <p:cNvSpPr/>
            <p:nvPr/>
          </p:nvSpPr>
          <p:spPr>
            <a:xfrm>
              <a:off x="4727575" y="1101400"/>
              <a:ext cx="63325" cy="91650"/>
            </a:xfrm>
            <a:custGeom>
              <a:avLst/>
              <a:gdLst/>
              <a:ahLst/>
              <a:cxnLst/>
              <a:rect l="l" t="t" r="r" b="b"/>
              <a:pathLst>
                <a:path w="2533" h="3666" extrusionOk="0">
                  <a:moveTo>
                    <a:pt x="190" y="0"/>
                  </a:moveTo>
                  <a:lnTo>
                    <a:pt x="114" y="19"/>
                  </a:lnTo>
                  <a:lnTo>
                    <a:pt x="57" y="57"/>
                  </a:lnTo>
                  <a:lnTo>
                    <a:pt x="20" y="114"/>
                  </a:lnTo>
                  <a:lnTo>
                    <a:pt x="1" y="170"/>
                  </a:lnTo>
                  <a:lnTo>
                    <a:pt x="20" y="246"/>
                  </a:lnTo>
                  <a:lnTo>
                    <a:pt x="171" y="605"/>
                  </a:lnTo>
                  <a:lnTo>
                    <a:pt x="322" y="945"/>
                  </a:lnTo>
                  <a:lnTo>
                    <a:pt x="492" y="1266"/>
                  </a:lnTo>
                  <a:lnTo>
                    <a:pt x="681" y="1587"/>
                  </a:lnTo>
                  <a:lnTo>
                    <a:pt x="1040" y="2154"/>
                  </a:lnTo>
                  <a:lnTo>
                    <a:pt x="1399" y="2626"/>
                  </a:lnTo>
                  <a:lnTo>
                    <a:pt x="1720" y="3042"/>
                  </a:lnTo>
                  <a:lnTo>
                    <a:pt x="1984" y="3344"/>
                  </a:lnTo>
                  <a:lnTo>
                    <a:pt x="2249" y="3627"/>
                  </a:lnTo>
                  <a:lnTo>
                    <a:pt x="2305" y="3665"/>
                  </a:lnTo>
                  <a:lnTo>
                    <a:pt x="2438" y="3665"/>
                  </a:lnTo>
                  <a:lnTo>
                    <a:pt x="2494" y="3627"/>
                  </a:lnTo>
                  <a:lnTo>
                    <a:pt x="2532" y="3571"/>
                  </a:lnTo>
                  <a:lnTo>
                    <a:pt x="2532" y="3495"/>
                  </a:lnTo>
                  <a:lnTo>
                    <a:pt x="2532" y="3438"/>
                  </a:lnTo>
                  <a:lnTo>
                    <a:pt x="2494" y="3382"/>
                  </a:lnTo>
                  <a:lnTo>
                    <a:pt x="2249" y="3117"/>
                  </a:lnTo>
                  <a:lnTo>
                    <a:pt x="2003" y="2834"/>
                  </a:lnTo>
                  <a:lnTo>
                    <a:pt x="1682" y="2437"/>
                  </a:lnTo>
                  <a:lnTo>
                    <a:pt x="1342" y="1965"/>
                  </a:lnTo>
                  <a:lnTo>
                    <a:pt x="983" y="1398"/>
                  </a:lnTo>
                  <a:lnTo>
                    <a:pt x="813" y="1115"/>
                  </a:lnTo>
                  <a:lnTo>
                    <a:pt x="643" y="794"/>
                  </a:lnTo>
                  <a:lnTo>
                    <a:pt x="492" y="454"/>
                  </a:lnTo>
                  <a:lnTo>
                    <a:pt x="341" y="114"/>
                  </a:lnTo>
                  <a:lnTo>
                    <a:pt x="303" y="57"/>
                  </a:lnTo>
                  <a:lnTo>
                    <a:pt x="246" y="19"/>
                  </a:lnTo>
                  <a:lnTo>
                    <a:pt x="19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5" name="Google Shape;1625;p30"/>
            <p:cNvSpPr/>
            <p:nvPr/>
          </p:nvSpPr>
          <p:spPr>
            <a:xfrm>
              <a:off x="4820150" y="845425"/>
              <a:ext cx="43475" cy="50575"/>
            </a:xfrm>
            <a:custGeom>
              <a:avLst/>
              <a:gdLst/>
              <a:ahLst/>
              <a:cxnLst/>
              <a:rect l="l" t="t" r="r" b="b"/>
              <a:pathLst>
                <a:path w="1739" h="2023" extrusionOk="0">
                  <a:moveTo>
                    <a:pt x="548" y="1"/>
                  </a:moveTo>
                  <a:lnTo>
                    <a:pt x="472" y="20"/>
                  </a:lnTo>
                  <a:lnTo>
                    <a:pt x="397" y="58"/>
                  </a:lnTo>
                  <a:lnTo>
                    <a:pt x="208" y="190"/>
                  </a:lnTo>
                  <a:lnTo>
                    <a:pt x="0" y="360"/>
                  </a:lnTo>
                  <a:lnTo>
                    <a:pt x="1285" y="2022"/>
                  </a:lnTo>
                  <a:lnTo>
                    <a:pt x="1511" y="1814"/>
                  </a:lnTo>
                  <a:lnTo>
                    <a:pt x="1663" y="1644"/>
                  </a:lnTo>
                  <a:lnTo>
                    <a:pt x="1719" y="1569"/>
                  </a:lnTo>
                  <a:lnTo>
                    <a:pt x="1738" y="1512"/>
                  </a:lnTo>
                  <a:lnTo>
                    <a:pt x="1700" y="1418"/>
                  </a:lnTo>
                  <a:lnTo>
                    <a:pt x="1568" y="1229"/>
                  </a:lnTo>
                  <a:lnTo>
                    <a:pt x="1190" y="719"/>
                  </a:lnTo>
                  <a:lnTo>
                    <a:pt x="983" y="454"/>
                  </a:lnTo>
                  <a:lnTo>
                    <a:pt x="794" y="228"/>
                  </a:lnTo>
                  <a:lnTo>
                    <a:pt x="624" y="76"/>
                  </a:lnTo>
                  <a:lnTo>
                    <a:pt x="586" y="20"/>
                  </a:lnTo>
                  <a:lnTo>
                    <a:pt x="548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6" name="Google Shape;1626;p30"/>
            <p:cNvSpPr/>
            <p:nvPr/>
          </p:nvSpPr>
          <p:spPr>
            <a:xfrm>
              <a:off x="4572200" y="1039525"/>
              <a:ext cx="27900" cy="33575"/>
            </a:xfrm>
            <a:custGeom>
              <a:avLst/>
              <a:gdLst/>
              <a:ahLst/>
              <a:cxnLst/>
              <a:rect l="l" t="t" r="r" b="b"/>
              <a:pathLst>
                <a:path w="1116" h="1343" extrusionOk="0">
                  <a:moveTo>
                    <a:pt x="624" y="1"/>
                  </a:moveTo>
                  <a:lnTo>
                    <a:pt x="1" y="492"/>
                  </a:lnTo>
                  <a:lnTo>
                    <a:pt x="209" y="1342"/>
                  </a:lnTo>
                  <a:lnTo>
                    <a:pt x="1115" y="681"/>
                  </a:lnTo>
                  <a:lnTo>
                    <a:pt x="62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7" name="Google Shape;1627;p30"/>
            <p:cNvSpPr/>
            <p:nvPr/>
          </p:nvSpPr>
          <p:spPr>
            <a:xfrm>
              <a:off x="4593925" y="853475"/>
              <a:ext cx="259775" cy="206850"/>
            </a:xfrm>
            <a:custGeom>
              <a:avLst/>
              <a:gdLst/>
              <a:ahLst/>
              <a:cxnLst/>
              <a:rect l="l" t="t" r="r" b="b"/>
              <a:pathLst>
                <a:path w="10391" h="8274" extrusionOk="0">
                  <a:moveTo>
                    <a:pt x="9049" y="0"/>
                  </a:moveTo>
                  <a:lnTo>
                    <a:pt x="1" y="5875"/>
                  </a:lnTo>
                  <a:lnTo>
                    <a:pt x="1795" y="8274"/>
                  </a:lnTo>
                  <a:lnTo>
                    <a:pt x="10390" y="1700"/>
                  </a:lnTo>
                  <a:lnTo>
                    <a:pt x="9049" y="0"/>
                  </a:lnTo>
                  <a:close/>
                </a:path>
              </a:pathLst>
            </a:custGeom>
            <a:solidFill>
              <a:srgbClr val="F287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8" name="Google Shape;1628;p30"/>
            <p:cNvSpPr/>
            <p:nvPr/>
          </p:nvSpPr>
          <p:spPr>
            <a:xfrm>
              <a:off x="4583075" y="1000325"/>
              <a:ext cx="55750" cy="61425"/>
            </a:xfrm>
            <a:custGeom>
              <a:avLst/>
              <a:gdLst/>
              <a:ahLst/>
              <a:cxnLst/>
              <a:rect l="l" t="t" r="r" b="b"/>
              <a:pathLst>
                <a:path w="2230" h="2457" extrusionOk="0">
                  <a:moveTo>
                    <a:pt x="435" y="1"/>
                  </a:moveTo>
                  <a:lnTo>
                    <a:pt x="0" y="1644"/>
                  </a:lnTo>
                  <a:lnTo>
                    <a:pt x="586" y="2457"/>
                  </a:lnTo>
                  <a:lnTo>
                    <a:pt x="2229" y="2400"/>
                  </a:lnTo>
                  <a:lnTo>
                    <a:pt x="435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9" name="Google Shape;1629;p30"/>
            <p:cNvSpPr/>
            <p:nvPr/>
          </p:nvSpPr>
          <p:spPr>
            <a:xfrm>
              <a:off x="4640225" y="975300"/>
              <a:ext cx="110525" cy="135100"/>
            </a:xfrm>
            <a:custGeom>
              <a:avLst/>
              <a:gdLst/>
              <a:ahLst/>
              <a:cxnLst/>
              <a:rect l="l" t="t" r="r" b="b"/>
              <a:pathLst>
                <a:path w="4421" h="5404" extrusionOk="0">
                  <a:moveTo>
                    <a:pt x="359" y="1"/>
                  </a:moveTo>
                  <a:lnTo>
                    <a:pt x="265" y="20"/>
                  </a:lnTo>
                  <a:lnTo>
                    <a:pt x="170" y="39"/>
                  </a:lnTo>
                  <a:lnTo>
                    <a:pt x="94" y="76"/>
                  </a:lnTo>
                  <a:lnTo>
                    <a:pt x="38" y="133"/>
                  </a:lnTo>
                  <a:lnTo>
                    <a:pt x="19" y="227"/>
                  </a:lnTo>
                  <a:lnTo>
                    <a:pt x="0" y="303"/>
                  </a:lnTo>
                  <a:lnTo>
                    <a:pt x="0" y="416"/>
                  </a:lnTo>
                  <a:lnTo>
                    <a:pt x="19" y="530"/>
                  </a:lnTo>
                  <a:lnTo>
                    <a:pt x="76" y="662"/>
                  </a:lnTo>
                  <a:lnTo>
                    <a:pt x="208" y="964"/>
                  </a:lnTo>
                  <a:lnTo>
                    <a:pt x="378" y="1285"/>
                  </a:lnTo>
                  <a:lnTo>
                    <a:pt x="623" y="1644"/>
                  </a:lnTo>
                  <a:lnTo>
                    <a:pt x="907" y="2041"/>
                  </a:lnTo>
                  <a:lnTo>
                    <a:pt x="1209" y="2438"/>
                  </a:lnTo>
                  <a:lnTo>
                    <a:pt x="1889" y="3269"/>
                  </a:lnTo>
                  <a:lnTo>
                    <a:pt x="2569" y="4081"/>
                  </a:lnTo>
                  <a:lnTo>
                    <a:pt x="3740" y="5403"/>
                  </a:lnTo>
                  <a:lnTo>
                    <a:pt x="4420" y="1984"/>
                  </a:lnTo>
                  <a:lnTo>
                    <a:pt x="4383" y="2003"/>
                  </a:lnTo>
                  <a:lnTo>
                    <a:pt x="4307" y="1984"/>
                  </a:lnTo>
                  <a:lnTo>
                    <a:pt x="4118" y="1928"/>
                  </a:lnTo>
                  <a:lnTo>
                    <a:pt x="3891" y="1814"/>
                  </a:lnTo>
                  <a:lnTo>
                    <a:pt x="3627" y="1663"/>
                  </a:lnTo>
                  <a:lnTo>
                    <a:pt x="3022" y="1285"/>
                  </a:lnTo>
                  <a:lnTo>
                    <a:pt x="2342" y="870"/>
                  </a:lnTo>
                  <a:lnTo>
                    <a:pt x="1643" y="473"/>
                  </a:lnTo>
                  <a:lnTo>
                    <a:pt x="1322" y="303"/>
                  </a:lnTo>
                  <a:lnTo>
                    <a:pt x="1001" y="152"/>
                  </a:lnTo>
                  <a:lnTo>
                    <a:pt x="718" y="57"/>
                  </a:lnTo>
                  <a:lnTo>
                    <a:pt x="472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0" name="Google Shape;1630;p30"/>
            <p:cNvSpPr/>
            <p:nvPr/>
          </p:nvSpPr>
          <p:spPr>
            <a:xfrm>
              <a:off x="4635975" y="971050"/>
              <a:ext cx="119500" cy="139825"/>
            </a:xfrm>
            <a:custGeom>
              <a:avLst/>
              <a:gdLst/>
              <a:ahLst/>
              <a:cxnLst/>
              <a:rect l="l" t="t" r="r" b="b"/>
              <a:pathLst>
                <a:path w="4780" h="5593" extrusionOk="0">
                  <a:moveTo>
                    <a:pt x="510" y="1"/>
                  </a:moveTo>
                  <a:lnTo>
                    <a:pt x="378" y="20"/>
                  </a:lnTo>
                  <a:lnTo>
                    <a:pt x="264" y="57"/>
                  </a:lnTo>
                  <a:lnTo>
                    <a:pt x="170" y="114"/>
                  </a:lnTo>
                  <a:lnTo>
                    <a:pt x="94" y="171"/>
                  </a:lnTo>
                  <a:lnTo>
                    <a:pt x="38" y="246"/>
                  </a:lnTo>
                  <a:lnTo>
                    <a:pt x="19" y="341"/>
                  </a:lnTo>
                  <a:lnTo>
                    <a:pt x="0" y="435"/>
                  </a:lnTo>
                  <a:lnTo>
                    <a:pt x="0" y="605"/>
                  </a:lnTo>
                  <a:lnTo>
                    <a:pt x="38" y="775"/>
                  </a:lnTo>
                  <a:lnTo>
                    <a:pt x="94" y="964"/>
                  </a:lnTo>
                  <a:lnTo>
                    <a:pt x="208" y="1172"/>
                  </a:lnTo>
                  <a:lnTo>
                    <a:pt x="321" y="1399"/>
                  </a:lnTo>
                  <a:lnTo>
                    <a:pt x="472" y="1644"/>
                  </a:lnTo>
                  <a:lnTo>
                    <a:pt x="850" y="2173"/>
                  </a:lnTo>
                  <a:lnTo>
                    <a:pt x="1303" y="2759"/>
                  </a:lnTo>
                  <a:lnTo>
                    <a:pt x="1832" y="3382"/>
                  </a:lnTo>
                  <a:lnTo>
                    <a:pt x="2418" y="4062"/>
                  </a:lnTo>
                  <a:lnTo>
                    <a:pt x="3041" y="4761"/>
                  </a:lnTo>
                  <a:lnTo>
                    <a:pt x="3740" y="5536"/>
                  </a:lnTo>
                  <a:lnTo>
                    <a:pt x="3797" y="5573"/>
                  </a:lnTo>
                  <a:lnTo>
                    <a:pt x="3873" y="5592"/>
                  </a:lnTo>
                  <a:lnTo>
                    <a:pt x="3929" y="5592"/>
                  </a:lnTo>
                  <a:lnTo>
                    <a:pt x="3986" y="5554"/>
                  </a:lnTo>
                  <a:lnTo>
                    <a:pt x="4024" y="5498"/>
                  </a:lnTo>
                  <a:lnTo>
                    <a:pt x="4043" y="5441"/>
                  </a:lnTo>
                  <a:lnTo>
                    <a:pt x="4043" y="5366"/>
                  </a:lnTo>
                  <a:lnTo>
                    <a:pt x="4005" y="5309"/>
                  </a:lnTo>
                  <a:lnTo>
                    <a:pt x="3306" y="4516"/>
                  </a:lnTo>
                  <a:lnTo>
                    <a:pt x="2361" y="3458"/>
                  </a:lnTo>
                  <a:lnTo>
                    <a:pt x="1851" y="2872"/>
                  </a:lnTo>
                  <a:lnTo>
                    <a:pt x="1379" y="2286"/>
                  </a:lnTo>
                  <a:lnTo>
                    <a:pt x="945" y="1720"/>
                  </a:lnTo>
                  <a:lnTo>
                    <a:pt x="775" y="1455"/>
                  </a:lnTo>
                  <a:lnTo>
                    <a:pt x="623" y="1210"/>
                  </a:lnTo>
                  <a:lnTo>
                    <a:pt x="491" y="983"/>
                  </a:lnTo>
                  <a:lnTo>
                    <a:pt x="397" y="794"/>
                  </a:lnTo>
                  <a:lnTo>
                    <a:pt x="359" y="624"/>
                  </a:lnTo>
                  <a:lnTo>
                    <a:pt x="340" y="473"/>
                  </a:lnTo>
                  <a:lnTo>
                    <a:pt x="359" y="416"/>
                  </a:lnTo>
                  <a:lnTo>
                    <a:pt x="378" y="379"/>
                  </a:lnTo>
                  <a:lnTo>
                    <a:pt x="453" y="360"/>
                  </a:lnTo>
                  <a:lnTo>
                    <a:pt x="548" y="341"/>
                  </a:lnTo>
                  <a:lnTo>
                    <a:pt x="680" y="360"/>
                  </a:lnTo>
                  <a:lnTo>
                    <a:pt x="812" y="379"/>
                  </a:lnTo>
                  <a:lnTo>
                    <a:pt x="1133" y="492"/>
                  </a:lnTo>
                  <a:lnTo>
                    <a:pt x="1492" y="662"/>
                  </a:lnTo>
                  <a:lnTo>
                    <a:pt x="1870" y="870"/>
                  </a:lnTo>
                  <a:lnTo>
                    <a:pt x="2267" y="1096"/>
                  </a:lnTo>
                  <a:lnTo>
                    <a:pt x="2985" y="1531"/>
                  </a:lnTo>
                  <a:lnTo>
                    <a:pt x="3589" y="1909"/>
                  </a:lnTo>
                  <a:lnTo>
                    <a:pt x="4043" y="2173"/>
                  </a:lnTo>
                  <a:lnTo>
                    <a:pt x="4231" y="2249"/>
                  </a:lnTo>
                  <a:lnTo>
                    <a:pt x="4401" y="2305"/>
                  </a:lnTo>
                  <a:lnTo>
                    <a:pt x="4534" y="2343"/>
                  </a:lnTo>
                  <a:lnTo>
                    <a:pt x="4647" y="2324"/>
                  </a:lnTo>
                  <a:lnTo>
                    <a:pt x="4704" y="2305"/>
                  </a:lnTo>
                  <a:lnTo>
                    <a:pt x="4741" y="2249"/>
                  </a:lnTo>
                  <a:lnTo>
                    <a:pt x="4779" y="2192"/>
                  </a:lnTo>
                  <a:lnTo>
                    <a:pt x="4779" y="2116"/>
                  </a:lnTo>
                  <a:lnTo>
                    <a:pt x="4741" y="2060"/>
                  </a:lnTo>
                  <a:lnTo>
                    <a:pt x="4704" y="2022"/>
                  </a:lnTo>
                  <a:lnTo>
                    <a:pt x="4628" y="1984"/>
                  </a:lnTo>
                  <a:lnTo>
                    <a:pt x="4477" y="1984"/>
                  </a:lnTo>
                  <a:lnTo>
                    <a:pt x="4345" y="1928"/>
                  </a:lnTo>
                  <a:lnTo>
                    <a:pt x="4005" y="1739"/>
                  </a:lnTo>
                  <a:lnTo>
                    <a:pt x="3589" y="1493"/>
                  </a:lnTo>
                  <a:lnTo>
                    <a:pt x="3174" y="1247"/>
                  </a:lnTo>
                  <a:lnTo>
                    <a:pt x="2645" y="907"/>
                  </a:lnTo>
                  <a:lnTo>
                    <a:pt x="2154" y="624"/>
                  </a:lnTo>
                  <a:lnTo>
                    <a:pt x="1719" y="379"/>
                  </a:lnTo>
                  <a:lnTo>
                    <a:pt x="1303" y="190"/>
                  </a:lnTo>
                  <a:lnTo>
                    <a:pt x="1115" y="114"/>
                  </a:lnTo>
                  <a:lnTo>
                    <a:pt x="945" y="57"/>
                  </a:lnTo>
                  <a:lnTo>
                    <a:pt x="793" y="20"/>
                  </a:lnTo>
                  <a:lnTo>
                    <a:pt x="64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1" name="Google Shape;1631;p30"/>
            <p:cNvSpPr/>
            <p:nvPr/>
          </p:nvSpPr>
          <p:spPr>
            <a:xfrm>
              <a:off x="4781900" y="1137775"/>
              <a:ext cx="132725" cy="89275"/>
            </a:xfrm>
            <a:custGeom>
              <a:avLst/>
              <a:gdLst/>
              <a:ahLst/>
              <a:cxnLst/>
              <a:rect l="l" t="t" r="r" b="b"/>
              <a:pathLst>
                <a:path w="5309" h="3571" extrusionOk="0">
                  <a:moveTo>
                    <a:pt x="4685" y="0"/>
                  </a:moveTo>
                  <a:lnTo>
                    <a:pt x="4553" y="19"/>
                  </a:lnTo>
                  <a:lnTo>
                    <a:pt x="4439" y="57"/>
                  </a:lnTo>
                  <a:lnTo>
                    <a:pt x="4326" y="113"/>
                  </a:lnTo>
                  <a:lnTo>
                    <a:pt x="4232" y="189"/>
                  </a:lnTo>
                  <a:lnTo>
                    <a:pt x="4156" y="283"/>
                  </a:lnTo>
                  <a:lnTo>
                    <a:pt x="4099" y="378"/>
                  </a:lnTo>
                  <a:lnTo>
                    <a:pt x="4062" y="510"/>
                  </a:lnTo>
                  <a:lnTo>
                    <a:pt x="4062" y="623"/>
                  </a:lnTo>
                  <a:lnTo>
                    <a:pt x="4062" y="718"/>
                  </a:lnTo>
                  <a:lnTo>
                    <a:pt x="4080" y="793"/>
                  </a:lnTo>
                  <a:lnTo>
                    <a:pt x="4005" y="718"/>
                  </a:lnTo>
                  <a:lnTo>
                    <a:pt x="3910" y="680"/>
                  </a:lnTo>
                  <a:lnTo>
                    <a:pt x="3797" y="642"/>
                  </a:lnTo>
                  <a:lnTo>
                    <a:pt x="3684" y="623"/>
                  </a:lnTo>
                  <a:lnTo>
                    <a:pt x="3551" y="642"/>
                  </a:lnTo>
                  <a:lnTo>
                    <a:pt x="3438" y="680"/>
                  </a:lnTo>
                  <a:lnTo>
                    <a:pt x="3325" y="737"/>
                  </a:lnTo>
                  <a:lnTo>
                    <a:pt x="3230" y="812"/>
                  </a:lnTo>
                  <a:lnTo>
                    <a:pt x="3155" y="907"/>
                  </a:lnTo>
                  <a:lnTo>
                    <a:pt x="3098" y="1020"/>
                  </a:lnTo>
                  <a:lnTo>
                    <a:pt x="3060" y="1133"/>
                  </a:lnTo>
                  <a:lnTo>
                    <a:pt x="3041" y="1266"/>
                  </a:lnTo>
                  <a:lnTo>
                    <a:pt x="3060" y="1341"/>
                  </a:lnTo>
                  <a:lnTo>
                    <a:pt x="2966" y="1266"/>
                  </a:lnTo>
                  <a:lnTo>
                    <a:pt x="2871" y="1209"/>
                  </a:lnTo>
                  <a:lnTo>
                    <a:pt x="2758" y="1171"/>
                  </a:lnTo>
                  <a:lnTo>
                    <a:pt x="2494" y="1171"/>
                  </a:lnTo>
                  <a:lnTo>
                    <a:pt x="2380" y="1209"/>
                  </a:lnTo>
                  <a:lnTo>
                    <a:pt x="2286" y="1266"/>
                  </a:lnTo>
                  <a:lnTo>
                    <a:pt x="2191" y="1341"/>
                  </a:lnTo>
                  <a:lnTo>
                    <a:pt x="2097" y="1436"/>
                  </a:lnTo>
                  <a:lnTo>
                    <a:pt x="2040" y="1549"/>
                  </a:lnTo>
                  <a:lnTo>
                    <a:pt x="2002" y="1662"/>
                  </a:lnTo>
                  <a:lnTo>
                    <a:pt x="2002" y="1795"/>
                  </a:lnTo>
                  <a:lnTo>
                    <a:pt x="2002" y="1870"/>
                  </a:lnTo>
                  <a:lnTo>
                    <a:pt x="2021" y="1927"/>
                  </a:lnTo>
                  <a:lnTo>
                    <a:pt x="1946" y="1870"/>
                  </a:lnTo>
                  <a:lnTo>
                    <a:pt x="1851" y="1832"/>
                  </a:lnTo>
                  <a:lnTo>
                    <a:pt x="1757" y="1813"/>
                  </a:lnTo>
                  <a:lnTo>
                    <a:pt x="1662" y="1795"/>
                  </a:lnTo>
                  <a:lnTo>
                    <a:pt x="1530" y="1813"/>
                  </a:lnTo>
                  <a:lnTo>
                    <a:pt x="1417" y="1851"/>
                  </a:lnTo>
                  <a:lnTo>
                    <a:pt x="1304" y="1908"/>
                  </a:lnTo>
                  <a:lnTo>
                    <a:pt x="1209" y="1983"/>
                  </a:lnTo>
                  <a:lnTo>
                    <a:pt x="1134" y="2078"/>
                  </a:lnTo>
                  <a:lnTo>
                    <a:pt x="1077" y="2172"/>
                  </a:lnTo>
                  <a:lnTo>
                    <a:pt x="1039" y="2305"/>
                  </a:lnTo>
                  <a:lnTo>
                    <a:pt x="1020" y="2418"/>
                  </a:lnTo>
                  <a:lnTo>
                    <a:pt x="1039" y="2475"/>
                  </a:lnTo>
                  <a:lnTo>
                    <a:pt x="945" y="2399"/>
                  </a:lnTo>
                  <a:lnTo>
                    <a:pt x="850" y="2361"/>
                  </a:lnTo>
                  <a:lnTo>
                    <a:pt x="737" y="2324"/>
                  </a:lnTo>
                  <a:lnTo>
                    <a:pt x="642" y="2305"/>
                  </a:lnTo>
                  <a:lnTo>
                    <a:pt x="510" y="2324"/>
                  </a:lnTo>
                  <a:lnTo>
                    <a:pt x="397" y="2361"/>
                  </a:lnTo>
                  <a:lnTo>
                    <a:pt x="283" y="2418"/>
                  </a:lnTo>
                  <a:lnTo>
                    <a:pt x="189" y="2494"/>
                  </a:lnTo>
                  <a:lnTo>
                    <a:pt x="113" y="2588"/>
                  </a:lnTo>
                  <a:lnTo>
                    <a:pt x="57" y="2701"/>
                  </a:lnTo>
                  <a:lnTo>
                    <a:pt x="19" y="2815"/>
                  </a:lnTo>
                  <a:lnTo>
                    <a:pt x="0" y="2947"/>
                  </a:lnTo>
                  <a:lnTo>
                    <a:pt x="19" y="3079"/>
                  </a:lnTo>
                  <a:lnTo>
                    <a:pt x="57" y="3192"/>
                  </a:lnTo>
                  <a:lnTo>
                    <a:pt x="113" y="3287"/>
                  </a:lnTo>
                  <a:lnTo>
                    <a:pt x="189" y="3381"/>
                  </a:lnTo>
                  <a:lnTo>
                    <a:pt x="283" y="3476"/>
                  </a:lnTo>
                  <a:lnTo>
                    <a:pt x="397" y="3532"/>
                  </a:lnTo>
                  <a:lnTo>
                    <a:pt x="510" y="3570"/>
                  </a:lnTo>
                  <a:lnTo>
                    <a:pt x="756" y="3570"/>
                  </a:lnTo>
                  <a:lnTo>
                    <a:pt x="888" y="3532"/>
                  </a:lnTo>
                  <a:lnTo>
                    <a:pt x="982" y="3476"/>
                  </a:lnTo>
                  <a:lnTo>
                    <a:pt x="1077" y="3381"/>
                  </a:lnTo>
                  <a:lnTo>
                    <a:pt x="1152" y="3287"/>
                  </a:lnTo>
                  <a:lnTo>
                    <a:pt x="1209" y="3192"/>
                  </a:lnTo>
                  <a:lnTo>
                    <a:pt x="1247" y="3079"/>
                  </a:lnTo>
                  <a:lnTo>
                    <a:pt x="1266" y="2947"/>
                  </a:lnTo>
                  <a:lnTo>
                    <a:pt x="1266" y="2909"/>
                  </a:lnTo>
                  <a:lnTo>
                    <a:pt x="1341" y="2966"/>
                  </a:lnTo>
                  <a:lnTo>
                    <a:pt x="1436" y="3022"/>
                  </a:lnTo>
                  <a:lnTo>
                    <a:pt x="1549" y="3041"/>
                  </a:lnTo>
                  <a:lnTo>
                    <a:pt x="1662" y="3060"/>
                  </a:lnTo>
                  <a:lnTo>
                    <a:pt x="1776" y="3041"/>
                  </a:lnTo>
                  <a:lnTo>
                    <a:pt x="1908" y="3004"/>
                  </a:lnTo>
                  <a:lnTo>
                    <a:pt x="2002" y="2947"/>
                  </a:lnTo>
                  <a:lnTo>
                    <a:pt x="2097" y="2871"/>
                  </a:lnTo>
                  <a:lnTo>
                    <a:pt x="2172" y="2777"/>
                  </a:lnTo>
                  <a:lnTo>
                    <a:pt x="2229" y="2664"/>
                  </a:lnTo>
                  <a:lnTo>
                    <a:pt x="2267" y="2550"/>
                  </a:lnTo>
                  <a:lnTo>
                    <a:pt x="2286" y="2418"/>
                  </a:lnTo>
                  <a:lnTo>
                    <a:pt x="2267" y="2361"/>
                  </a:lnTo>
                  <a:lnTo>
                    <a:pt x="2267" y="2286"/>
                  </a:lnTo>
                  <a:lnTo>
                    <a:pt x="2343" y="2342"/>
                  </a:lnTo>
                  <a:lnTo>
                    <a:pt x="2437" y="2380"/>
                  </a:lnTo>
                  <a:lnTo>
                    <a:pt x="2531" y="2418"/>
                  </a:lnTo>
                  <a:lnTo>
                    <a:pt x="2758" y="2418"/>
                  </a:lnTo>
                  <a:lnTo>
                    <a:pt x="2871" y="2380"/>
                  </a:lnTo>
                  <a:lnTo>
                    <a:pt x="2985" y="2324"/>
                  </a:lnTo>
                  <a:lnTo>
                    <a:pt x="3079" y="2248"/>
                  </a:lnTo>
                  <a:lnTo>
                    <a:pt x="3155" y="2153"/>
                  </a:lnTo>
                  <a:lnTo>
                    <a:pt x="3211" y="2040"/>
                  </a:lnTo>
                  <a:lnTo>
                    <a:pt x="3249" y="1927"/>
                  </a:lnTo>
                  <a:lnTo>
                    <a:pt x="3268" y="1795"/>
                  </a:lnTo>
                  <a:lnTo>
                    <a:pt x="3249" y="1719"/>
                  </a:lnTo>
                  <a:lnTo>
                    <a:pt x="3344" y="1795"/>
                  </a:lnTo>
                  <a:lnTo>
                    <a:pt x="3438" y="1851"/>
                  </a:lnTo>
                  <a:lnTo>
                    <a:pt x="3551" y="1870"/>
                  </a:lnTo>
                  <a:lnTo>
                    <a:pt x="3684" y="1889"/>
                  </a:lnTo>
                  <a:lnTo>
                    <a:pt x="3816" y="1870"/>
                  </a:lnTo>
                  <a:lnTo>
                    <a:pt x="3929" y="1851"/>
                  </a:lnTo>
                  <a:lnTo>
                    <a:pt x="4043" y="1776"/>
                  </a:lnTo>
                  <a:lnTo>
                    <a:pt x="4118" y="1700"/>
                  </a:lnTo>
                  <a:lnTo>
                    <a:pt x="4213" y="1606"/>
                  </a:lnTo>
                  <a:lnTo>
                    <a:pt x="4269" y="1511"/>
                  </a:lnTo>
                  <a:lnTo>
                    <a:pt x="4307" y="1379"/>
                  </a:lnTo>
                  <a:lnTo>
                    <a:pt x="4307" y="1266"/>
                  </a:lnTo>
                  <a:lnTo>
                    <a:pt x="4307" y="1171"/>
                  </a:lnTo>
                  <a:lnTo>
                    <a:pt x="4288" y="1096"/>
                  </a:lnTo>
                  <a:lnTo>
                    <a:pt x="4364" y="1171"/>
                  </a:lnTo>
                  <a:lnTo>
                    <a:pt x="4458" y="1209"/>
                  </a:lnTo>
                  <a:lnTo>
                    <a:pt x="4572" y="1247"/>
                  </a:lnTo>
                  <a:lnTo>
                    <a:pt x="4685" y="1266"/>
                  </a:lnTo>
                  <a:lnTo>
                    <a:pt x="4817" y="1247"/>
                  </a:lnTo>
                  <a:lnTo>
                    <a:pt x="4930" y="1209"/>
                  </a:lnTo>
                  <a:lnTo>
                    <a:pt x="5044" y="1152"/>
                  </a:lnTo>
                  <a:lnTo>
                    <a:pt x="5138" y="1077"/>
                  </a:lnTo>
                  <a:lnTo>
                    <a:pt x="5214" y="982"/>
                  </a:lnTo>
                  <a:lnTo>
                    <a:pt x="5270" y="869"/>
                  </a:lnTo>
                  <a:lnTo>
                    <a:pt x="5308" y="756"/>
                  </a:lnTo>
                  <a:lnTo>
                    <a:pt x="5308" y="623"/>
                  </a:lnTo>
                  <a:lnTo>
                    <a:pt x="5308" y="510"/>
                  </a:lnTo>
                  <a:lnTo>
                    <a:pt x="5270" y="378"/>
                  </a:lnTo>
                  <a:lnTo>
                    <a:pt x="5214" y="283"/>
                  </a:lnTo>
                  <a:lnTo>
                    <a:pt x="5138" y="189"/>
                  </a:lnTo>
                  <a:lnTo>
                    <a:pt x="5044" y="113"/>
                  </a:lnTo>
                  <a:lnTo>
                    <a:pt x="4930" y="57"/>
                  </a:lnTo>
                  <a:lnTo>
                    <a:pt x="4817" y="19"/>
                  </a:lnTo>
                  <a:lnTo>
                    <a:pt x="468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2" name="Google Shape;1632;p30"/>
            <p:cNvSpPr/>
            <p:nvPr/>
          </p:nvSpPr>
          <p:spPr>
            <a:xfrm>
              <a:off x="4796050" y="1166575"/>
              <a:ext cx="138400" cy="101075"/>
            </a:xfrm>
            <a:custGeom>
              <a:avLst/>
              <a:gdLst/>
              <a:ahLst/>
              <a:cxnLst/>
              <a:rect l="l" t="t" r="r" b="b"/>
              <a:pathLst>
                <a:path w="5536" h="4043" extrusionOk="0">
                  <a:moveTo>
                    <a:pt x="5063" y="0"/>
                  </a:moveTo>
                  <a:lnTo>
                    <a:pt x="4988" y="38"/>
                  </a:lnTo>
                  <a:lnTo>
                    <a:pt x="4912" y="76"/>
                  </a:lnTo>
                  <a:lnTo>
                    <a:pt x="171" y="3306"/>
                  </a:lnTo>
                  <a:lnTo>
                    <a:pt x="114" y="3363"/>
                  </a:lnTo>
                  <a:lnTo>
                    <a:pt x="57" y="3419"/>
                  </a:lnTo>
                  <a:lnTo>
                    <a:pt x="20" y="3495"/>
                  </a:lnTo>
                  <a:lnTo>
                    <a:pt x="1" y="3552"/>
                  </a:lnTo>
                  <a:lnTo>
                    <a:pt x="1" y="3646"/>
                  </a:lnTo>
                  <a:lnTo>
                    <a:pt x="1" y="3722"/>
                  </a:lnTo>
                  <a:lnTo>
                    <a:pt x="20" y="3797"/>
                  </a:lnTo>
                  <a:lnTo>
                    <a:pt x="57" y="3854"/>
                  </a:lnTo>
                  <a:lnTo>
                    <a:pt x="133" y="3929"/>
                  </a:lnTo>
                  <a:lnTo>
                    <a:pt x="209" y="3986"/>
                  </a:lnTo>
                  <a:lnTo>
                    <a:pt x="303" y="4024"/>
                  </a:lnTo>
                  <a:lnTo>
                    <a:pt x="398" y="4043"/>
                  </a:lnTo>
                  <a:lnTo>
                    <a:pt x="511" y="4024"/>
                  </a:lnTo>
                  <a:lnTo>
                    <a:pt x="624" y="3967"/>
                  </a:lnTo>
                  <a:lnTo>
                    <a:pt x="5366" y="737"/>
                  </a:lnTo>
                  <a:lnTo>
                    <a:pt x="5422" y="680"/>
                  </a:lnTo>
                  <a:lnTo>
                    <a:pt x="5479" y="624"/>
                  </a:lnTo>
                  <a:lnTo>
                    <a:pt x="5517" y="548"/>
                  </a:lnTo>
                  <a:lnTo>
                    <a:pt x="5536" y="473"/>
                  </a:lnTo>
                  <a:lnTo>
                    <a:pt x="5536" y="397"/>
                  </a:lnTo>
                  <a:lnTo>
                    <a:pt x="5536" y="321"/>
                  </a:lnTo>
                  <a:lnTo>
                    <a:pt x="5517" y="246"/>
                  </a:lnTo>
                  <a:lnTo>
                    <a:pt x="5460" y="170"/>
                  </a:lnTo>
                  <a:lnTo>
                    <a:pt x="5422" y="114"/>
                  </a:lnTo>
                  <a:lnTo>
                    <a:pt x="5347" y="57"/>
                  </a:lnTo>
                  <a:lnTo>
                    <a:pt x="5290" y="19"/>
                  </a:lnTo>
                  <a:lnTo>
                    <a:pt x="5215" y="0"/>
                  </a:lnTo>
                  <a:close/>
                </a:path>
              </a:pathLst>
            </a:custGeom>
            <a:solidFill>
              <a:srgbClr val="FFB4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633" name="Google Shape;1633;p30"/>
          <p:cNvGrpSpPr/>
          <p:nvPr/>
        </p:nvGrpSpPr>
        <p:grpSpPr>
          <a:xfrm>
            <a:off x="7780000" y="3034725"/>
            <a:ext cx="1027975" cy="1851078"/>
            <a:chOff x="8046725" y="2806125"/>
            <a:chExt cx="1027975" cy="1851078"/>
          </a:xfrm>
        </p:grpSpPr>
        <p:sp>
          <p:nvSpPr>
            <p:cNvPr id="1634" name="Google Shape;1634;p30"/>
            <p:cNvSpPr/>
            <p:nvPr/>
          </p:nvSpPr>
          <p:spPr>
            <a:xfrm>
              <a:off x="8178525" y="4543803"/>
              <a:ext cx="764400" cy="1134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635" name="Google Shape;1635;p30"/>
            <p:cNvGrpSpPr/>
            <p:nvPr/>
          </p:nvGrpSpPr>
          <p:grpSpPr>
            <a:xfrm>
              <a:off x="8046725" y="2806125"/>
              <a:ext cx="1027975" cy="1793300"/>
              <a:chOff x="-868675" y="2970500"/>
              <a:chExt cx="1027975" cy="1793300"/>
            </a:xfrm>
          </p:grpSpPr>
          <p:sp>
            <p:nvSpPr>
              <p:cNvPr id="1636" name="Google Shape;1636;p30"/>
              <p:cNvSpPr/>
              <p:nvPr/>
            </p:nvSpPr>
            <p:spPr>
              <a:xfrm>
                <a:off x="-868675" y="3094025"/>
                <a:ext cx="1027975" cy="908475"/>
              </a:xfrm>
              <a:custGeom>
                <a:avLst/>
                <a:gdLst/>
                <a:ahLst/>
                <a:cxnLst/>
                <a:rect l="l" t="t" r="r" b="b"/>
                <a:pathLst>
                  <a:path w="41119" h="36339" extrusionOk="0">
                    <a:moveTo>
                      <a:pt x="35956" y="1"/>
                    </a:moveTo>
                    <a:lnTo>
                      <a:pt x="35494" y="21"/>
                    </a:lnTo>
                    <a:lnTo>
                      <a:pt x="35032" y="81"/>
                    </a:lnTo>
                    <a:lnTo>
                      <a:pt x="34570" y="182"/>
                    </a:lnTo>
                    <a:lnTo>
                      <a:pt x="34108" y="282"/>
                    </a:lnTo>
                    <a:lnTo>
                      <a:pt x="33666" y="423"/>
                    </a:lnTo>
                    <a:lnTo>
                      <a:pt x="33204" y="583"/>
                    </a:lnTo>
                    <a:lnTo>
                      <a:pt x="32762" y="764"/>
                    </a:lnTo>
                    <a:lnTo>
                      <a:pt x="32340" y="965"/>
                    </a:lnTo>
                    <a:lnTo>
                      <a:pt x="31898" y="1186"/>
                    </a:lnTo>
                    <a:lnTo>
                      <a:pt x="31497" y="1407"/>
                    </a:lnTo>
                    <a:lnTo>
                      <a:pt x="30934" y="1728"/>
                    </a:lnTo>
                    <a:lnTo>
                      <a:pt x="30392" y="2090"/>
                    </a:lnTo>
                    <a:lnTo>
                      <a:pt x="29850" y="2451"/>
                    </a:lnTo>
                    <a:lnTo>
                      <a:pt x="29327" y="2833"/>
                    </a:lnTo>
                    <a:lnTo>
                      <a:pt x="28805" y="3235"/>
                    </a:lnTo>
                    <a:lnTo>
                      <a:pt x="28303" y="3657"/>
                    </a:lnTo>
                    <a:lnTo>
                      <a:pt x="27821" y="4099"/>
                    </a:lnTo>
                    <a:lnTo>
                      <a:pt x="27339" y="4540"/>
                    </a:lnTo>
                    <a:lnTo>
                      <a:pt x="26877" y="5023"/>
                    </a:lnTo>
                    <a:lnTo>
                      <a:pt x="26435" y="5485"/>
                    </a:lnTo>
                    <a:lnTo>
                      <a:pt x="26013" y="5987"/>
                    </a:lnTo>
                    <a:lnTo>
                      <a:pt x="25591" y="6489"/>
                    </a:lnTo>
                    <a:lnTo>
                      <a:pt x="25189" y="7011"/>
                    </a:lnTo>
                    <a:lnTo>
                      <a:pt x="24808" y="7554"/>
                    </a:lnTo>
                    <a:lnTo>
                      <a:pt x="24446" y="8096"/>
                    </a:lnTo>
                    <a:lnTo>
                      <a:pt x="24105" y="8658"/>
                    </a:lnTo>
                    <a:lnTo>
                      <a:pt x="23683" y="9341"/>
                    </a:lnTo>
                    <a:lnTo>
                      <a:pt x="23462" y="9683"/>
                    </a:lnTo>
                    <a:lnTo>
                      <a:pt x="23201" y="9984"/>
                    </a:lnTo>
                    <a:lnTo>
                      <a:pt x="22919" y="10265"/>
                    </a:lnTo>
                    <a:lnTo>
                      <a:pt x="22779" y="10386"/>
                    </a:lnTo>
                    <a:lnTo>
                      <a:pt x="22638" y="10486"/>
                    </a:lnTo>
                    <a:lnTo>
                      <a:pt x="22478" y="10587"/>
                    </a:lnTo>
                    <a:lnTo>
                      <a:pt x="22297" y="10667"/>
                    </a:lnTo>
                    <a:lnTo>
                      <a:pt x="22116" y="10727"/>
                    </a:lnTo>
                    <a:lnTo>
                      <a:pt x="21935" y="10768"/>
                    </a:lnTo>
                    <a:lnTo>
                      <a:pt x="21754" y="10788"/>
                    </a:lnTo>
                    <a:lnTo>
                      <a:pt x="21574" y="10788"/>
                    </a:lnTo>
                    <a:lnTo>
                      <a:pt x="21393" y="10768"/>
                    </a:lnTo>
                    <a:lnTo>
                      <a:pt x="21212" y="10727"/>
                    </a:lnTo>
                    <a:lnTo>
                      <a:pt x="20850" y="10627"/>
                    </a:lnTo>
                    <a:lnTo>
                      <a:pt x="20489" y="10486"/>
                    </a:lnTo>
                    <a:lnTo>
                      <a:pt x="19786" y="10165"/>
                    </a:lnTo>
                    <a:lnTo>
                      <a:pt x="19424" y="10024"/>
                    </a:lnTo>
                    <a:lnTo>
                      <a:pt x="19063" y="9924"/>
                    </a:lnTo>
                    <a:lnTo>
                      <a:pt x="18802" y="9884"/>
                    </a:lnTo>
                    <a:lnTo>
                      <a:pt x="18540" y="9864"/>
                    </a:lnTo>
                    <a:lnTo>
                      <a:pt x="18259" y="9884"/>
                    </a:lnTo>
                    <a:lnTo>
                      <a:pt x="17998" y="9924"/>
                    </a:lnTo>
                    <a:lnTo>
                      <a:pt x="17737" y="9984"/>
                    </a:lnTo>
                    <a:lnTo>
                      <a:pt x="17476" y="10064"/>
                    </a:lnTo>
                    <a:lnTo>
                      <a:pt x="17235" y="10185"/>
                    </a:lnTo>
                    <a:lnTo>
                      <a:pt x="16994" y="10306"/>
                    </a:lnTo>
                    <a:lnTo>
                      <a:pt x="16753" y="10466"/>
                    </a:lnTo>
                    <a:lnTo>
                      <a:pt x="16532" y="10627"/>
                    </a:lnTo>
                    <a:lnTo>
                      <a:pt x="16311" y="10808"/>
                    </a:lnTo>
                    <a:lnTo>
                      <a:pt x="16130" y="11009"/>
                    </a:lnTo>
                    <a:lnTo>
                      <a:pt x="15929" y="11230"/>
                    </a:lnTo>
                    <a:lnTo>
                      <a:pt x="15768" y="11450"/>
                    </a:lnTo>
                    <a:lnTo>
                      <a:pt x="15608" y="11692"/>
                    </a:lnTo>
                    <a:lnTo>
                      <a:pt x="15467" y="11933"/>
                    </a:lnTo>
                    <a:lnTo>
                      <a:pt x="15367" y="12174"/>
                    </a:lnTo>
                    <a:lnTo>
                      <a:pt x="15246" y="12435"/>
                    </a:lnTo>
                    <a:lnTo>
                      <a:pt x="15166" y="12696"/>
                    </a:lnTo>
                    <a:lnTo>
                      <a:pt x="15085" y="12957"/>
                    </a:lnTo>
                    <a:lnTo>
                      <a:pt x="15025" y="13238"/>
                    </a:lnTo>
                    <a:lnTo>
                      <a:pt x="14965" y="13519"/>
                    </a:lnTo>
                    <a:lnTo>
                      <a:pt x="14905" y="14062"/>
                    </a:lnTo>
                    <a:lnTo>
                      <a:pt x="14865" y="14624"/>
                    </a:lnTo>
                    <a:lnTo>
                      <a:pt x="14885" y="15187"/>
                    </a:lnTo>
                    <a:lnTo>
                      <a:pt x="14925" y="15749"/>
                    </a:lnTo>
                    <a:lnTo>
                      <a:pt x="14985" y="16312"/>
                    </a:lnTo>
                    <a:lnTo>
                      <a:pt x="15065" y="16995"/>
                    </a:lnTo>
                    <a:lnTo>
                      <a:pt x="15146" y="17657"/>
                    </a:lnTo>
                    <a:lnTo>
                      <a:pt x="15166" y="17999"/>
                    </a:lnTo>
                    <a:lnTo>
                      <a:pt x="15186" y="18320"/>
                    </a:lnTo>
                    <a:lnTo>
                      <a:pt x="15166" y="18662"/>
                    </a:lnTo>
                    <a:lnTo>
                      <a:pt x="15106" y="18983"/>
                    </a:lnTo>
                    <a:lnTo>
                      <a:pt x="15025" y="19325"/>
                    </a:lnTo>
                    <a:lnTo>
                      <a:pt x="14885" y="19626"/>
                    </a:lnTo>
                    <a:lnTo>
                      <a:pt x="14724" y="19927"/>
                    </a:lnTo>
                    <a:lnTo>
                      <a:pt x="14623" y="20068"/>
                    </a:lnTo>
                    <a:lnTo>
                      <a:pt x="14523" y="20188"/>
                    </a:lnTo>
                    <a:lnTo>
                      <a:pt x="14403" y="20309"/>
                    </a:lnTo>
                    <a:lnTo>
                      <a:pt x="14282" y="20429"/>
                    </a:lnTo>
                    <a:lnTo>
                      <a:pt x="14141" y="20510"/>
                    </a:lnTo>
                    <a:lnTo>
                      <a:pt x="14001" y="20610"/>
                    </a:lnTo>
                    <a:lnTo>
                      <a:pt x="13860" y="20671"/>
                    </a:lnTo>
                    <a:lnTo>
                      <a:pt x="13720" y="20731"/>
                    </a:lnTo>
                    <a:lnTo>
                      <a:pt x="13559" y="20751"/>
                    </a:lnTo>
                    <a:lnTo>
                      <a:pt x="13398" y="20771"/>
                    </a:lnTo>
                    <a:lnTo>
                      <a:pt x="13217" y="20771"/>
                    </a:lnTo>
                    <a:lnTo>
                      <a:pt x="13057" y="20751"/>
                    </a:lnTo>
                    <a:lnTo>
                      <a:pt x="12896" y="20711"/>
                    </a:lnTo>
                    <a:lnTo>
                      <a:pt x="12735" y="20671"/>
                    </a:lnTo>
                    <a:lnTo>
                      <a:pt x="12575" y="20590"/>
                    </a:lnTo>
                    <a:lnTo>
                      <a:pt x="12434" y="20510"/>
                    </a:lnTo>
                    <a:lnTo>
                      <a:pt x="12153" y="20329"/>
                    </a:lnTo>
                    <a:lnTo>
                      <a:pt x="11872" y="20088"/>
                    </a:lnTo>
                    <a:lnTo>
                      <a:pt x="11610" y="19827"/>
                    </a:lnTo>
                    <a:lnTo>
                      <a:pt x="11369" y="19566"/>
                    </a:lnTo>
                    <a:lnTo>
                      <a:pt x="11128" y="19285"/>
                    </a:lnTo>
                    <a:lnTo>
                      <a:pt x="10666" y="18762"/>
                    </a:lnTo>
                    <a:lnTo>
                      <a:pt x="10204" y="18260"/>
                    </a:lnTo>
                    <a:lnTo>
                      <a:pt x="9702" y="17758"/>
                    </a:lnTo>
                    <a:lnTo>
                      <a:pt x="9200" y="17276"/>
                    </a:lnTo>
                    <a:lnTo>
                      <a:pt x="8698" y="16814"/>
                    </a:lnTo>
                    <a:lnTo>
                      <a:pt x="8155" y="16352"/>
                    </a:lnTo>
                    <a:lnTo>
                      <a:pt x="7633" y="15930"/>
                    </a:lnTo>
                    <a:lnTo>
                      <a:pt x="7071" y="15508"/>
                    </a:lnTo>
                    <a:lnTo>
                      <a:pt x="6468" y="15086"/>
                    </a:lnTo>
                    <a:lnTo>
                      <a:pt x="6167" y="14885"/>
                    </a:lnTo>
                    <a:lnTo>
                      <a:pt x="5845" y="14705"/>
                    </a:lnTo>
                    <a:lnTo>
                      <a:pt x="5504" y="14544"/>
                    </a:lnTo>
                    <a:lnTo>
                      <a:pt x="5182" y="14383"/>
                    </a:lnTo>
                    <a:lnTo>
                      <a:pt x="4841" y="14243"/>
                    </a:lnTo>
                    <a:lnTo>
                      <a:pt x="4500" y="14122"/>
                    </a:lnTo>
                    <a:lnTo>
                      <a:pt x="4158" y="14042"/>
                    </a:lnTo>
                    <a:lnTo>
                      <a:pt x="3817" y="13981"/>
                    </a:lnTo>
                    <a:lnTo>
                      <a:pt x="3475" y="13941"/>
                    </a:lnTo>
                    <a:lnTo>
                      <a:pt x="3134" y="13921"/>
                    </a:lnTo>
                    <a:lnTo>
                      <a:pt x="2792" y="13961"/>
                    </a:lnTo>
                    <a:lnTo>
                      <a:pt x="2451" y="14022"/>
                    </a:lnTo>
                    <a:lnTo>
                      <a:pt x="2129" y="14122"/>
                    </a:lnTo>
                    <a:lnTo>
                      <a:pt x="1808" y="14263"/>
                    </a:lnTo>
                    <a:lnTo>
                      <a:pt x="1547" y="14423"/>
                    </a:lnTo>
                    <a:lnTo>
                      <a:pt x="1326" y="14604"/>
                    </a:lnTo>
                    <a:lnTo>
                      <a:pt x="1105" y="14785"/>
                    </a:lnTo>
                    <a:lnTo>
                      <a:pt x="904" y="15006"/>
                    </a:lnTo>
                    <a:lnTo>
                      <a:pt x="723" y="15247"/>
                    </a:lnTo>
                    <a:lnTo>
                      <a:pt x="583" y="15488"/>
                    </a:lnTo>
                    <a:lnTo>
                      <a:pt x="442" y="15749"/>
                    </a:lnTo>
                    <a:lnTo>
                      <a:pt x="321" y="16030"/>
                    </a:lnTo>
                    <a:lnTo>
                      <a:pt x="221" y="16312"/>
                    </a:lnTo>
                    <a:lnTo>
                      <a:pt x="141" y="16613"/>
                    </a:lnTo>
                    <a:lnTo>
                      <a:pt x="80" y="16914"/>
                    </a:lnTo>
                    <a:lnTo>
                      <a:pt x="20" y="17216"/>
                    </a:lnTo>
                    <a:lnTo>
                      <a:pt x="0" y="17517"/>
                    </a:lnTo>
                    <a:lnTo>
                      <a:pt x="0" y="17818"/>
                    </a:lnTo>
                    <a:lnTo>
                      <a:pt x="0" y="18140"/>
                    </a:lnTo>
                    <a:lnTo>
                      <a:pt x="40" y="18441"/>
                    </a:lnTo>
                    <a:lnTo>
                      <a:pt x="80" y="18742"/>
                    </a:lnTo>
                    <a:lnTo>
                      <a:pt x="141" y="19023"/>
                    </a:lnTo>
                    <a:lnTo>
                      <a:pt x="221" y="19325"/>
                    </a:lnTo>
                    <a:lnTo>
                      <a:pt x="301" y="19606"/>
                    </a:lnTo>
                    <a:lnTo>
                      <a:pt x="522" y="20168"/>
                    </a:lnTo>
                    <a:lnTo>
                      <a:pt x="763" y="20711"/>
                    </a:lnTo>
                    <a:lnTo>
                      <a:pt x="1024" y="21253"/>
                    </a:lnTo>
                    <a:lnTo>
                      <a:pt x="1306" y="21795"/>
                    </a:lnTo>
                    <a:lnTo>
                      <a:pt x="1928" y="22840"/>
                    </a:lnTo>
                    <a:lnTo>
                      <a:pt x="3214" y="24929"/>
                    </a:lnTo>
                    <a:lnTo>
                      <a:pt x="3857" y="25974"/>
                    </a:lnTo>
                    <a:lnTo>
                      <a:pt x="4540" y="26978"/>
                    </a:lnTo>
                    <a:lnTo>
                      <a:pt x="5223" y="28002"/>
                    </a:lnTo>
                    <a:lnTo>
                      <a:pt x="5946" y="28987"/>
                    </a:lnTo>
                    <a:lnTo>
                      <a:pt x="6709" y="29931"/>
                    </a:lnTo>
                    <a:lnTo>
                      <a:pt x="7091" y="30413"/>
                    </a:lnTo>
                    <a:lnTo>
                      <a:pt x="7493" y="30875"/>
                    </a:lnTo>
                    <a:lnTo>
                      <a:pt x="7914" y="31317"/>
                    </a:lnTo>
                    <a:lnTo>
                      <a:pt x="8336" y="31759"/>
                    </a:lnTo>
                    <a:lnTo>
                      <a:pt x="8758" y="32201"/>
                    </a:lnTo>
                    <a:lnTo>
                      <a:pt x="9220" y="32602"/>
                    </a:lnTo>
                    <a:lnTo>
                      <a:pt x="9662" y="33024"/>
                    </a:lnTo>
                    <a:lnTo>
                      <a:pt x="10144" y="33406"/>
                    </a:lnTo>
                    <a:lnTo>
                      <a:pt x="10606" y="33787"/>
                    </a:lnTo>
                    <a:lnTo>
                      <a:pt x="11108" y="34149"/>
                    </a:lnTo>
                    <a:lnTo>
                      <a:pt x="11610" y="34491"/>
                    </a:lnTo>
                    <a:lnTo>
                      <a:pt x="12113" y="34812"/>
                    </a:lnTo>
                    <a:lnTo>
                      <a:pt x="12635" y="35133"/>
                    </a:lnTo>
                    <a:lnTo>
                      <a:pt x="13157" y="35415"/>
                    </a:lnTo>
                    <a:lnTo>
                      <a:pt x="13699" y="35676"/>
                    </a:lnTo>
                    <a:lnTo>
                      <a:pt x="14262" y="35917"/>
                    </a:lnTo>
                    <a:lnTo>
                      <a:pt x="14824" y="36138"/>
                    </a:lnTo>
                    <a:lnTo>
                      <a:pt x="15387" y="36339"/>
                    </a:lnTo>
                    <a:lnTo>
                      <a:pt x="26274" y="36339"/>
                    </a:lnTo>
                    <a:lnTo>
                      <a:pt x="26816" y="35736"/>
                    </a:lnTo>
                    <a:lnTo>
                      <a:pt x="27359" y="35093"/>
                    </a:lnTo>
                    <a:lnTo>
                      <a:pt x="27901" y="34430"/>
                    </a:lnTo>
                    <a:lnTo>
                      <a:pt x="28423" y="33727"/>
                    </a:lnTo>
                    <a:lnTo>
                      <a:pt x="28946" y="33024"/>
                    </a:lnTo>
                    <a:lnTo>
                      <a:pt x="29468" y="32281"/>
                    </a:lnTo>
                    <a:lnTo>
                      <a:pt x="29970" y="31538"/>
                    </a:lnTo>
                    <a:lnTo>
                      <a:pt x="30492" y="30774"/>
                    </a:lnTo>
                    <a:lnTo>
                      <a:pt x="30974" y="29991"/>
                    </a:lnTo>
                    <a:lnTo>
                      <a:pt x="31477" y="29188"/>
                    </a:lnTo>
                    <a:lnTo>
                      <a:pt x="31959" y="28364"/>
                    </a:lnTo>
                    <a:lnTo>
                      <a:pt x="32441" y="27540"/>
                    </a:lnTo>
                    <a:lnTo>
                      <a:pt x="33365" y="25853"/>
                    </a:lnTo>
                    <a:lnTo>
                      <a:pt x="34269" y="24146"/>
                    </a:lnTo>
                    <a:lnTo>
                      <a:pt x="35132" y="22418"/>
                    </a:lnTo>
                    <a:lnTo>
                      <a:pt x="35976" y="20671"/>
                    </a:lnTo>
                    <a:lnTo>
                      <a:pt x="36760" y="18923"/>
                    </a:lnTo>
                    <a:lnTo>
                      <a:pt x="37523" y="17175"/>
                    </a:lnTo>
                    <a:lnTo>
                      <a:pt x="38226" y="15468"/>
                    </a:lnTo>
                    <a:lnTo>
                      <a:pt x="38909" y="13801"/>
                    </a:lnTo>
                    <a:lnTo>
                      <a:pt x="39532" y="12174"/>
                    </a:lnTo>
                    <a:lnTo>
                      <a:pt x="40114" y="10587"/>
                    </a:lnTo>
                    <a:lnTo>
                      <a:pt x="40355" y="9944"/>
                    </a:lnTo>
                    <a:lnTo>
                      <a:pt x="40556" y="9301"/>
                    </a:lnTo>
                    <a:lnTo>
                      <a:pt x="40737" y="8638"/>
                    </a:lnTo>
                    <a:lnTo>
                      <a:pt x="40897" y="7955"/>
                    </a:lnTo>
                    <a:lnTo>
                      <a:pt x="41018" y="7292"/>
                    </a:lnTo>
                    <a:lnTo>
                      <a:pt x="41098" y="6609"/>
                    </a:lnTo>
                    <a:lnTo>
                      <a:pt x="41118" y="6268"/>
                    </a:lnTo>
                    <a:lnTo>
                      <a:pt x="41118" y="5926"/>
                    </a:lnTo>
                    <a:lnTo>
                      <a:pt x="41118" y="5585"/>
                    </a:lnTo>
                    <a:lnTo>
                      <a:pt x="41098" y="5244"/>
                    </a:lnTo>
                    <a:lnTo>
                      <a:pt x="41058" y="4902"/>
                    </a:lnTo>
                    <a:lnTo>
                      <a:pt x="41018" y="4561"/>
                    </a:lnTo>
                    <a:lnTo>
                      <a:pt x="40938" y="4219"/>
                    </a:lnTo>
                    <a:lnTo>
                      <a:pt x="40857" y="3878"/>
                    </a:lnTo>
                    <a:lnTo>
                      <a:pt x="40757" y="3556"/>
                    </a:lnTo>
                    <a:lnTo>
                      <a:pt x="40636" y="3235"/>
                    </a:lnTo>
                    <a:lnTo>
                      <a:pt x="40516" y="2913"/>
                    </a:lnTo>
                    <a:lnTo>
                      <a:pt x="40355" y="2612"/>
                    </a:lnTo>
                    <a:lnTo>
                      <a:pt x="40194" y="2311"/>
                    </a:lnTo>
                    <a:lnTo>
                      <a:pt x="40014" y="2030"/>
                    </a:lnTo>
                    <a:lnTo>
                      <a:pt x="39813" y="1748"/>
                    </a:lnTo>
                    <a:lnTo>
                      <a:pt x="39592" y="1507"/>
                    </a:lnTo>
                    <a:lnTo>
                      <a:pt x="39351" y="1266"/>
                    </a:lnTo>
                    <a:lnTo>
                      <a:pt x="39110" y="1045"/>
                    </a:lnTo>
                    <a:lnTo>
                      <a:pt x="38829" y="844"/>
                    </a:lnTo>
                    <a:lnTo>
                      <a:pt x="38547" y="644"/>
                    </a:lnTo>
                    <a:lnTo>
                      <a:pt x="38346" y="543"/>
                    </a:lnTo>
                    <a:lnTo>
                      <a:pt x="38146" y="443"/>
                    </a:lnTo>
                    <a:lnTo>
                      <a:pt x="37724" y="262"/>
                    </a:lnTo>
                    <a:lnTo>
                      <a:pt x="37302" y="141"/>
                    </a:lnTo>
                    <a:lnTo>
                      <a:pt x="36860" y="61"/>
                    </a:lnTo>
                    <a:lnTo>
                      <a:pt x="36398" y="21"/>
                    </a:lnTo>
                    <a:lnTo>
                      <a:pt x="35956" y="1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7" name="Google Shape;1637;p30"/>
              <p:cNvSpPr/>
              <p:nvPr/>
            </p:nvSpPr>
            <p:spPr>
              <a:xfrm>
                <a:off x="-774775" y="3167350"/>
                <a:ext cx="813550" cy="777900"/>
              </a:xfrm>
              <a:custGeom>
                <a:avLst/>
                <a:gdLst/>
                <a:ahLst/>
                <a:cxnLst/>
                <a:rect l="l" t="t" r="r" b="b"/>
                <a:pathLst>
                  <a:path w="32542" h="31116" extrusionOk="0">
                    <a:moveTo>
                      <a:pt x="32200" y="0"/>
                    </a:moveTo>
                    <a:lnTo>
                      <a:pt x="32100" y="61"/>
                    </a:lnTo>
                    <a:lnTo>
                      <a:pt x="32039" y="141"/>
                    </a:lnTo>
                    <a:lnTo>
                      <a:pt x="15909" y="30413"/>
                    </a:lnTo>
                    <a:lnTo>
                      <a:pt x="442" y="14041"/>
                    </a:lnTo>
                    <a:lnTo>
                      <a:pt x="362" y="13981"/>
                    </a:lnTo>
                    <a:lnTo>
                      <a:pt x="261" y="13961"/>
                    </a:lnTo>
                    <a:lnTo>
                      <a:pt x="161" y="13981"/>
                    </a:lnTo>
                    <a:lnTo>
                      <a:pt x="81" y="14041"/>
                    </a:lnTo>
                    <a:lnTo>
                      <a:pt x="20" y="14122"/>
                    </a:lnTo>
                    <a:lnTo>
                      <a:pt x="0" y="14222"/>
                    </a:lnTo>
                    <a:lnTo>
                      <a:pt x="0" y="14323"/>
                    </a:lnTo>
                    <a:lnTo>
                      <a:pt x="61" y="14403"/>
                    </a:lnTo>
                    <a:lnTo>
                      <a:pt x="15769" y="31035"/>
                    </a:lnTo>
                    <a:lnTo>
                      <a:pt x="15849" y="31096"/>
                    </a:lnTo>
                    <a:lnTo>
                      <a:pt x="15970" y="31116"/>
                    </a:lnTo>
                    <a:lnTo>
                      <a:pt x="15990" y="31116"/>
                    </a:lnTo>
                    <a:lnTo>
                      <a:pt x="16050" y="31096"/>
                    </a:lnTo>
                    <a:lnTo>
                      <a:pt x="16110" y="31055"/>
                    </a:lnTo>
                    <a:lnTo>
                      <a:pt x="16150" y="31015"/>
                    </a:lnTo>
                    <a:lnTo>
                      <a:pt x="16191" y="30975"/>
                    </a:lnTo>
                    <a:lnTo>
                      <a:pt x="32501" y="382"/>
                    </a:lnTo>
                    <a:lnTo>
                      <a:pt x="32542" y="282"/>
                    </a:lnTo>
                    <a:lnTo>
                      <a:pt x="32521" y="181"/>
                    </a:lnTo>
                    <a:lnTo>
                      <a:pt x="32481" y="101"/>
                    </a:lnTo>
                    <a:lnTo>
                      <a:pt x="32401" y="21"/>
                    </a:lnTo>
                    <a:lnTo>
                      <a:pt x="32300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8" name="Google Shape;1638;p30"/>
              <p:cNvSpPr/>
              <p:nvPr/>
            </p:nvSpPr>
            <p:spPr>
              <a:xfrm>
                <a:off x="-40100" y="3290375"/>
                <a:ext cx="129600" cy="13100"/>
              </a:xfrm>
              <a:custGeom>
                <a:avLst/>
                <a:gdLst/>
                <a:ahLst/>
                <a:cxnLst/>
                <a:rect l="l" t="t" r="r" b="b"/>
                <a:pathLst>
                  <a:path w="5184" h="524" extrusionOk="0">
                    <a:moveTo>
                      <a:pt x="262" y="1"/>
                    </a:moveTo>
                    <a:lnTo>
                      <a:pt x="162" y="21"/>
                    </a:lnTo>
                    <a:lnTo>
                      <a:pt x="81" y="81"/>
                    </a:lnTo>
                    <a:lnTo>
                      <a:pt x="21" y="162"/>
                    </a:lnTo>
                    <a:lnTo>
                      <a:pt x="1" y="262"/>
                    </a:lnTo>
                    <a:lnTo>
                      <a:pt x="21" y="362"/>
                    </a:lnTo>
                    <a:lnTo>
                      <a:pt x="81" y="443"/>
                    </a:lnTo>
                    <a:lnTo>
                      <a:pt x="162" y="503"/>
                    </a:lnTo>
                    <a:lnTo>
                      <a:pt x="262" y="523"/>
                    </a:lnTo>
                    <a:lnTo>
                      <a:pt x="4922" y="523"/>
                    </a:lnTo>
                    <a:lnTo>
                      <a:pt x="5023" y="503"/>
                    </a:lnTo>
                    <a:lnTo>
                      <a:pt x="5123" y="443"/>
                    </a:lnTo>
                    <a:lnTo>
                      <a:pt x="5163" y="362"/>
                    </a:lnTo>
                    <a:lnTo>
                      <a:pt x="5183" y="262"/>
                    </a:lnTo>
                    <a:lnTo>
                      <a:pt x="5163" y="162"/>
                    </a:lnTo>
                    <a:lnTo>
                      <a:pt x="5123" y="81"/>
                    </a:lnTo>
                    <a:lnTo>
                      <a:pt x="5023" y="21"/>
                    </a:lnTo>
                    <a:lnTo>
                      <a:pt x="492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9" name="Google Shape;1639;p30"/>
              <p:cNvSpPr/>
              <p:nvPr/>
            </p:nvSpPr>
            <p:spPr>
              <a:xfrm>
                <a:off x="-153575" y="3213050"/>
                <a:ext cx="59775" cy="214950"/>
              </a:xfrm>
              <a:custGeom>
                <a:avLst/>
                <a:gdLst/>
                <a:ahLst/>
                <a:cxnLst/>
                <a:rect l="l" t="t" r="r" b="b"/>
                <a:pathLst>
                  <a:path w="2391" h="8598" extrusionOk="0">
                    <a:moveTo>
                      <a:pt x="201" y="0"/>
                    </a:moveTo>
                    <a:lnTo>
                      <a:pt x="121" y="41"/>
                    </a:lnTo>
                    <a:lnTo>
                      <a:pt x="40" y="121"/>
                    </a:lnTo>
                    <a:lnTo>
                      <a:pt x="0" y="201"/>
                    </a:lnTo>
                    <a:lnTo>
                      <a:pt x="20" y="302"/>
                    </a:lnTo>
                    <a:lnTo>
                      <a:pt x="1888" y="8397"/>
                    </a:lnTo>
                    <a:lnTo>
                      <a:pt x="1929" y="8477"/>
                    </a:lnTo>
                    <a:lnTo>
                      <a:pt x="1989" y="8558"/>
                    </a:lnTo>
                    <a:lnTo>
                      <a:pt x="2049" y="8598"/>
                    </a:lnTo>
                    <a:lnTo>
                      <a:pt x="2210" y="8598"/>
                    </a:lnTo>
                    <a:lnTo>
                      <a:pt x="2290" y="8558"/>
                    </a:lnTo>
                    <a:lnTo>
                      <a:pt x="2370" y="8477"/>
                    </a:lnTo>
                    <a:lnTo>
                      <a:pt x="2391" y="8377"/>
                    </a:lnTo>
                    <a:lnTo>
                      <a:pt x="2391" y="8276"/>
                    </a:lnTo>
                    <a:lnTo>
                      <a:pt x="522" y="201"/>
                    </a:lnTo>
                    <a:lnTo>
                      <a:pt x="482" y="101"/>
                    </a:lnTo>
                    <a:lnTo>
                      <a:pt x="402" y="21"/>
                    </a:lnTo>
                    <a:lnTo>
                      <a:pt x="30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0" name="Google Shape;1640;p30"/>
              <p:cNvSpPr/>
              <p:nvPr/>
            </p:nvSpPr>
            <p:spPr>
              <a:xfrm>
                <a:off x="-146550" y="3475700"/>
                <a:ext cx="131600" cy="27625"/>
              </a:xfrm>
              <a:custGeom>
                <a:avLst/>
                <a:gdLst/>
                <a:ahLst/>
                <a:cxnLst/>
                <a:rect l="l" t="t" r="r" b="b"/>
                <a:pathLst>
                  <a:path w="5264" h="1105" extrusionOk="0">
                    <a:moveTo>
                      <a:pt x="4962" y="0"/>
                    </a:moveTo>
                    <a:lnTo>
                      <a:pt x="221" y="583"/>
                    </a:lnTo>
                    <a:lnTo>
                      <a:pt x="121" y="623"/>
                    </a:lnTo>
                    <a:lnTo>
                      <a:pt x="41" y="683"/>
                    </a:lnTo>
                    <a:lnTo>
                      <a:pt x="0" y="783"/>
                    </a:lnTo>
                    <a:lnTo>
                      <a:pt x="0" y="884"/>
                    </a:lnTo>
                    <a:lnTo>
                      <a:pt x="20" y="964"/>
                    </a:lnTo>
                    <a:lnTo>
                      <a:pt x="81" y="1045"/>
                    </a:lnTo>
                    <a:lnTo>
                      <a:pt x="161" y="1085"/>
                    </a:lnTo>
                    <a:lnTo>
                      <a:pt x="261" y="1105"/>
                    </a:lnTo>
                    <a:lnTo>
                      <a:pt x="282" y="1105"/>
                    </a:lnTo>
                    <a:lnTo>
                      <a:pt x="5022" y="522"/>
                    </a:lnTo>
                    <a:lnTo>
                      <a:pt x="5123" y="502"/>
                    </a:lnTo>
                    <a:lnTo>
                      <a:pt x="5203" y="422"/>
                    </a:lnTo>
                    <a:lnTo>
                      <a:pt x="5243" y="342"/>
                    </a:lnTo>
                    <a:lnTo>
                      <a:pt x="5263" y="241"/>
                    </a:lnTo>
                    <a:lnTo>
                      <a:pt x="5223" y="141"/>
                    </a:lnTo>
                    <a:lnTo>
                      <a:pt x="5163" y="60"/>
                    </a:lnTo>
                    <a:lnTo>
                      <a:pt x="5062" y="20"/>
                    </a:lnTo>
                    <a:lnTo>
                      <a:pt x="496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1" name="Google Shape;1641;p30"/>
              <p:cNvSpPr/>
              <p:nvPr/>
            </p:nvSpPr>
            <p:spPr>
              <a:xfrm>
                <a:off x="-666300" y="3530925"/>
                <a:ext cx="13075" cy="113525"/>
              </a:xfrm>
              <a:custGeom>
                <a:avLst/>
                <a:gdLst/>
                <a:ahLst/>
                <a:cxnLst/>
                <a:rect l="l" t="t" r="r" b="b"/>
                <a:pathLst>
                  <a:path w="523" h="4541" extrusionOk="0">
                    <a:moveTo>
                      <a:pt x="261" y="1"/>
                    </a:moveTo>
                    <a:lnTo>
                      <a:pt x="141" y="21"/>
                    </a:lnTo>
                    <a:lnTo>
                      <a:pt x="60" y="81"/>
                    </a:lnTo>
                    <a:lnTo>
                      <a:pt x="20" y="161"/>
                    </a:lnTo>
                    <a:lnTo>
                      <a:pt x="0" y="262"/>
                    </a:lnTo>
                    <a:lnTo>
                      <a:pt x="0" y="4279"/>
                    </a:lnTo>
                    <a:lnTo>
                      <a:pt x="20" y="4380"/>
                    </a:lnTo>
                    <a:lnTo>
                      <a:pt x="60" y="4460"/>
                    </a:lnTo>
                    <a:lnTo>
                      <a:pt x="141" y="4520"/>
                    </a:lnTo>
                    <a:lnTo>
                      <a:pt x="261" y="4540"/>
                    </a:lnTo>
                    <a:lnTo>
                      <a:pt x="362" y="4520"/>
                    </a:lnTo>
                    <a:lnTo>
                      <a:pt x="442" y="4460"/>
                    </a:lnTo>
                    <a:lnTo>
                      <a:pt x="502" y="4380"/>
                    </a:lnTo>
                    <a:lnTo>
                      <a:pt x="522" y="4279"/>
                    </a:lnTo>
                    <a:lnTo>
                      <a:pt x="522" y="262"/>
                    </a:lnTo>
                    <a:lnTo>
                      <a:pt x="502" y="161"/>
                    </a:lnTo>
                    <a:lnTo>
                      <a:pt x="442" y="81"/>
                    </a:lnTo>
                    <a:lnTo>
                      <a:pt x="362" y="21"/>
                    </a:lnTo>
                    <a:lnTo>
                      <a:pt x="261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2" name="Google Shape;1642;p30"/>
              <p:cNvSpPr/>
              <p:nvPr/>
            </p:nvSpPr>
            <p:spPr>
              <a:xfrm>
                <a:off x="-832525" y="3569100"/>
                <a:ext cx="126575" cy="19600"/>
              </a:xfrm>
              <a:custGeom>
                <a:avLst/>
                <a:gdLst/>
                <a:ahLst/>
                <a:cxnLst/>
                <a:rect l="l" t="t" r="r" b="b"/>
                <a:pathLst>
                  <a:path w="5063" h="784" extrusionOk="0">
                    <a:moveTo>
                      <a:pt x="261" y="0"/>
                    </a:moveTo>
                    <a:lnTo>
                      <a:pt x="161" y="20"/>
                    </a:lnTo>
                    <a:lnTo>
                      <a:pt x="81" y="81"/>
                    </a:lnTo>
                    <a:lnTo>
                      <a:pt x="20" y="161"/>
                    </a:lnTo>
                    <a:lnTo>
                      <a:pt x="0" y="261"/>
                    </a:lnTo>
                    <a:lnTo>
                      <a:pt x="0" y="362"/>
                    </a:lnTo>
                    <a:lnTo>
                      <a:pt x="61" y="442"/>
                    </a:lnTo>
                    <a:lnTo>
                      <a:pt x="141" y="502"/>
                    </a:lnTo>
                    <a:lnTo>
                      <a:pt x="241" y="543"/>
                    </a:lnTo>
                    <a:lnTo>
                      <a:pt x="4781" y="784"/>
                    </a:lnTo>
                    <a:lnTo>
                      <a:pt x="4801" y="784"/>
                    </a:lnTo>
                    <a:lnTo>
                      <a:pt x="4902" y="764"/>
                    </a:lnTo>
                    <a:lnTo>
                      <a:pt x="4982" y="703"/>
                    </a:lnTo>
                    <a:lnTo>
                      <a:pt x="5042" y="623"/>
                    </a:lnTo>
                    <a:lnTo>
                      <a:pt x="5062" y="523"/>
                    </a:lnTo>
                    <a:lnTo>
                      <a:pt x="5042" y="422"/>
                    </a:lnTo>
                    <a:lnTo>
                      <a:pt x="4982" y="342"/>
                    </a:lnTo>
                    <a:lnTo>
                      <a:pt x="4902" y="282"/>
                    </a:lnTo>
                    <a:lnTo>
                      <a:pt x="4801" y="261"/>
                    </a:lnTo>
                    <a:lnTo>
                      <a:pt x="26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3" name="Google Shape;1643;p30"/>
              <p:cNvSpPr/>
              <p:nvPr/>
            </p:nvSpPr>
            <p:spPr>
              <a:xfrm>
                <a:off x="-693425" y="2970500"/>
                <a:ext cx="725675" cy="1067650"/>
              </a:xfrm>
              <a:custGeom>
                <a:avLst/>
                <a:gdLst/>
                <a:ahLst/>
                <a:cxnLst/>
                <a:rect l="l" t="t" r="r" b="b"/>
                <a:pathLst>
                  <a:path w="29027" h="42706" extrusionOk="0">
                    <a:moveTo>
                      <a:pt x="11631" y="0"/>
                    </a:moveTo>
                    <a:lnTo>
                      <a:pt x="11390" y="20"/>
                    </a:lnTo>
                    <a:lnTo>
                      <a:pt x="11149" y="40"/>
                    </a:lnTo>
                    <a:lnTo>
                      <a:pt x="10908" y="101"/>
                    </a:lnTo>
                    <a:lnTo>
                      <a:pt x="10687" y="181"/>
                    </a:lnTo>
                    <a:lnTo>
                      <a:pt x="10466" y="282"/>
                    </a:lnTo>
                    <a:lnTo>
                      <a:pt x="10245" y="402"/>
                    </a:lnTo>
                    <a:lnTo>
                      <a:pt x="10044" y="523"/>
                    </a:lnTo>
                    <a:lnTo>
                      <a:pt x="9863" y="683"/>
                    </a:lnTo>
                    <a:lnTo>
                      <a:pt x="9682" y="844"/>
                    </a:lnTo>
                    <a:lnTo>
                      <a:pt x="9502" y="1005"/>
                    </a:lnTo>
                    <a:lnTo>
                      <a:pt x="9341" y="1206"/>
                    </a:lnTo>
                    <a:lnTo>
                      <a:pt x="9180" y="1386"/>
                    </a:lnTo>
                    <a:lnTo>
                      <a:pt x="9040" y="1607"/>
                    </a:lnTo>
                    <a:lnTo>
                      <a:pt x="8919" y="1808"/>
                    </a:lnTo>
                    <a:lnTo>
                      <a:pt x="8799" y="2029"/>
                    </a:lnTo>
                    <a:lnTo>
                      <a:pt x="8698" y="2270"/>
                    </a:lnTo>
                    <a:lnTo>
                      <a:pt x="8598" y="2491"/>
                    </a:lnTo>
                    <a:lnTo>
                      <a:pt x="8517" y="2732"/>
                    </a:lnTo>
                    <a:lnTo>
                      <a:pt x="8457" y="2973"/>
                    </a:lnTo>
                    <a:lnTo>
                      <a:pt x="8337" y="3455"/>
                    </a:lnTo>
                    <a:lnTo>
                      <a:pt x="8276" y="3957"/>
                    </a:lnTo>
                    <a:lnTo>
                      <a:pt x="8236" y="4460"/>
                    </a:lnTo>
                    <a:lnTo>
                      <a:pt x="8216" y="4942"/>
                    </a:lnTo>
                    <a:lnTo>
                      <a:pt x="8216" y="5444"/>
                    </a:lnTo>
                    <a:lnTo>
                      <a:pt x="8236" y="5946"/>
                    </a:lnTo>
                    <a:lnTo>
                      <a:pt x="8317" y="6950"/>
                    </a:lnTo>
                    <a:lnTo>
                      <a:pt x="8658" y="11390"/>
                    </a:lnTo>
                    <a:lnTo>
                      <a:pt x="8678" y="11611"/>
                    </a:lnTo>
                    <a:lnTo>
                      <a:pt x="8678" y="11832"/>
                    </a:lnTo>
                    <a:lnTo>
                      <a:pt x="8678" y="12053"/>
                    </a:lnTo>
                    <a:lnTo>
                      <a:pt x="8638" y="12274"/>
                    </a:lnTo>
                    <a:lnTo>
                      <a:pt x="8578" y="12495"/>
                    </a:lnTo>
                    <a:lnTo>
                      <a:pt x="8497" y="12675"/>
                    </a:lnTo>
                    <a:lnTo>
                      <a:pt x="8377" y="12836"/>
                    </a:lnTo>
                    <a:lnTo>
                      <a:pt x="8296" y="12896"/>
                    </a:lnTo>
                    <a:lnTo>
                      <a:pt x="8216" y="12957"/>
                    </a:lnTo>
                    <a:lnTo>
                      <a:pt x="8116" y="13017"/>
                    </a:lnTo>
                    <a:lnTo>
                      <a:pt x="8015" y="13057"/>
                    </a:lnTo>
                    <a:lnTo>
                      <a:pt x="7915" y="13077"/>
                    </a:lnTo>
                    <a:lnTo>
                      <a:pt x="7714" y="13077"/>
                    </a:lnTo>
                    <a:lnTo>
                      <a:pt x="7593" y="13057"/>
                    </a:lnTo>
                    <a:lnTo>
                      <a:pt x="7393" y="12977"/>
                    </a:lnTo>
                    <a:lnTo>
                      <a:pt x="7192" y="12876"/>
                    </a:lnTo>
                    <a:lnTo>
                      <a:pt x="7011" y="12736"/>
                    </a:lnTo>
                    <a:lnTo>
                      <a:pt x="6850" y="12575"/>
                    </a:lnTo>
                    <a:lnTo>
                      <a:pt x="6689" y="12414"/>
                    </a:lnTo>
                    <a:lnTo>
                      <a:pt x="6569" y="12213"/>
                    </a:lnTo>
                    <a:lnTo>
                      <a:pt x="6468" y="12033"/>
                    </a:lnTo>
                    <a:lnTo>
                      <a:pt x="6248" y="11631"/>
                    </a:lnTo>
                    <a:lnTo>
                      <a:pt x="6127" y="11430"/>
                    </a:lnTo>
                    <a:lnTo>
                      <a:pt x="6006" y="11249"/>
                    </a:lnTo>
                    <a:lnTo>
                      <a:pt x="5886" y="11068"/>
                    </a:lnTo>
                    <a:lnTo>
                      <a:pt x="5725" y="10888"/>
                    </a:lnTo>
                    <a:lnTo>
                      <a:pt x="5585" y="10767"/>
                    </a:lnTo>
                    <a:lnTo>
                      <a:pt x="5424" y="10667"/>
                    </a:lnTo>
                    <a:lnTo>
                      <a:pt x="5243" y="10566"/>
                    </a:lnTo>
                    <a:lnTo>
                      <a:pt x="5082" y="10506"/>
                    </a:lnTo>
                    <a:lnTo>
                      <a:pt x="4882" y="10446"/>
                    </a:lnTo>
                    <a:lnTo>
                      <a:pt x="4701" y="10426"/>
                    </a:lnTo>
                    <a:lnTo>
                      <a:pt x="4500" y="10405"/>
                    </a:lnTo>
                    <a:lnTo>
                      <a:pt x="4319" y="10405"/>
                    </a:lnTo>
                    <a:lnTo>
                      <a:pt x="4118" y="10426"/>
                    </a:lnTo>
                    <a:lnTo>
                      <a:pt x="3917" y="10466"/>
                    </a:lnTo>
                    <a:lnTo>
                      <a:pt x="3737" y="10506"/>
                    </a:lnTo>
                    <a:lnTo>
                      <a:pt x="3556" y="10586"/>
                    </a:lnTo>
                    <a:lnTo>
                      <a:pt x="3375" y="10667"/>
                    </a:lnTo>
                    <a:lnTo>
                      <a:pt x="3194" y="10767"/>
                    </a:lnTo>
                    <a:lnTo>
                      <a:pt x="3034" y="10867"/>
                    </a:lnTo>
                    <a:lnTo>
                      <a:pt x="2873" y="10988"/>
                    </a:lnTo>
                    <a:lnTo>
                      <a:pt x="2732" y="11129"/>
                    </a:lnTo>
                    <a:lnTo>
                      <a:pt x="2612" y="11289"/>
                    </a:lnTo>
                    <a:lnTo>
                      <a:pt x="2491" y="11430"/>
                    </a:lnTo>
                    <a:lnTo>
                      <a:pt x="2391" y="11611"/>
                    </a:lnTo>
                    <a:lnTo>
                      <a:pt x="2290" y="11771"/>
                    </a:lnTo>
                    <a:lnTo>
                      <a:pt x="2210" y="11952"/>
                    </a:lnTo>
                    <a:lnTo>
                      <a:pt x="2049" y="12314"/>
                    </a:lnTo>
                    <a:lnTo>
                      <a:pt x="1949" y="12695"/>
                    </a:lnTo>
                    <a:lnTo>
                      <a:pt x="1889" y="13097"/>
                    </a:lnTo>
                    <a:lnTo>
                      <a:pt x="1848" y="13499"/>
                    </a:lnTo>
                    <a:lnTo>
                      <a:pt x="1869" y="13901"/>
                    </a:lnTo>
                    <a:lnTo>
                      <a:pt x="1889" y="14302"/>
                    </a:lnTo>
                    <a:lnTo>
                      <a:pt x="1949" y="14704"/>
                    </a:lnTo>
                    <a:lnTo>
                      <a:pt x="2029" y="15086"/>
                    </a:lnTo>
                    <a:lnTo>
                      <a:pt x="2130" y="15467"/>
                    </a:lnTo>
                    <a:lnTo>
                      <a:pt x="2250" y="15849"/>
                    </a:lnTo>
                    <a:lnTo>
                      <a:pt x="2371" y="16231"/>
                    </a:lnTo>
                    <a:lnTo>
                      <a:pt x="2632" y="16994"/>
                    </a:lnTo>
                    <a:lnTo>
                      <a:pt x="5926" y="26194"/>
                    </a:lnTo>
                    <a:lnTo>
                      <a:pt x="6027" y="26495"/>
                    </a:lnTo>
                    <a:lnTo>
                      <a:pt x="6067" y="26656"/>
                    </a:lnTo>
                    <a:lnTo>
                      <a:pt x="6087" y="26817"/>
                    </a:lnTo>
                    <a:lnTo>
                      <a:pt x="6107" y="26977"/>
                    </a:lnTo>
                    <a:lnTo>
                      <a:pt x="6107" y="27118"/>
                    </a:lnTo>
                    <a:lnTo>
                      <a:pt x="6067" y="27279"/>
                    </a:lnTo>
                    <a:lnTo>
                      <a:pt x="6006" y="27419"/>
                    </a:lnTo>
                    <a:lnTo>
                      <a:pt x="5966" y="27520"/>
                    </a:lnTo>
                    <a:lnTo>
                      <a:pt x="5886" y="27580"/>
                    </a:lnTo>
                    <a:lnTo>
                      <a:pt x="5826" y="27660"/>
                    </a:lnTo>
                    <a:lnTo>
                      <a:pt x="5745" y="27721"/>
                    </a:lnTo>
                    <a:lnTo>
                      <a:pt x="5565" y="27801"/>
                    </a:lnTo>
                    <a:lnTo>
                      <a:pt x="5364" y="27841"/>
                    </a:lnTo>
                    <a:lnTo>
                      <a:pt x="5163" y="27841"/>
                    </a:lnTo>
                    <a:lnTo>
                      <a:pt x="4942" y="27821"/>
                    </a:lnTo>
                    <a:lnTo>
                      <a:pt x="4741" y="27761"/>
                    </a:lnTo>
                    <a:lnTo>
                      <a:pt x="4560" y="27660"/>
                    </a:lnTo>
                    <a:lnTo>
                      <a:pt x="4400" y="27540"/>
                    </a:lnTo>
                    <a:lnTo>
                      <a:pt x="4239" y="27399"/>
                    </a:lnTo>
                    <a:lnTo>
                      <a:pt x="4118" y="27239"/>
                    </a:lnTo>
                    <a:lnTo>
                      <a:pt x="3978" y="27078"/>
                    </a:lnTo>
                    <a:lnTo>
                      <a:pt x="3757" y="26716"/>
                    </a:lnTo>
                    <a:lnTo>
                      <a:pt x="3556" y="26355"/>
                    </a:lnTo>
                    <a:lnTo>
                      <a:pt x="3335" y="25993"/>
                    </a:lnTo>
                    <a:lnTo>
                      <a:pt x="3234" y="25812"/>
                    </a:lnTo>
                    <a:lnTo>
                      <a:pt x="3094" y="25632"/>
                    </a:lnTo>
                    <a:lnTo>
                      <a:pt x="2973" y="25491"/>
                    </a:lnTo>
                    <a:lnTo>
                      <a:pt x="2813" y="25350"/>
                    </a:lnTo>
                    <a:lnTo>
                      <a:pt x="2652" y="25230"/>
                    </a:lnTo>
                    <a:lnTo>
                      <a:pt x="2471" y="25129"/>
                    </a:lnTo>
                    <a:lnTo>
                      <a:pt x="2290" y="25049"/>
                    </a:lnTo>
                    <a:lnTo>
                      <a:pt x="2110" y="25009"/>
                    </a:lnTo>
                    <a:lnTo>
                      <a:pt x="1929" y="25009"/>
                    </a:lnTo>
                    <a:lnTo>
                      <a:pt x="1748" y="25029"/>
                    </a:lnTo>
                    <a:lnTo>
                      <a:pt x="1567" y="25049"/>
                    </a:lnTo>
                    <a:lnTo>
                      <a:pt x="1386" y="25109"/>
                    </a:lnTo>
                    <a:lnTo>
                      <a:pt x="1206" y="25190"/>
                    </a:lnTo>
                    <a:lnTo>
                      <a:pt x="1045" y="25290"/>
                    </a:lnTo>
                    <a:lnTo>
                      <a:pt x="884" y="25411"/>
                    </a:lnTo>
                    <a:lnTo>
                      <a:pt x="744" y="25531"/>
                    </a:lnTo>
                    <a:lnTo>
                      <a:pt x="603" y="25692"/>
                    </a:lnTo>
                    <a:lnTo>
                      <a:pt x="462" y="25832"/>
                    </a:lnTo>
                    <a:lnTo>
                      <a:pt x="362" y="26013"/>
                    </a:lnTo>
                    <a:lnTo>
                      <a:pt x="262" y="26174"/>
                    </a:lnTo>
                    <a:lnTo>
                      <a:pt x="181" y="26375"/>
                    </a:lnTo>
                    <a:lnTo>
                      <a:pt x="121" y="26556"/>
                    </a:lnTo>
                    <a:lnTo>
                      <a:pt x="81" y="26756"/>
                    </a:lnTo>
                    <a:lnTo>
                      <a:pt x="41" y="26937"/>
                    </a:lnTo>
                    <a:lnTo>
                      <a:pt x="0" y="27319"/>
                    </a:lnTo>
                    <a:lnTo>
                      <a:pt x="21" y="27721"/>
                    </a:lnTo>
                    <a:lnTo>
                      <a:pt x="61" y="28122"/>
                    </a:lnTo>
                    <a:lnTo>
                      <a:pt x="141" y="28504"/>
                    </a:lnTo>
                    <a:lnTo>
                      <a:pt x="221" y="28906"/>
                    </a:lnTo>
                    <a:lnTo>
                      <a:pt x="442" y="29669"/>
                    </a:lnTo>
                    <a:lnTo>
                      <a:pt x="965" y="31417"/>
                    </a:lnTo>
                    <a:lnTo>
                      <a:pt x="1246" y="32301"/>
                    </a:lnTo>
                    <a:lnTo>
                      <a:pt x="1527" y="33164"/>
                    </a:lnTo>
                    <a:lnTo>
                      <a:pt x="1848" y="34028"/>
                    </a:lnTo>
                    <a:lnTo>
                      <a:pt x="2170" y="34872"/>
                    </a:lnTo>
                    <a:lnTo>
                      <a:pt x="2531" y="35715"/>
                    </a:lnTo>
                    <a:lnTo>
                      <a:pt x="2913" y="36539"/>
                    </a:lnTo>
                    <a:lnTo>
                      <a:pt x="3355" y="37342"/>
                    </a:lnTo>
                    <a:lnTo>
                      <a:pt x="3817" y="38126"/>
                    </a:lnTo>
                    <a:lnTo>
                      <a:pt x="4058" y="38528"/>
                    </a:lnTo>
                    <a:lnTo>
                      <a:pt x="4319" y="38889"/>
                    </a:lnTo>
                    <a:lnTo>
                      <a:pt x="4580" y="39271"/>
                    </a:lnTo>
                    <a:lnTo>
                      <a:pt x="4862" y="39632"/>
                    </a:lnTo>
                    <a:lnTo>
                      <a:pt x="5163" y="39974"/>
                    </a:lnTo>
                    <a:lnTo>
                      <a:pt x="5444" y="40315"/>
                    </a:lnTo>
                    <a:lnTo>
                      <a:pt x="5765" y="40637"/>
                    </a:lnTo>
                    <a:lnTo>
                      <a:pt x="6087" y="40958"/>
                    </a:lnTo>
                    <a:lnTo>
                      <a:pt x="6428" y="41259"/>
                    </a:lnTo>
                    <a:lnTo>
                      <a:pt x="6770" y="41561"/>
                    </a:lnTo>
                    <a:lnTo>
                      <a:pt x="7131" y="41822"/>
                    </a:lnTo>
                    <a:lnTo>
                      <a:pt x="7493" y="42083"/>
                    </a:lnTo>
                    <a:lnTo>
                      <a:pt x="20791" y="42706"/>
                    </a:lnTo>
                    <a:lnTo>
                      <a:pt x="21895" y="41018"/>
                    </a:lnTo>
                    <a:lnTo>
                      <a:pt x="22980" y="39311"/>
                    </a:lnTo>
                    <a:lnTo>
                      <a:pt x="24045" y="37584"/>
                    </a:lnTo>
                    <a:lnTo>
                      <a:pt x="24567" y="36720"/>
                    </a:lnTo>
                    <a:lnTo>
                      <a:pt x="25069" y="35856"/>
                    </a:lnTo>
                    <a:lnTo>
                      <a:pt x="25551" y="34972"/>
                    </a:lnTo>
                    <a:lnTo>
                      <a:pt x="26033" y="34068"/>
                    </a:lnTo>
                    <a:lnTo>
                      <a:pt x="26495" y="33164"/>
                    </a:lnTo>
                    <a:lnTo>
                      <a:pt x="26937" y="32260"/>
                    </a:lnTo>
                    <a:lnTo>
                      <a:pt x="27339" y="31336"/>
                    </a:lnTo>
                    <a:lnTo>
                      <a:pt x="27741" y="30412"/>
                    </a:lnTo>
                    <a:lnTo>
                      <a:pt x="28102" y="29468"/>
                    </a:lnTo>
                    <a:lnTo>
                      <a:pt x="28444" y="28524"/>
                    </a:lnTo>
                    <a:lnTo>
                      <a:pt x="28605" y="28022"/>
                    </a:lnTo>
                    <a:lnTo>
                      <a:pt x="28745" y="27520"/>
                    </a:lnTo>
                    <a:lnTo>
                      <a:pt x="28866" y="26998"/>
                    </a:lnTo>
                    <a:lnTo>
                      <a:pt x="28966" y="26475"/>
                    </a:lnTo>
                    <a:lnTo>
                      <a:pt x="29006" y="25973"/>
                    </a:lnTo>
                    <a:lnTo>
                      <a:pt x="29026" y="25712"/>
                    </a:lnTo>
                    <a:lnTo>
                      <a:pt x="29006" y="25451"/>
                    </a:lnTo>
                    <a:lnTo>
                      <a:pt x="28986" y="25190"/>
                    </a:lnTo>
                    <a:lnTo>
                      <a:pt x="28966" y="24949"/>
                    </a:lnTo>
                    <a:lnTo>
                      <a:pt x="28906" y="24688"/>
                    </a:lnTo>
                    <a:lnTo>
                      <a:pt x="28846" y="24446"/>
                    </a:lnTo>
                    <a:lnTo>
                      <a:pt x="28745" y="24185"/>
                    </a:lnTo>
                    <a:lnTo>
                      <a:pt x="28645" y="23964"/>
                    </a:lnTo>
                    <a:lnTo>
                      <a:pt x="28504" y="23723"/>
                    </a:lnTo>
                    <a:lnTo>
                      <a:pt x="28364" y="23522"/>
                    </a:lnTo>
                    <a:lnTo>
                      <a:pt x="28183" y="23322"/>
                    </a:lnTo>
                    <a:lnTo>
                      <a:pt x="28002" y="23121"/>
                    </a:lnTo>
                    <a:lnTo>
                      <a:pt x="27801" y="22960"/>
                    </a:lnTo>
                    <a:lnTo>
                      <a:pt x="27580" y="22819"/>
                    </a:lnTo>
                    <a:lnTo>
                      <a:pt x="27359" y="22679"/>
                    </a:lnTo>
                    <a:lnTo>
                      <a:pt x="27138" y="22578"/>
                    </a:lnTo>
                    <a:lnTo>
                      <a:pt x="26897" y="22498"/>
                    </a:lnTo>
                    <a:lnTo>
                      <a:pt x="26656" y="22458"/>
                    </a:lnTo>
                    <a:lnTo>
                      <a:pt x="26415" y="22438"/>
                    </a:lnTo>
                    <a:lnTo>
                      <a:pt x="26174" y="22458"/>
                    </a:lnTo>
                    <a:lnTo>
                      <a:pt x="25933" y="22498"/>
                    </a:lnTo>
                    <a:lnTo>
                      <a:pt x="25692" y="22578"/>
                    </a:lnTo>
                    <a:lnTo>
                      <a:pt x="25431" y="22699"/>
                    </a:lnTo>
                    <a:lnTo>
                      <a:pt x="25190" y="22880"/>
                    </a:lnTo>
                    <a:lnTo>
                      <a:pt x="24969" y="23081"/>
                    </a:lnTo>
                    <a:lnTo>
                      <a:pt x="24748" y="23281"/>
                    </a:lnTo>
                    <a:lnTo>
                      <a:pt x="24346" y="23763"/>
                    </a:lnTo>
                    <a:lnTo>
                      <a:pt x="23964" y="24226"/>
                    </a:lnTo>
                    <a:lnTo>
                      <a:pt x="23743" y="24446"/>
                    </a:lnTo>
                    <a:lnTo>
                      <a:pt x="23502" y="24647"/>
                    </a:lnTo>
                    <a:lnTo>
                      <a:pt x="23261" y="24828"/>
                    </a:lnTo>
                    <a:lnTo>
                      <a:pt x="22980" y="24989"/>
                    </a:lnTo>
                    <a:lnTo>
                      <a:pt x="22719" y="25089"/>
                    </a:lnTo>
                    <a:lnTo>
                      <a:pt x="22578" y="25109"/>
                    </a:lnTo>
                    <a:lnTo>
                      <a:pt x="22418" y="25129"/>
                    </a:lnTo>
                    <a:lnTo>
                      <a:pt x="22277" y="25150"/>
                    </a:lnTo>
                    <a:lnTo>
                      <a:pt x="22136" y="25129"/>
                    </a:lnTo>
                    <a:lnTo>
                      <a:pt x="21996" y="25109"/>
                    </a:lnTo>
                    <a:lnTo>
                      <a:pt x="21855" y="25069"/>
                    </a:lnTo>
                    <a:lnTo>
                      <a:pt x="21735" y="25009"/>
                    </a:lnTo>
                    <a:lnTo>
                      <a:pt x="21614" y="24929"/>
                    </a:lnTo>
                    <a:lnTo>
                      <a:pt x="21514" y="24848"/>
                    </a:lnTo>
                    <a:lnTo>
                      <a:pt x="21413" y="24748"/>
                    </a:lnTo>
                    <a:lnTo>
                      <a:pt x="21333" y="24647"/>
                    </a:lnTo>
                    <a:lnTo>
                      <a:pt x="21253" y="24547"/>
                    </a:lnTo>
                    <a:lnTo>
                      <a:pt x="21132" y="24286"/>
                    </a:lnTo>
                    <a:lnTo>
                      <a:pt x="21052" y="24025"/>
                    </a:lnTo>
                    <a:lnTo>
                      <a:pt x="20992" y="23743"/>
                    </a:lnTo>
                    <a:lnTo>
                      <a:pt x="20971" y="23442"/>
                    </a:lnTo>
                    <a:lnTo>
                      <a:pt x="21012" y="23161"/>
                    </a:lnTo>
                    <a:lnTo>
                      <a:pt x="21072" y="22900"/>
                    </a:lnTo>
                    <a:lnTo>
                      <a:pt x="21152" y="22619"/>
                    </a:lnTo>
                    <a:lnTo>
                      <a:pt x="21253" y="22357"/>
                    </a:lnTo>
                    <a:lnTo>
                      <a:pt x="21373" y="22116"/>
                    </a:lnTo>
                    <a:lnTo>
                      <a:pt x="21654" y="21614"/>
                    </a:lnTo>
                    <a:lnTo>
                      <a:pt x="21936" y="21132"/>
                    </a:lnTo>
                    <a:lnTo>
                      <a:pt x="22257" y="20529"/>
                    </a:lnTo>
                    <a:lnTo>
                      <a:pt x="22558" y="19927"/>
                    </a:lnTo>
                    <a:lnTo>
                      <a:pt x="22840" y="19304"/>
                    </a:lnTo>
                    <a:lnTo>
                      <a:pt x="23101" y="18661"/>
                    </a:lnTo>
                    <a:lnTo>
                      <a:pt x="23322" y="18019"/>
                    </a:lnTo>
                    <a:lnTo>
                      <a:pt x="23543" y="17376"/>
                    </a:lnTo>
                    <a:lnTo>
                      <a:pt x="23703" y="16713"/>
                    </a:lnTo>
                    <a:lnTo>
                      <a:pt x="23864" y="16050"/>
                    </a:lnTo>
                    <a:lnTo>
                      <a:pt x="23944" y="15608"/>
                    </a:lnTo>
                    <a:lnTo>
                      <a:pt x="24005" y="15166"/>
                    </a:lnTo>
                    <a:lnTo>
                      <a:pt x="24045" y="14724"/>
                    </a:lnTo>
                    <a:lnTo>
                      <a:pt x="24065" y="14282"/>
                    </a:lnTo>
                    <a:lnTo>
                      <a:pt x="24025" y="13860"/>
                    </a:lnTo>
                    <a:lnTo>
                      <a:pt x="23964" y="13419"/>
                    </a:lnTo>
                    <a:lnTo>
                      <a:pt x="23924" y="13218"/>
                    </a:lnTo>
                    <a:lnTo>
                      <a:pt x="23864" y="12997"/>
                    </a:lnTo>
                    <a:lnTo>
                      <a:pt x="23784" y="12796"/>
                    </a:lnTo>
                    <a:lnTo>
                      <a:pt x="23703" y="12595"/>
                    </a:lnTo>
                    <a:lnTo>
                      <a:pt x="23583" y="12414"/>
                    </a:lnTo>
                    <a:lnTo>
                      <a:pt x="23462" y="12233"/>
                    </a:lnTo>
                    <a:lnTo>
                      <a:pt x="23322" y="12053"/>
                    </a:lnTo>
                    <a:lnTo>
                      <a:pt x="23181" y="11892"/>
                    </a:lnTo>
                    <a:lnTo>
                      <a:pt x="23020" y="11731"/>
                    </a:lnTo>
                    <a:lnTo>
                      <a:pt x="22840" y="11611"/>
                    </a:lnTo>
                    <a:lnTo>
                      <a:pt x="22659" y="11490"/>
                    </a:lnTo>
                    <a:lnTo>
                      <a:pt x="22478" y="11390"/>
                    </a:lnTo>
                    <a:lnTo>
                      <a:pt x="22277" y="11289"/>
                    </a:lnTo>
                    <a:lnTo>
                      <a:pt x="22076" y="11229"/>
                    </a:lnTo>
                    <a:lnTo>
                      <a:pt x="21855" y="11189"/>
                    </a:lnTo>
                    <a:lnTo>
                      <a:pt x="21654" y="11169"/>
                    </a:lnTo>
                    <a:lnTo>
                      <a:pt x="21454" y="11169"/>
                    </a:lnTo>
                    <a:lnTo>
                      <a:pt x="21253" y="11209"/>
                    </a:lnTo>
                    <a:lnTo>
                      <a:pt x="21052" y="11249"/>
                    </a:lnTo>
                    <a:lnTo>
                      <a:pt x="20851" y="11329"/>
                    </a:lnTo>
                    <a:lnTo>
                      <a:pt x="20610" y="11470"/>
                    </a:lnTo>
                    <a:lnTo>
                      <a:pt x="20409" y="11651"/>
                    </a:lnTo>
                    <a:lnTo>
                      <a:pt x="20208" y="11832"/>
                    </a:lnTo>
                    <a:lnTo>
                      <a:pt x="20027" y="12033"/>
                    </a:lnTo>
                    <a:lnTo>
                      <a:pt x="19686" y="12474"/>
                    </a:lnTo>
                    <a:lnTo>
                      <a:pt x="19364" y="12916"/>
                    </a:lnTo>
                    <a:lnTo>
                      <a:pt x="19164" y="13137"/>
                    </a:lnTo>
                    <a:lnTo>
                      <a:pt x="18963" y="13338"/>
                    </a:lnTo>
                    <a:lnTo>
                      <a:pt x="18742" y="13499"/>
                    </a:lnTo>
                    <a:lnTo>
                      <a:pt x="18501" y="13640"/>
                    </a:lnTo>
                    <a:lnTo>
                      <a:pt x="18260" y="13740"/>
                    </a:lnTo>
                    <a:lnTo>
                      <a:pt x="18119" y="13780"/>
                    </a:lnTo>
                    <a:lnTo>
                      <a:pt x="17999" y="13800"/>
                    </a:lnTo>
                    <a:lnTo>
                      <a:pt x="17737" y="13800"/>
                    </a:lnTo>
                    <a:lnTo>
                      <a:pt x="17617" y="13780"/>
                    </a:lnTo>
                    <a:lnTo>
                      <a:pt x="17476" y="13720"/>
                    </a:lnTo>
                    <a:lnTo>
                      <a:pt x="17336" y="13660"/>
                    </a:lnTo>
                    <a:lnTo>
                      <a:pt x="17195" y="13559"/>
                    </a:lnTo>
                    <a:lnTo>
                      <a:pt x="17075" y="13439"/>
                    </a:lnTo>
                    <a:lnTo>
                      <a:pt x="16974" y="13318"/>
                    </a:lnTo>
                    <a:lnTo>
                      <a:pt x="16894" y="13178"/>
                    </a:lnTo>
                    <a:lnTo>
                      <a:pt x="16833" y="13017"/>
                    </a:lnTo>
                    <a:lnTo>
                      <a:pt x="16773" y="12836"/>
                    </a:lnTo>
                    <a:lnTo>
                      <a:pt x="16733" y="12675"/>
                    </a:lnTo>
                    <a:lnTo>
                      <a:pt x="16673" y="12294"/>
                    </a:lnTo>
                    <a:lnTo>
                      <a:pt x="16673" y="11912"/>
                    </a:lnTo>
                    <a:lnTo>
                      <a:pt x="16673" y="11530"/>
                    </a:lnTo>
                    <a:lnTo>
                      <a:pt x="16713" y="11149"/>
                    </a:lnTo>
                    <a:lnTo>
                      <a:pt x="16773" y="10345"/>
                    </a:lnTo>
                    <a:lnTo>
                      <a:pt x="16793" y="9542"/>
                    </a:lnTo>
                    <a:lnTo>
                      <a:pt x="16773" y="8718"/>
                    </a:lnTo>
                    <a:lnTo>
                      <a:pt x="16733" y="7915"/>
                    </a:lnTo>
                    <a:lnTo>
                      <a:pt x="16653" y="7111"/>
                    </a:lnTo>
                    <a:lnTo>
                      <a:pt x="16532" y="6308"/>
                    </a:lnTo>
                    <a:lnTo>
                      <a:pt x="16371" y="5524"/>
                    </a:lnTo>
                    <a:lnTo>
                      <a:pt x="16171" y="4741"/>
                    </a:lnTo>
                    <a:lnTo>
                      <a:pt x="16050" y="4259"/>
                    </a:lnTo>
                    <a:lnTo>
                      <a:pt x="15889" y="3777"/>
                    </a:lnTo>
                    <a:lnTo>
                      <a:pt x="15709" y="3315"/>
                    </a:lnTo>
                    <a:lnTo>
                      <a:pt x="15508" y="2873"/>
                    </a:lnTo>
                    <a:lnTo>
                      <a:pt x="15287" y="2431"/>
                    </a:lnTo>
                    <a:lnTo>
                      <a:pt x="15046" y="2009"/>
                    </a:lnTo>
                    <a:lnTo>
                      <a:pt x="14744" y="1627"/>
                    </a:lnTo>
                    <a:lnTo>
                      <a:pt x="14423" y="1246"/>
                    </a:lnTo>
                    <a:lnTo>
                      <a:pt x="14262" y="1085"/>
                    </a:lnTo>
                    <a:lnTo>
                      <a:pt x="14082" y="904"/>
                    </a:lnTo>
                    <a:lnTo>
                      <a:pt x="13881" y="764"/>
                    </a:lnTo>
                    <a:lnTo>
                      <a:pt x="13680" y="623"/>
                    </a:lnTo>
                    <a:lnTo>
                      <a:pt x="13459" y="502"/>
                    </a:lnTo>
                    <a:lnTo>
                      <a:pt x="13258" y="382"/>
                    </a:lnTo>
                    <a:lnTo>
                      <a:pt x="13037" y="282"/>
                    </a:lnTo>
                    <a:lnTo>
                      <a:pt x="12796" y="181"/>
                    </a:lnTo>
                    <a:lnTo>
                      <a:pt x="12575" y="121"/>
                    </a:lnTo>
                    <a:lnTo>
                      <a:pt x="12334" y="61"/>
                    </a:lnTo>
                    <a:lnTo>
                      <a:pt x="12093" y="20"/>
                    </a:lnTo>
                    <a:lnTo>
                      <a:pt x="1187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4" name="Google Shape;1644;p30"/>
              <p:cNvSpPr/>
              <p:nvPr/>
            </p:nvSpPr>
            <p:spPr>
              <a:xfrm>
                <a:off x="-382575" y="3039300"/>
                <a:ext cx="13575" cy="995850"/>
              </a:xfrm>
              <a:custGeom>
                <a:avLst/>
                <a:gdLst/>
                <a:ahLst/>
                <a:cxnLst/>
                <a:rect l="l" t="t" r="r" b="b"/>
                <a:pathLst>
                  <a:path w="543" h="39834" extrusionOk="0">
                    <a:moveTo>
                      <a:pt x="282" y="0"/>
                    </a:moveTo>
                    <a:lnTo>
                      <a:pt x="161" y="20"/>
                    </a:lnTo>
                    <a:lnTo>
                      <a:pt x="81" y="81"/>
                    </a:lnTo>
                    <a:lnTo>
                      <a:pt x="41" y="161"/>
                    </a:lnTo>
                    <a:lnTo>
                      <a:pt x="0" y="261"/>
                    </a:lnTo>
                    <a:lnTo>
                      <a:pt x="0" y="39572"/>
                    </a:lnTo>
                    <a:lnTo>
                      <a:pt x="41" y="39673"/>
                    </a:lnTo>
                    <a:lnTo>
                      <a:pt x="81" y="39773"/>
                    </a:lnTo>
                    <a:lnTo>
                      <a:pt x="161" y="39813"/>
                    </a:lnTo>
                    <a:lnTo>
                      <a:pt x="282" y="39833"/>
                    </a:lnTo>
                    <a:lnTo>
                      <a:pt x="382" y="39813"/>
                    </a:lnTo>
                    <a:lnTo>
                      <a:pt x="462" y="39773"/>
                    </a:lnTo>
                    <a:lnTo>
                      <a:pt x="523" y="39673"/>
                    </a:lnTo>
                    <a:lnTo>
                      <a:pt x="543" y="39572"/>
                    </a:lnTo>
                    <a:lnTo>
                      <a:pt x="543" y="261"/>
                    </a:lnTo>
                    <a:lnTo>
                      <a:pt x="523" y="161"/>
                    </a:lnTo>
                    <a:lnTo>
                      <a:pt x="462" y="81"/>
                    </a:lnTo>
                    <a:lnTo>
                      <a:pt x="382" y="2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5" name="Google Shape;1645;p30"/>
              <p:cNvSpPr/>
              <p:nvPr/>
            </p:nvSpPr>
            <p:spPr>
              <a:xfrm>
                <a:off x="-572400" y="3324525"/>
                <a:ext cx="431900" cy="264175"/>
              </a:xfrm>
              <a:custGeom>
                <a:avLst/>
                <a:gdLst/>
                <a:ahLst/>
                <a:cxnLst/>
                <a:rect l="l" t="t" r="r" b="b"/>
                <a:pathLst>
                  <a:path w="17276" h="10567" extrusionOk="0">
                    <a:moveTo>
                      <a:pt x="282" y="1"/>
                    </a:moveTo>
                    <a:lnTo>
                      <a:pt x="181" y="21"/>
                    </a:lnTo>
                    <a:lnTo>
                      <a:pt x="101" y="61"/>
                    </a:lnTo>
                    <a:lnTo>
                      <a:pt x="21" y="141"/>
                    </a:lnTo>
                    <a:lnTo>
                      <a:pt x="0" y="242"/>
                    </a:lnTo>
                    <a:lnTo>
                      <a:pt x="0" y="342"/>
                    </a:lnTo>
                    <a:lnTo>
                      <a:pt x="41" y="423"/>
                    </a:lnTo>
                    <a:lnTo>
                      <a:pt x="7654" y="10466"/>
                    </a:lnTo>
                    <a:lnTo>
                      <a:pt x="7694" y="10506"/>
                    </a:lnTo>
                    <a:lnTo>
                      <a:pt x="7734" y="10527"/>
                    </a:lnTo>
                    <a:lnTo>
                      <a:pt x="7794" y="10547"/>
                    </a:lnTo>
                    <a:lnTo>
                      <a:pt x="7855" y="10567"/>
                    </a:lnTo>
                    <a:lnTo>
                      <a:pt x="7875" y="10567"/>
                    </a:lnTo>
                    <a:lnTo>
                      <a:pt x="7975" y="10547"/>
                    </a:lnTo>
                    <a:lnTo>
                      <a:pt x="8055" y="10486"/>
                    </a:lnTo>
                    <a:lnTo>
                      <a:pt x="17215" y="443"/>
                    </a:lnTo>
                    <a:lnTo>
                      <a:pt x="17275" y="362"/>
                    </a:lnTo>
                    <a:lnTo>
                      <a:pt x="17275" y="262"/>
                    </a:lnTo>
                    <a:lnTo>
                      <a:pt x="17255" y="161"/>
                    </a:lnTo>
                    <a:lnTo>
                      <a:pt x="17195" y="81"/>
                    </a:lnTo>
                    <a:lnTo>
                      <a:pt x="17115" y="21"/>
                    </a:lnTo>
                    <a:lnTo>
                      <a:pt x="17014" y="1"/>
                    </a:lnTo>
                    <a:lnTo>
                      <a:pt x="16914" y="21"/>
                    </a:lnTo>
                    <a:lnTo>
                      <a:pt x="16833" y="101"/>
                    </a:lnTo>
                    <a:lnTo>
                      <a:pt x="7875" y="9884"/>
                    </a:lnTo>
                    <a:lnTo>
                      <a:pt x="462" y="101"/>
                    </a:lnTo>
                    <a:lnTo>
                      <a:pt x="382" y="41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6" name="Google Shape;1646;p30"/>
              <p:cNvSpPr/>
              <p:nvPr/>
            </p:nvSpPr>
            <p:spPr>
              <a:xfrm>
                <a:off x="-642200" y="3609775"/>
                <a:ext cx="627250" cy="399250"/>
              </a:xfrm>
              <a:custGeom>
                <a:avLst/>
                <a:gdLst/>
                <a:ahLst/>
                <a:cxnLst/>
                <a:rect l="l" t="t" r="r" b="b"/>
                <a:pathLst>
                  <a:path w="25090" h="15970" extrusionOk="0">
                    <a:moveTo>
                      <a:pt x="24808" y="0"/>
                    </a:moveTo>
                    <a:lnTo>
                      <a:pt x="24708" y="20"/>
                    </a:lnTo>
                    <a:lnTo>
                      <a:pt x="24627" y="81"/>
                    </a:lnTo>
                    <a:lnTo>
                      <a:pt x="10667" y="15307"/>
                    </a:lnTo>
                    <a:lnTo>
                      <a:pt x="462" y="2069"/>
                    </a:lnTo>
                    <a:lnTo>
                      <a:pt x="382" y="2009"/>
                    </a:lnTo>
                    <a:lnTo>
                      <a:pt x="282" y="1969"/>
                    </a:lnTo>
                    <a:lnTo>
                      <a:pt x="181" y="1989"/>
                    </a:lnTo>
                    <a:lnTo>
                      <a:pt x="101" y="2029"/>
                    </a:lnTo>
                    <a:lnTo>
                      <a:pt x="20" y="2110"/>
                    </a:lnTo>
                    <a:lnTo>
                      <a:pt x="0" y="2210"/>
                    </a:lnTo>
                    <a:lnTo>
                      <a:pt x="0" y="2310"/>
                    </a:lnTo>
                    <a:lnTo>
                      <a:pt x="40" y="2391"/>
                    </a:lnTo>
                    <a:lnTo>
                      <a:pt x="10446" y="15869"/>
                    </a:lnTo>
                    <a:lnTo>
                      <a:pt x="10486" y="15909"/>
                    </a:lnTo>
                    <a:lnTo>
                      <a:pt x="10546" y="15950"/>
                    </a:lnTo>
                    <a:lnTo>
                      <a:pt x="10586" y="15970"/>
                    </a:lnTo>
                    <a:lnTo>
                      <a:pt x="10667" y="15970"/>
                    </a:lnTo>
                    <a:lnTo>
                      <a:pt x="10767" y="15950"/>
                    </a:lnTo>
                    <a:lnTo>
                      <a:pt x="10847" y="15889"/>
                    </a:lnTo>
                    <a:lnTo>
                      <a:pt x="25009" y="442"/>
                    </a:lnTo>
                    <a:lnTo>
                      <a:pt x="25069" y="362"/>
                    </a:lnTo>
                    <a:lnTo>
                      <a:pt x="25089" y="261"/>
                    </a:lnTo>
                    <a:lnTo>
                      <a:pt x="25069" y="161"/>
                    </a:lnTo>
                    <a:lnTo>
                      <a:pt x="24989" y="81"/>
                    </a:lnTo>
                    <a:lnTo>
                      <a:pt x="24908" y="20"/>
                    </a:lnTo>
                    <a:lnTo>
                      <a:pt x="24808" y="0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7" name="Google Shape;1647;p30"/>
              <p:cNvSpPr/>
              <p:nvPr/>
            </p:nvSpPr>
            <p:spPr>
              <a:xfrm>
                <a:off x="-699950" y="3976875"/>
                <a:ext cx="690525" cy="786925"/>
              </a:xfrm>
              <a:custGeom>
                <a:avLst/>
                <a:gdLst/>
                <a:ahLst/>
                <a:cxnLst/>
                <a:rect l="l" t="t" r="r" b="b"/>
                <a:pathLst>
                  <a:path w="27621" h="31477" extrusionOk="0">
                    <a:moveTo>
                      <a:pt x="0" y="0"/>
                    </a:moveTo>
                    <a:lnTo>
                      <a:pt x="5966" y="31477"/>
                    </a:lnTo>
                    <a:lnTo>
                      <a:pt x="21775" y="31477"/>
                    </a:lnTo>
                    <a:lnTo>
                      <a:pt x="27620" y="0"/>
                    </a:lnTo>
                    <a:close/>
                  </a:path>
                </a:pathLst>
              </a:custGeom>
              <a:solidFill>
                <a:srgbClr val="2D8C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" name="TextBox 4"/>
          <p:cNvSpPr txBox="1"/>
          <p:nvPr/>
        </p:nvSpPr>
        <p:spPr>
          <a:xfrm>
            <a:off x="485343" y="1576676"/>
            <a:ext cx="5911481" cy="14784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>
                <a:solidFill>
                  <a:srgbClr val="002060"/>
                </a:solidFill>
              </a:rPr>
              <a:t>LUYỆN TẬP RÈN LUYỆN KĨ NĂNG TẠO BÀI TRÌNH CHIẾU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curtains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1" name="Google Shape;2541;p40"/>
          <p:cNvSpPr/>
          <p:nvPr/>
        </p:nvSpPr>
        <p:spPr>
          <a:xfrm>
            <a:off x="5023640" y="1402592"/>
            <a:ext cx="841200" cy="841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chemeClr val="dk1"/>
                </a:solidFill>
                <a:latin typeface="+mn-lt"/>
                <a:ea typeface="Didact Gothic"/>
                <a:cs typeface="Didact Gothic"/>
                <a:sym typeface="Didact Gothic"/>
              </a:rPr>
              <a:t>1</a:t>
            </a:r>
            <a:endParaRPr>
              <a:latin typeface="+mn-lt"/>
            </a:endParaRPr>
          </a:p>
        </p:txBody>
      </p:sp>
      <p:sp>
        <p:nvSpPr>
          <p:cNvPr id="2542" name="Google Shape;2542;p40"/>
          <p:cNvSpPr/>
          <p:nvPr/>
        </p:nvSpPr>
        <p:spPr>
          <a:xfrm>
            <a:off x="5023640" y="2432967"/>
            <a:ext cx="841200" cy="841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chemeClr val="dk1"/>
                </a:solidFill>
                <a:latin typeface="+mn-lt"/>
                <a:ea typeface="Didact Gothic"/>
                <a:cs typeface="Didact Gothic"/>
                <a:sym typeface="Didact Gothic"/>
              </a:rPr>
              <a:t>2</a:t>
            </a:r>
            <a:endParaRPr>
              <a:latin typeface="+mn-lt"/>
            </a:endParaRPr>
          </a:p>
        </p:txBody>
      </p:sp>
      <p:sp>
        <p:nvSpPr>
          <p:cNvPr id="2543" name="Google Shape;2543;p40"/>
          <p:cNvSpPr/>
          <p:nvPr/>
        </p:nvSpPr>
        <p:spPr>
          <a:xfrm>
            <a:off x="5023640" y="3467133"/>
            <a:ext cx="841200" cy="841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sz="2500" b="1">
                <a:solidFill>
                  <a:schemeClr val="dk1"/>
                </a:solidFill>
                <a:latin typeface="+mn-lt"/>
                <a:ea typeface="Didact Gothic"/>
                <a:cs typeface="Didact Gothic"/>
                <a:sym typeface="Didact Gothic"/>
              </a:rPr>
              <a:t>3</a:t>
            </a:r>
            <a:endParaRPr>
              <a:latin typeface="+mn-lt"/>
            </a:endParaRPr>
          </a:p>
        </p:txBody>
      </p:sp>
      <p:cxnSp>
        <p:nvCxnSpPr>
          <p:cNvPr id="2544" name="Google Shape;2544;p40"/>
          <p:cNvCxnSpPr>
            <a:stCxn id="2541" idx="3"/>
          </p:cNvCxnSpPr>
          <p:nvPr/>
        </p:nvCxnSpPr>
        <p:spPr>
          <a:xfrm>
            <a:off x="5864840" y="1823192"/>
            <a:ext cx="1172700" cy="1030500"/>
          </a:xfrm>
          <a:prstGeom prst="bentConnector3">
            <a:avLst>
              <a:gd name="adj1" fmla="val 49994"/>
            </a:avLst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45" name="Google Shape;2545;p40"/>
          <p:cNvCxnSpPr>
            <a:stCxn id="2542" idx="3"/>
          </p:cNvCxnSpPr>
          <p:nvPr/>
        </p:nvCxnSpPr>
        <p:spPr>
          <a:xfrm>
            <a:off x="5864840" y="2853567"/>
            <a:ext cx="1172700" cy="600"/>
          </a:xfrm>
          <a:prstGeom prst="bentConnector3">
            <a:avLst>
              <a:gd name="adj1" fmla="val 49994"/>
            </a:avLst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2546" name="Google Shape;2546;p40"/>
          <p:cNvCxnSpPr>
            <a:stCxn id="2543" idx="3"/>
          </p:cNvCxnSpPr>
          <p:nvPr/>
        </p:nvCxnSpPr>
        <p:spPr>
          <a:xfrm rot="10800000" flipH="1">
            <a:off x="5864840" y="2853633"/>
            <a:ext cx="1172700" cy="1034100"/>
          </a:xfrm>
          <a:prstGeom prst="bentConnector3">
            <a:avLst>
              <a:gd name="adj1" fmla="val 49994"/>
            </a:avLst>
          </a:prstGeom>
          <a:noFill/>
          <a:ln w="19050" cap="flat" cmpd="sng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2644" name="Google Shape;2644;p40"/>
          <p:cNvGrpSpPr/>
          <p:nvPr/>
        </p:nvGrpSpPr>
        <p:grpSpPr>
          <a:xfrm flipH="1">
            <a:off x="215738" y="214397"/>
            <a:ext cx="675178" cy="1039134"/>
            <a:chOff x="5120675" y="1937000"/>
            <a:chExt cx="925050" cy="1423700"/>
          </a:xfrm>
        </p:grpSpPr>
        <p:sp>
          <p:nvSpPr>
            <p:cNvPr id="2645" name="Google Shape;2645;p40"/>
            <p:cNvSpPr/>
            <p:nvPr/>
          </p:nvSpPr>
          <p:spPr>
            <a:xfrm>
              <a:off x="5120675" y="1937000"/>
              <a:ext cx="925050" cy="1423700"/>
            </a:xfrm>
            <a:custGeom>
              <a:avLst/>
              <a:gdLst/>
              <a:ahLst/>
              <a:cxnLst/>
              <a:rect l="l" t="t" r="r" b="b"/>
              <a:pathLst>
                <a:path w="37002" h="56948" extrusionOk="0">
                  <a:moveTo>
                    <a:pt x="4400" y="0"/>
                  </a:moveTo>
                  <a:lnTo>
                    <a:pt x="3958" y="20"/>
                  </a:lnTo>
                  <a:lnTo>
                    <a:pt x="3516" y="80"/>
                  </a:lnTo>
                  <a:lnTo>
                    <a:pt x="3094" y="181"/>
                  </a:lnTo>
                  <a:lnTo>
                    <a:pt x="2692" y="301"/>
                  </a:lnTo>
                  <a:lnTo>
                    <a:pt x="2311" y="462"/>
                  </a:lnTo>
                  <a:lnTo>
                    <a:pt x="1949" y="663"/>
                  </a:lnTo>
                  <a:lnTo>
                    <a:pt x="1608" y="884"/>
                  </a:lnTo>
                  <a:lnTo>
                    <a:pt x="1286" y="1125"/>
                  </a:lnTo>
                  <a:lnTo>
                    <a:pt x="1005" y="1406"/>
                  </a:lnTo>
                  <a:lnTo>
                    <a:pt x="764" y="1708"/>
                  </a:lnTo>
                  <a:lnTo>
                    <a:pt x="543" y="2029"/>
                  </a:lnTo>
                  <a:lnTo>
                    <a:pt x="342" y="2370"/>
                  </a:lnTo>
                  <a:lnTo>
                    <a:pt x="201" y="2712"/>
                  </a:lnTo>
                  <a:lnTo>
                    <a:pt x="101" y="3094"/>
                  </a:lnTo>
                  <a:lnTo>
                    <a:pt x="21" y="3475"/>
                  </a:lnTo>
                  <a:lnTo>
                    <a:pt x="1" y="3877"/>
                  </a:lnTo>
                  <a:lnTo>
                    <a:pt x="1" y="46241"/>
                  </a:lnTo>
                  <a:lnTo>
                    <a:pt x="21" y="46643"/>
                  </a:lnTo>
                  <a:lnTo>
                    <a:pt x="101" y="47024"/>
                  </a:lnTo>
                  <a:lnTo>
                    <a:pt x="201" y="47406"/>
                  </a:lnTo>
                  <a:lnTo>
                    <a:pt x="342" y="47747"/>
                  </a:lnTo>
                  <a:lnTo>
                    <a:pt x="543" y="48089"/>
                  </a:lnTo>
                  <a:lnTo>
                    <a:pt x="764" y="48410"/>
                  </a:lnTo>
                  <a:lnTo>
                    <a:pt x="1005" y="48712"/>
                  </a:lnTo>
                  <a:lnTo>
                    <a:pt x="1286" y="48993"/>
                  </a:lnTo>
                  <a:lnTo>
                    <a:pt x="1608" y="49234"/>
                  </a:lnTo>
                  <a:lnTo>
                    <a:pt x="1949" y="49455"/>
                  </a:lnTo>
                  <a:lnTo>
                    <a:pt x="2311" y="49656"/>
                  </a:lnTo>
                  <a:lnTo>
                    <a:pt x="2692" y="49816"/>
                  </a:lnTo>
                  <a:lnTo>
                    <a:pt x="3094" y="49937"/>
                  </a:lnTo>
                  <a:lnTo>
                    <a:pt x="3516" y="50037"/>
                  </a:lnTo>
                  <a:lnTo>
                    <a:pt x="3958" y="50098"/>
                  </a:lnTo>
                  <a:lnTo>
                    <a:pt x="4400" y="50118"/>
                  </a:lnTo>
                  <a:lnTo>
                    <a:pt x="4641" y="50118"/>
                  </a:lnTo>
                  <a:lnTo>
                    <a:pt x="4641" y="56285"/>
                  </a:lnTo>
                  <a:lnTo>
                    <a:pt x="4641" y="56405"/>
                  </a:lnTo>
                  <a:lnTo>
                    <a:pt x="4681" y="56505"/>
                  </a:lnTo>
                  <a:lnTo>
                    <a:pt x="4721" y="56606"/>
                  </a:lnTo>
                  <a:lnTo>
                    <a:pt x="4781" y="56686"/>
                  </a:lnTo>
                  <a:lnTo>
                    <a:pt x="4862" y="56767"/>
                  </a:lnTo>
                  <a:lnTo>
                    <a:pt x="4962" y="56827"/>
                  </a:lnTo>
                  <a:lnTo>
                    <a:pt x="5042" y="56887"/>
                  </a:lnTo>
                  <a:lnTo>
                    <a:pt x="5163" y="56927"/>
                  </a:lnTo>
                  <a:lnTo>
                    <a:pt x="5263" y="56947"/>
                  </a:lnTo>
                  <a:lnTo>
                    <a:pt x="5484" y="56947"/>
                  </a:lnTo>
                  <a:lnTo>
                    <a:pt x="5605" y="56927"/>
                  </a:lnTo>
                  <a:lnTo>
                    <a:pt x="5705" y="56887"/>
                  </a:lnTo>
                  <a:lnTo>
                    <a:pt x="5806" y="56847"/>
                  </a:lnTo>
                  <a:lnTo>
                    <a:pt x="5906" y="56767"/>
                  </a:lnTo>
                  <a:lnTo>
                    <a:pt x="5987" y="56686"/>
                  </a:lnTo>
                  <a:lnTo>
                    <a:pt x="11470" y="50118"/>
                  </a:lnTo>
                  <a:lnTo>
                    <a:pt x="32602" y="50118"/>
                  </a:lnTo>
                  <a:lnTo>
                    <a:pt x="33044" y="50098"/>
                  </a:lnTo>
                  <a:lnTo>
                    <a:pt x="33486" y="50037"/>
                  </a:lnTo>
                  <a:lnTo>
                    <a:pt x="33908" y="49937"/>
                  </a:lnTo>
                  <a:lnTo>
                    <a:pt x="34309" y="49816"/>
                  </a:lnTo>
                  <a:lnTo>
                    <a:pt x="34691" y="49656"/>
                  </a:lnTo>
                  <a:lnTo>
                    <a:pt x="35053" y="49455"/>
                  </a:lnTo>
                  <a:lnTo>
                    <a:pt x="35394" y="49234"/>
                  </a:lnTo>
                  <a:lnTo>
                    <a:pt x="35716" y="48993"/>
                  </a:lnTo>
                  <a:lnTo>
                    <a:pt x="35997" y="48712"/>
                  </a:lnTo>
                  <a:lnTo>
                    <a:pt x="36238" y="48410"/>
                  </a:lnTo>
                  <a:lnTo>
                    <a:pt x="36459" y="48089"/>
                  </a:lnTo>
                  <a:lnTo>
                    <a:pt x="36660" y="47747"/>
                  </a:lnTo>
                  <a:lnTo>
                    <a:pt x="36800" y="47406"/>
                  </a:lnTo>
                  <a:lnTo>
                    <a:pt x="36901" y="47024"/>
                  </a:lnTo>
                  <a:lnTo>
                    <a:pt x="36981" y="46643"/>
                  </a:lnTo>
                  <a:lnTo>
                    <a:pt x="37001" y="46241"/>
                  </a:lnTo>
                  <a:lnTo>
                    <a:pt x="37001" y="3877"/>
                  </a:lnTo>
                  <a:lnTo>
                    <a:pt x="36981" y="3475"/>
                  </a:lnTo>
                  <a:lnTo>
                    <a:pt x="36901" y="3094"/>
                  </a:lnTo>
                  <a:lnTo>
                    <a:pt x="36800" y="2712"/>
                  </a:lnTo>
                  <a:lnTo>
                    <a:pt x="36660" y="2370"/>
                  </a:lnTo>
                  <a:lnTo>
                    <a:pt x="36459" y="2029"/>
                  </a:lnTo>
                  <a:lnTo>
                    <a:pt x="36238" y="1708"/>
                  </a:lnTo>
                  <a:lnTo>
                    <a:pt x="35997" y="1406"/>
                  </a:lnTo>
                  <a:lnTo>
                    <a:pt x="35716" y="1125"/>
                  </a:lnTo>
                  <a:lnTo>
                    <a:pt x="35394" y="884"/>
                  </a:lnTo>
                  <a:lnTo>
                    <a:pt x="35053" y="663"/>
                  </a:lnTo>
                  <a:lnTo>
                    <a:pt x="34691" y="462"/>
                  </a:lnTo>
                  <a:lnTo>
                    <a:pt x="34309" y="301"/>
                  </a:lnTo>
                  <a:lnTo>
                    <a:pt x="33908" y="181"/>
                  </a:lnTo>
                  <a:lnTo>
                    <a:pt x="33486" y="80"/>
                  </a:lnTo>
                  <a:lnTo>
                    <a:pt x="33044" y="20"/>
                  </a:lnTo>
                  <a:lnTo>
                    <a:pt x="3260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6" name="Google Shape;2646;p40"/>
            <p:cNvSpPr/>
            <p:nvPr/>
          </p:nvSpPr>
          <p:spPr>
            <a:xfrm>
              <a:off x="5236675" y="2133850"/>
              <a:ext cx="693025" cy="57275"/>
            </a:xfrm>
            <a:custGeom>
              <a:avLst/>
              <a:gdLst/>
              <a:ahLst/>
              <a:cxnLst/>
              <a:rect l="l" t="t" r="r" b="b"/>
              <a:pathLst>
                <a:path w="27721" h="2291" extrusionOk="0">
                  <a:moveTo>
                    <a:pt x="1" y="0"/>
                  </a:moveTo>
                  <a:lnTo>
                    <a:pt x="1" y="2290"/>
                  </a:lnTo>
                  <a:lnTo>
                    <a:pt x="27721" y="229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7" name="Google Shape;2647;p40"/>
            <p:cNvSpPr/>
            <p:nvPr/>
          </p:nvSpPr>
          <p:spPr>
            <a:xfrm>
              <a:off x="5236675" y="2293550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0"/>
                  </a:moveTo>
                  <a:lnTo>
                    <a:pt x="1" y="2310"/>
                  </a:lnTo>
                  <a:lnTo>
                    <a:pt x="27721" y="231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8" name="Google Shape;2648;p40"/>
            <p:cNvSpPr/>
            <p:nvPr/>
          </p:nvSpPr>
          <p:spPr>
            <a:xfrm>
              <a:off x="5236675" y="24532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1"/>
                  </a:moveTo>
                  <a:lnTo>
                    <a:pt x="1" y="2311"/>
                  </a:lnTo>
                  <a:lnTo>
                    <a:pt x="27721" y="231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9" name="Google Shape;2649;p40"/>
            <p:cNvSpPr/>
            <p:nvPr/>
          </p:nvSpPr>
          <p:spPr>
            <a:xfrm>
              <a:off x="5236675" y="26134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1"/>
                  </a:moveTo>
                  <a:lnTo>
                    <a:pt x="1" y="2311"/>
                  </a:lnTo>
                  <a:lnTo>
                    <a:pt x="27721" y="231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0" name="Google Shape;2650;p40"/>
            <p:cNvSpPr/>
            <p:nvPr/>
          </p:nvSpPr>
          <p:spPr>
            <a:xfrm>
              <a:off x="5236675" y="27731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0"/>
                  </a:moveTo>
                  <a:lnTo>
                    <a:pt x="1" y="2310"/>
                  </a:lnTo>
                  <a:lnTo>
                    <a:pt x="27721" y="231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1" name="Google Shape;2651;p40"/>
            <p:cNvSpPr/>
            <p:nvPr/>
          </p:nvSpPr>
          <p:spPr>
            <a:xfrm>
              <a:off x="5236675" y="2935825"/>
              <a:ext cx="693025" cy="57275"/>
            </a:xfrm>
            <a:custGeom>
              <a:avLst/>
              <a:gdLst/>
              <a:ahLst/>
              <a:cxnLst/>
              <a:rect l="l" t="t" r="r" b="b"/>
              <a:pathLst>
                <a:path w="27721" h="2291" extrusionOk="0">
                  <a:moveTo>
                    <a:pt x="1" y="1"/>
                  </a:moveTo>
                  <a:lnTo>
                    <a:pt x="1" y="2291"/>
                  </a:lnTo>
                  <a:lnTo>
                    <a:pt x="27721" y="229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Rectangle 2"/>
          <p:cNvSpPr/>
          <p:nvPr/>
        </p:nvSpPr>
        <p:spPr>
          <a:xfrm>
            <a:off x="1047520" y="712654"/>
            <a:ext cx="682109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000" b="1" i="1" dirty="0" err="1">
                <a:solidFill>
                  <a:schemeClr val="accent4">
                    <a:lumMod val="50000"/>
                  </a:schemeClr>
                </a:solidFill>
              </a:rPr>
              <a:t>Có</a:t>
            </a:r>
            <a:r>
              <a:rPr lang="en-US" sz="2000" b="1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000" b="1" i="1" dirty="0" err="1">
                <a:solidFill>
                  <a:schemeClr val="accent4">
                    <a:lumMod val="50000"/>
                  </a:schemeClr>
                </a:solidFill>
              </a:rPr>
              <a:t>thể</a:t>
            </a:r>
            <a:r>
              <a:rPr lang="en-US" sz="2000" b="1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vi-VN" sz="2000" b="1" i="1" dirty="0">
                <a:solidFill>
                  <a:schemeClr val="accent4">
                    <a:lumMod val="50000"/>
                  </a:schemeClr>
                </a:solidFill>
              </a:rPr>
              <a:t>mở</a:t>
            </a:r>
            <a:r>
              <a:rPr lang="en-US" sz="2000" b="1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000" b="1" i="1" dirty="0" err="1">
                <a:solidFill>
                  <a:schemeClr val="accent4">
                    <a:lumMod val="50000"/>
                  </a:schemeClr>
                </a:solidFill>
              </a:rPr>
              <a:t>phần</a:t>
            </a:r>
            <a:r>
              <a:rPr lang="en-US" sz="2000" b="1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000" b="1" i="1" dirty="0" err="1">
                <a:solidFill>
                  <a:schemeClr val="accent4">
                    <a:lumMod val="50000"/>
                  </a:schemeClr>
                </a:solidFill>
              </a:rPr>
              <a:t>mềm</a:t>
            </a:r>
            <a:r>
              <a:rPr lang="en-US" sz="2000" b="1" i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vi-VN" sz="2000" b="1" i="1" dirty="0">
                <a:solidFill>
                  <a:schemeClr val="accent4">
                    <a:lumMod val="50000"/>
                  </a:schemeClr>
                </a:solidFill>
              </a:rPr>
              <a:t>theo nhiều cách khác nhau như:</a:t>
            </a:r>
            <a:endParaRPr lang="en-US" sz="2000" b="1" i="1" dirty="0">
              <a:solidFill>
                <a:schemeClr val="accent4">
                  <a:lumMod val="50000"/>
                </a:schemeClr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37540" y="2300689"/>
            <a:ext cx="1188985" cy="1105756"/>
          </a:xfrm>
          <a:prstGeom prst="rect">
            <a:avLst/>
          </a:prstGeom>
        </p:spPr>
      </p:pic>
      <p:sp>
        <p:nvSpPr>
          <p:cNvPr id="5" name="Rectangle 4"/>
          <p:cNvSpPr/>
          <p:nvPr/>
        </p:nvSpPr>
        <p:spPr>
          <a:xfrm>
            <a:off x="1167807" y="1308353"/>
            <a:ext cx="3763366" cy="958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vi-VN" sz="2000" dirty="0"/>
              <a:t>Nháy đúp chuột vào biểu tượng phần mềm.</a:t>
            </a:r>
            <a:endParaRPr lang="en-US" sz="2000" dirty="0"/>
          </a:p>
        </p:txBody>
      </p:sp>
      <p:sp>
        <p:nvSpPr>
          <p:cNvPr id="6" name="Rectangle 5"/>
          <p:cNvSpPr/>
          <p:nvPr/>
        </p:nvSpPr>
        <p:spPr>
          <a:xfrm>
            <a:off x="451640" y="2328927"/>
            <a:ext cx="4572000" cy="958660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>
              <a:lnSpc>
                <a:spcPct val="150000"/>
              </a:lnSpc>
            </a:pPr>
            <a:r>
              <a:rPr lang="vi-VN" sz="2000" dirty="0"/>
              <a:t>Nháy nút phải chuột vào biểu tượng phần mềm rồi chọn lệnh Open.</a:t>
            </a:r>
            <a:endParaRPr lang="en-US" sz="2000" dirty="0"/>
          </a:p>
        </p:txBody>
      </p:sp>
      <p:sp>
        <p:nvSpPr>
          <p:cNvPr id="7" name="Rectangle 6"/>
          <p:cNvSpPr/>
          <p:nvPr/>
        </p:nvSpPr>
        <p:spPr>
          <a:xfrm>
            <a:off x="1167806" y="3378207"/>
            <a:ext cx="3855833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>
              <a:lnSpc>
                <a:spcPct val="150000"/>
              </a:lnSpc>
            </a:pPr>
            <a:r>
              <a:rPr lang="vi-VN" sz="2000" dirty="0"/>
              <a:t>Nháy chuột vào biểu tượng phần mềm rồi nhấn phím Enter.</a:t>
            </a:r>
            <a:endParaRPr lang="en-US" sz="20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4067088">
            <a:off x="1321434" y="1816044"/>
            <a:ext cx="378176" cy="585940"/>
          </a:xfrm>
          <a:prstGeom prst="rect">
            <a:avLst/>
          </a:prstGeom>
        </p:spPr>
      </p:pic>
    </p:spTree>
  </p:cSld>
  <p:clrMapOvr>
    <a:masterClrMapping/>
  </p:clrMapOvr>
  <p:transition spd="slow">
    <p:split orient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6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2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9" dur="500"/>
                                        <p:tgtEl>
                                          <p:spTgt spid="2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3" dur="500"/>
                                        <p:tgtEl>
                                          <p:spTgt spid="25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8" dur="500"/>
                                        <p:tgtEl>
                                          <p:spTgt spid="2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3" dur="500"/>
                                        <p:tgtEl>
                                          <p:spTgt spid="2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50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41" grpId="0" animBg="1"/>
      <p:bldP spid="2542" grpId="0" animBg="1"/>
      <p:bldP spid="2543" grpId="0" animBg="1"/>
      <p:bldP spid="3" grpId="0"/>
      <p:bldP spid="5" grpId="0"/>
      <p:bldP spid="6" grpId="0"/>
      <p:bldP spid="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4" name="Google Shape;2354;p38"/>
          <p:cNvSpPr/>
          <p:nvPr/>
        </p:nvSpPr>
        <p:spPr>
          <a:xfrm>
            <a:off x="1066360" y="1529061"/>
            <a:ext cx="561419" cy="5614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5" name="Google Shape;2355;p38"/>
          <p:cNvSpPr/>
          <p:nvPr/>
        </p:nvSpPr>
        <p:spPr>
          <a:xfrm>
            <a:off x="1095830" y="2965215"/>
            <a:ext cx="561419" cy="5614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6" name="Google Shape;2356;p38"/>
          <p:cNvSpPr/>
          <p:nvPr/>
        </p:nvSpPr>
        <p:spPr>
          <a:xfrm>
            <a:off x="4985083" y="1527948"/>
            <a:ext cx="561419" cy="5614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357" name="Google Shape;2357;p38"/>
          <p:cNvSpPr/>
          <p:nvPr/>
        </p:nvSpPr>
        <p:spPr>
          <a:xfrm>
            <a:off x="4990419" y="2996146"/>
            <a:ext cx="561419" cy="56141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358" name="Google Shape;2358;p38"/>
          <p:cNvGrpSpPr/>
          <p:nvPr/>
        </p:nvGrpSpPr>
        <p:grpSpPr>
          <a:xfrm>
            <a:off x="5056890" y="1634882"/>
            <a:ext cx="425704" cy="373969"/>
            <a:chOff x="3958800" y="1290950"/>
            <a:chExt cx="446425" cy="391350"/>
          </a:xfrm>
        </p:grpSpPr>
        <p:sp>
          <p:nvSpPr>
            <p:cNvPr id="2359" name="Google Shape;2359;p38"/>
            <p:cNvSpPr/>
            <p:nvPr/>
          </p:nvSpPr>
          <p:spPr>
            <a:xfrm>
              <a:off x="3970175" y="1297275"/>
              <a:ext cx="428700" cy="278000"/>
            </a:xfrm>
            <a:custGeom>
              <a:avLst/>
              <a:gdLst/>
              <a:ahLst/>
              <a:cxnLst/>
              <a:rect l="l" t="t" r="r" b="b"/>
              <a:pathLst>
                <a:path w="17148" h="11120" extrusionOk="0">
                  <a:moveTo>
                    <a:pt x="508" y="1"/>
                  </a:moveTo>
                  <a:lnTo>
                    <a:pt x="381" y="26"/>
                  </a:lnTo>
                  <a:lnTo>
                    <a:pt x="254" y="51"/>
                  </a:lnTo>
                  <a:lnTo>
                    <a:pt x="178" y="127"/>
                  </a:lnTo>
                  <a:lnTo>
                    <a:pt x="102" y="229"/>
                  </a:lnTo>
                  <a:lnTo>
                    <a:pt x="52" y="330"/>
                  </a:lnTo>
                  <a:lnTo>
                    <a:pt x="26" y="457"/>
                  </a:lnTo>
                  <a:lnTo>
                    <a:pt x="1" y="735"/>
                  </a:lnTo>
                  <a:lnTo>
                    <a:pt x="26" y="11120"/>
                  </a:lnTo>
                  <a:lnTo>
                    <a:pt x="17148" y="11120"/>
                  </a:lnTo>
                  <a:lnTo>
                    <a:pt x="17148" y="710"/>
                  </a:lnTo>
                  <a:lnTo>
                    <a:pt x="17123" y="558"/>
                  </a:lnTo>
                  <a:lnTo>
                    <a:pt x="17097" y="431"/>
                  </a:lnTo>
                  <a:lnTo>
                    <a:pt x="17021" y="305"/>
                  </a:lnTo>
                  <a:lnTo>
                    <a:pt x="16945" y="203"/>
                  </a:lnTo>
                  <a:lnTo>
                    <a:pt x="16844" y="127"/>
                  </a:lnTo>
                  <a:lnTo>
                    <a:pt x="16717" y="51"/>
                  </a:lnTo>
                  <a:lnTo>
                    <a:pt x="16591" y="26"/>
                  </a:lnTo>
                  <a:lnTo>
                    <a:pt x="1643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0" name="Google Shape;2360;p38"/>
            <p:cNvSpPr/>
            <p:nvPr/>
          </p:nvSpPr>
          <p:spPr>
            <a:xfrm>
              <a:off x="4116450" y="1412525"/>
              <a:ext cx="131100" cy="81075"/>
            </a:xfrm>
            <a:custGeom>
              <a:avLst/>
              <a:gdLst/>
              <a:ahLst/>
              <a:cxnLst/>
              <a:rect l="l" t="t" r="r" b="b"/>
              <a:pathLst>
                <a:path w="5244" h="3243" extrusionOk="0">
                  <a:moveTo>
                    <a:pt x="1" y="0"/>
                  </a:moveTo>
                  <a:lnTo>
                    <a:pt x="1" y="3242"/>
                  </a:lnTo>
                  <a:lnTo>
                    <a:pt x="5244" y="3242"/>
                  </a:lnTo>
                  <a:lnTo>
                    <a:pt x="524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1" name="Google Shape;2361;p38"/>
            <p:cNvSpPr/>
            <p:nvPr/>
          </p:nvSpPr>
          <p:spPr>
            <a:xfrm>
              <a:off x="4108850" y="1387200"/>
              <a:ext cx="146300" cy="35475"/>
            </a:xfrm>
            <a:custGeom>
              <a:avLst/>
              <a:gdLst/>
              <a:ahLst/>
              <a:cxnLst/>
              <a:rect l="l" t="t" r="r" b="b"/>
              <a:pathLst>
                <a:path w="5852" h="1419" extrusionOk="0">
                  <a:moveTo>
                    <a:pt x="811" y="0"/>
                  </a:moveTo>
                  <a:lnTo>
                    <a:pt x="431" y="76"/>
                  </a:lnTo>
                  <a:lnTo>
                    <a:pt x="355" y="76"/>
                  </a:lnTo>
                  <a:lnTo>
                    <a:pt x="279" y="102"/>
                  </a:lnTo>
                  <a:lnTo>
                    <a:pt x="203" y="152"/>
                  </a:lnTo>
                  <a:lnTo>
                    <a:pt x="127" y="203"/>
                  </a:lnTo>
                  <a:lnTo>
                    <a:pt x="77" y="254"/>
                  </a:lnTo>
                  <a:lnTo>
                    <a:pt x="26" y="330"/>
                  </a:lnTo>
                  <a:lnTo>
                    <a:pt x="1" y="431"/>
                  </a:lnTo>
                  <a:lnTo>
                    <a:pt x="1" y="507"/>
                  </a:lnTo>
                  <a:lnTo>
                    <a:pt x="1" y="583"/>
                  </a:lnTo>
                  <a:lnTo>
                    <a:pt x="26" y="735"/>
                  </a:lnTo>
                  <a:lnTo>
                    <a:pt x="51" y="912"/>
                  </a:lnTo>
                  <a:lnTo>
                    <a:pt x="153" y="1039"/>
                  </a:lnTo>
                  <a:lnTo>
                    <a:pt x="254" y="1165"/>
                  </a:lnTo>
                  <a:lnTo>
                    <a:pt x="381" y="1267"/>
                  </a:lnTo>
                  <a:lnTo>
                    <a:pt x="507" y="1343"/>
                  </a:lnTo>
                  <a:lnTo>
                    <a:pt x="659" y="1393"/>
                  </a:lnTo>
                  <a:lnTo>
                    <a:pt x="837" y="1419"/>
                  </a:lnTo>
                  <a:lnTo>
                    <a:pt x="5016" y="1419"/>
                  </a:lnTo>
                  <a:lnTo>
                    <a:pt x="5193" y="1393"/>
                  </a:lnTo>
                  <a:lnTo>
                    <a:pt x="5345" y="1343"/>
                  </a:lnTo>
                  <a:lnTo>
                    <a:pt x="5497" y="1267"/>
                  </a:lnTo>
                  <a:lnTo>
                    <a:pt x="5624" y="1165"/>
                  </a:lnTo>
                  <a:lnTo>
                    <a:pt x="5725" y="1039"/>
                  </a:lnTo>
                  <a:lnTo>
                    <a:pt x="5801" y="912"/>
                  </a:lnTo>
                  <a:lnTo>
                    <a:pt x="5852" y="735"/>
                  </a:lnTo>
                  <a:lnTo>
                    <a:pt x="5852" y="583"/>
                  </a:lnTo>
                  <a:lnTo>
                    <a:pt x="5852" y="507"/>
                  </a:lnTo>
                  <a:lnTo>
                    <a:pt x="5852" y="431"/>
                  </a:lnTo>
                  <a:lnTo>
                    <a:pt x="5826" y="330"/>
                  </a:lnTo>
                  <a:lnTo>
                    <a:pt x="5776" y="254"/>
                  </a:lnTo>
                  <a:lnTo>
                    <a:pt x="5725" y="203"/>
                  </a:lnTo>
                  <a:lnTo>
                    <a:pt x="5674" y="152"/>
                  </a:lnTo>
                  <a:lnTo>
                    <a:pt x="5598" y="102"/>
                  </a:lnTo>
                  <a:lnTo>
                    <a:pt x="5497" y="76"/>
                  </a:lnTo>
                  <a:lnTo>
                    <a:pt x="5421" y="76"/>
                  </a:lnTo>
                  <a:lnTo>
                    <a:pt x="5117" y="26"/>
                  </a:lnTo>
                  <a:lnTo>
                    <a:pt x="811" y="0"/>
                  </a:lnTo>
                  <a:close/>
                </a:path>
              </a:pathLst>
            </a:custGeom>
            <a:solidFill>
              <a:srgbClr val="F2BB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2" name="Google Shape;2362;p38"/>
            <p:cNvSpPr/>
            <p:nvPr/>
          </p:nvSpPr>
          <p:spPr>
            <a:xfrm>
              <a:off x="4155725" y="1451150"/>
              <a:ext cx="51925" cy="53850"/>
            </a:xfrm>
            <a:custGeom>
              <a:avLst/>
              <a:gdLst/>
              <a:ahLst/>
              <a:cxnLst/>
              <a:rect l="l" t="t" r="r" b="b"/>
              <a:pathLst>
                <a:path w="2077" h="2154" extrusionOk="0">
                  <a:moveTo>
                    <a:pt x="152" y="0"/>
                  </a:moveTo>
                  <a:lnTo>
                    <a:pt x="0" y="912"/>
                  </a:lnTo>
                  <a:lnTo>
                    <a:pt x="1064" y="2153"/>
                  </a:lnTo>
                  <a:lnTo>
                    <a:pt x="2077" y="912"/>
                  </a:lnTo>
                  <a:lnTo>
                    <a:pt x="1976" y="0"/>
                  </a:lnTo>
                  <a:close/>
                </a:path>
              </a:pathLst>
            </a:custGeom>
            <a:solidFill>
              <a:srgbClr val="F2BB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3" name="Google Shape;2363;p38"/>
            <p:cNvSpPr/>
            <p:nvPr/>
          </p:nvSpPr>
          <p:spPr>
            <a:xfrm>
              <a:off x="4094300" y="1484700"/>
              <a:ext cx="175425" cy="81075"/>
            </a:xfrm>
            <a:custGeom>
              <a:avLst/>
              <a:gdLst/>
              <a:ahLst/>
              <a:cxnLst/>
              <a:rect l="l" t="t" r="r" b="b"/>
              <a:pathLst>
                <a:path w="7017" h="3243" extrusionOk="0">
                  <a:moveTo>
                    <a:pt x="5192" y="1"/>
                  </a:moveTo>
                  <a:lnTo>
                    <a:pt x="3496" y="102"/>
                  </a:lnTo>
                  <a:lnTo>
                    <a:pt x="1697" y="178"/>
                  </a:lnTo>
                  <a:lnTo>
                    <a:pt x="1191" y="51"/>
                  </a:lnTo>
                  <a:lnTo>
                    <a:pt x="912" y="127"/>
                  </a:lnTo>
                  <a:lnTo>
                    <a:pt x="785" y="178"/>
                  </a:lnTo>
                  <a:lnTo>
                    <a:pt x="684" y="254"/>
                  </a:lnTo>
                  <a:lnTo>
                    <a:pt x="583" y="330"/>
                  </a:lnTo>
                  <a:lnTo>
                    <a:pt x="481" y="431"/>
                  </a:lnTo>
                  <a:lnTo>
                    <a:pt x="406" y="533"/>
                  </a:lnTo>
                  <a:lnTo>
                    <a:pt x="330" y="659"/>
                  </a:lnTo>
                  <a:lnTo>
                    <a:pt x="279" y="786"/>
                  </a:lnTo>
                  <a:lnTo>
                    <a:pt x="254" y="913"/>
                  </a:lnTo>
                  <a:lnTo>
                    <a:pt x="0" y="2179"/>
                  </a:lnTo>
                  <a:lnTo>
                    <a:pt x="3597" y="3243"/>
                  </a:lnTo>
                  <a:lnTo>
                    <a:pt x="7016" y="2179"/>
                  </a:lnTo>
                  <a:lnTo>
                    <a:pt x="6788" y="913"/>
                  </a:lnTo>
                  <a:lnTo>
                    <a:pt x="6737" y="786"/>
                  </a:lnTo>
                  <a:lnTo>
                    <a:pt x="6687" y="659"/>
                  </a:lnTo>
                  <a:lnTo>
                    <a:pt x="6636" y="533"/>
                  </a:lnTo>
                  <a:lnTo>
                    <a:pt x="6535" y="431"/>
                  </a:lnTo>
                  <a:lnTo>
                    <a:pt x="6459" y="330"/>
                  </a:lnTo>
                  <a:lnTo>
                    <a:pt x="6332" y="254"/>
                  </a:lnTo>
                  <a:lnTo>
                    <a:pt x="6231" y="178"/>
                  </a:lnTo>
                  <a:lnTo>
                    <a:pt x="6104" y="127"/>
                  </a:lnTo>
                  <a:lnTo>
                    <a:pt x="5800" y="26"/>
                  </a:lnTo>
                  <a:lnTo>
                    <a:pt x="519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4" name="Google Shape;2364;p38"/>
            <p:cNvSpPr/>
            <p:nvPr/>
          </p:nvSpPr>
          <p:spPr>
            <a:xfrm>
              <a:off x="4124050" y="1479000"/>
              <a:ext cx="115275" cy="49425"/>
            </a:xfrm>
            <a:custGeom>
              <a:avLst/>
              <a:gdLst/>
              <a:ahLst/>
              <a:cxnLst/>
              <a:rect l="l" t="t" r="r" b="b"/>
              <a:pathLst>
                <a:path w="4611" h="1977" extrusionOk="0">
                  <a:moveTo>
                    <a:pt x="3851" y="1"/>
                  </a:moveTo>
                  <a:lnTo>
                    <a:pt x="2306" y="330"/>
                  </a:lnTo>
                  <a:lnTo>
                    <a:pt x="710" y="26"/>
                  </a:lnTo>
                  <a:lnTo>
                    <a:pt x="1" y="279"/>
                  </a:lnTo>
                  <a:lnTo>
                    <a:pt x="1" y="457"/>
                  </a:lnTo>
                  <a:lnTo>
                    <a:pt x="51" y="634"/>
                  </a:lnTo>
                  <a:lnTo>
                    <a:pt x="127" y="786"/>
                  </a:lnTo>
                  <a:lnTo>
                    <a:pt x="254" y="913"/>
                  </a:lnTo>
                  <a:lnTo>
                    <a:pt x="1368" y="1824"/>
                  </a:lnTo>
                  <a:lnTo>
                    <a:pt x="1470" y="1875"/>
                  </a:lnTo>
                  <a:lnTo>
                    <a:pt x="1571" y="1926"/>
                  </a:lnTo>
                  <a:lnTo>
                    <a:pt x="1672" y="1951"/>
                  </a:lnTo>
                  <a:lnTo>
                    <a:pt x="1799" y="1976"/>
                  </a:lnTo>
                  <a:lnTo>
                    <a:pt x="1951" y="1951"/>
                  </a:lnTo>
                  <a:lnTo>
                    <a:pt x="2078" y="1900"/>
                  </a:lnTo>
                  <a:lnTo>
                    <a:pt x="2204" y="1850"/>
                  </a:lnTo>
                  <a:lnTo>
                    <a:pt x="2306" y="1748"/>
                  </a:lnTo>
                  <a:lnTo>
                    <a:pt x="2407" y="1850"/>
                  </a:lnTo>
                  <a:lnTo>
                    <a:pt x="2533" y="1900"/>
                  </a:lnTo>
                  <a:lnTo>
                    <a:pt x="2660" y="1951"/>
                  </a:lnTo>
                  <a:lnTo>
                    <a:pt x="2812" y="1976"/>
                  </a:lnTo>
                  <a:lnTo>
                    <a:pt x="2913" y="1951"/>
                  </a:lnTo>
                  <a:lnTo>
                    <a:pt x="3040" y="1926"/>
                  </a:lnTo>
                  <a:lnTo>
                    <a:pt x="3141" y="1875"/>
                  </a:lnTo>
                  <a:lnTo>
                    <a:pt x="3243" y="1824"/>
                  </a:lnTo>
                  <a:lnTo>
                    <a:pt x="4357" y="913"/>
                  </a:lnTo>
                  <a:lnTo>
                    <a:pt x="4484" y="786"/>
                  </a:lnTo>
                  <a:lnTo>
                    <a:pt x="4560" y="634"/>
                  </a:lnTo>
                  <a:lnTo>
                    <a:pt x="4610" y="431"/>
                  </a:lnTo>
                  <a:lnTo>
                    <a:pt x="4610" y="254"/>
                  </a:lnTo>
                  <a:lnTo>
                    <a:pt x="3851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5" name="Google Shape;2365;p38"/>
            <p:cNvSpPr/>
            <p:nvPr/>
          </p:nvSpPr>
          <p:spPr>
            <a:xfrm>
              <a:off x="4181675" y="1469500"/>
              <a:ext cx="44350" cy="45625"/>
            </a:xfrm>
            <a:custGeom>
              <a:avLst/>
              <a:gdLst/>
              <a:ahLst/>
              <a:cxnLst/>
              <a:rect l="l" t="t" r="r" b="b"/>
              <a:pathLst>
                <a:path w="1774" h="1825" extrusionOk="0">
                  <a:moveTo>
                    <a:pt x="1368" y="1"/>
                  </a:moveTo>
                  <a:lnTo>
                    <a:pt x="1292" y="26"/>
                  </a:lnTo>
                  <a:lnTo>
                    <a:pt x="1" y="710"/>
                  </a:lnTo>
                  <a:lnTo>
                    <a:pt x="330" y="1698"/>
                  </a:lnTo>
                  <a:lnTo>
                    <a:pt x="380" y="1774"/>
                  </a:lnTo>
                  <a:lnTo>
                    <a:pt x="456" y="1824"/>
                  </a:lnTo>
                  <a:lnTo>
                    <a:pt x="532" y="1824"/>
                  </a:lnTo>
                  <a:lnTo>
                    <a:pt x="608" y="1774"/>
                  </a:lnTo>
                  <a:lnTo>
                    <a:pt x="1723" y="887"/>
                  </a:lnTo>
                  <a:lnTo>
                    <a:pt x="1748" y="862"/>
                  </a:lnTo>
                  <a:lnTo>
                    <a:pt x="1773" y="811"/>
                  </a:lnTo>
                  <a:lnTo>
                    <a:pt x="1773" y="761"/>
                  </a:lnTo>
                  <a:lnTo>
                    <a:pt x="1773" y="710"/>
                  </a:lnTo>
                  <a:lnTo>
                    <a:pt x="1571" y="128"/>
                  </a:lnTo>
                  <a:lnTo>
                    <a:pt x="1520" y="77"/>
                  </a:lnTo>
                  <a:lnTo>
                    <a:pt x="1444" y="26"/>
                  </a:lnTo>
                  <a:lnTo>
                    <a:pt x="1368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6" name="Google Shape;2366;p38"/>
            <p:cNvSpPr/>
            <p:nvPr/>
          </p:nvSpPr>
          <p:spPr>
            <a:xfrm>
              <a:off x="4136725" y="1469500"/>
              <a:ext cx="44975" cy="45625"/>
            </a:xfrm>
            <a:custGeom>
              <a:avLst/>
              <a:gdLst/>
              <a:ahLst/>
              <a:cxnLst/>
              <a:rect l="l" t="t" r="r" b="b"/>
              <a:pathLst>
                <a:path w="1799" h="1825" extrusionOk="0">
                  <a:moveTo>
                    <a:pt x="405" y="1"/>
                  </a:moveTo>
                  <a:lnTo>
                    <a:pt x="329" y="26"/>
                  </a:lnTo>
                  <a:lnTo>
                    <a:pt x="279" y="77"/>
                  </a:lnTo>
                  <a:lnTo>
                    <a:pt x="228" y="128"/>
                  </a:lnTo>
                  <a:lnTo>
                    <a:pt x="26" y="710"/>
                  </a:lnTo>
                  <a:lnTo>
                    <a:pt x="0" y="761"/>
                  </a:lnTo>
                  <a:lnTo>
                    <a:pt x="26" y="811"/>
                  </a:lnTo>
                  <a:lnTo>
                    <a:pt x="51" y="862"/>
                  </a:lnTo>
                  <a:lnTo>
                    <a:pt x="76" y="887"/>
                  </a:lnTo>
                  <a:lnTo>
                    <a:pt x="1191" y="1774"/>
                  </a:lnTo>
                  <a:lnTo>
                    <a:pt x="1267" y="1824"/>
                  </a:lnTo>
                  <a:lnTo>
                    <a:pt x="1343" y="1824"/>
                  </a:lnTo>
                  <a:lnTo>
                    <a:pt x="1419" y="1774"/>
                  </a:lnTo>
                  <a:lnTo>
                    <a:pt x="1444" y="1698"/>
                  </a:lnTo>
                  <a:lnTo>
                    <a:pt x="1799" y="710"/>
                  </a:lnTo>
                  <a:lnTo>
                    <a:pt x="507" y="26"/>
                  </a:lnTo>
                  <a:lnTo>
                    <a:pt x="405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7" name="Google Shape;2367;p38"/>
            <p:cNvSpPr/>
            <p:nvPr/>
          </p:nvSpPr>
          <p:spPr>
            <a:xfrm>
              <a:off x="4128475" y="1336550"/>
              <a:ext cx="107050" cy="121575"/>
            </a:xfrm>
            <a:custGeom>
              <a:avLst/>
              <a:gdLst/>
              <a:ahLst/>
              <a:cxnLst/>
              <a:rect l="l" t="t" r="r" b="b"/>
              <a:pathLst>
                <a:path w="4282" h="4863" extrusionOk="0">
                  <a:moveTo>
                    <a:pt x="2154" y="0"/>
                  </a:moveTo>
                  <a:lnTo>
                    <a:pt x="1" y="2102"/>
                  </a:lnTo>
                  <a:lnTo>
                    <a:pt x="26" y="2381"/>
                  </a:lnTo>
                  <a:lnTo>
                    <a:pt x="52" y="2659"/>
                  </a:lnTo>
                  <a:lnTo>
                    <a:pt x="128" y="2913"/>
                  </a:lnTo>
                  <a:lnTo>
                    <a:pt x="204" y="3166"/>
                  </a:lnTo>
                  <a:lnTo>
                    <a:pt x="280" y="3419"/>
                  </a:lnTo>
                  <a:lnTo>
                    <a:pt x="406" y="3647"/>
                  </a:lnTo>
                  <a:lnTo>
                    <a:pt x="508" y="3850"/>
                  </a:lnTo>
                  <a:lnTo>
                    <a:pt x="659" y="4052"/>
                  </a:lnTo>
                  <a:lnTo>
                    <a:pt x="811" y="4230"/>
                  </a:lnTo>
                  <a:lnTo>
                    <a:pt x="963" y="4382"/>
                  </a:lnTo>
                  <a:lnTo>
                    <a:pt x="1141" y="4534"/>
                  </a:lnTo>
                  <a:lnTo>
                    <a:pt x="1318" y="4635"/>
                  </a:lnTo>
                  <a:lnTo>
                    <a:pt x="1521" y="4736"/>
                  </a:lnTo>
                  <a:lnTo>
                    <a:pt x="1723" y="4787"/>
                  </a:lnTo>
                  <a:lnTo>
                    <a:pt x="1926" y="4838"/>
                  </a:lnTo>
                  <a:lnTo>
                    <a:pt x="2154" y="4863"/>
                  </a:lnTo>
                  <a:lnTo>
                    <a:pt x="2356" y="4838"/>
                  </a:lnTo>
                  <a:lnTo>
                    <a:pt x="2559" y="4787"/>
                  </a:lnTo>
                  <a:lnTo>
                    <a:pt x="2762" y="4736"/>
                  </a:lnTo>
                  <a:lnTo>
                    <a:pt x="2964" y="4635"/>
                  </a:lnTo>
                  <a:lnTo>
                    <a:pt x="3142" y="4508"/>
                  </a:lnTo>
                  <a:lnTo>
                    <a:pt x="3319" y="4382"/>
                  </a:lnTo>
                  <a:lnTo>
                    <a:pt x="3471" y="4230"/>
                  </a:lnTo>
                  <a:lnTo>
                    <a:pt x="3623" y="4052"/>
                  </a:lnTo>
                  <a:lnTo>
                    <a:pt x="3775" y="3850"/>
                  </a:lnTo>
                  <a:lnTo>
                    <a:pt x="3901" y="3647"/>
                  </a:lnTo>
                  <a:lnTo>
                    <a:pt x="4003" y="3419"/>
                  </a:lnTo>
                  <a:lnTo>
                    <a:pt x="4104" y="3166"/>
                  </a:lnTo>
                  <a:lnTo>
                    <a:pt x="4180" y="2913"/>
                  </a:lnTo>
                  <a:lnTo>
                    <a:pt x="4231" y="2659"/>
                  </a:lnTo>
                  <a:lnTo>
                    <a:pt x="4256" y="2381"/>
                  </a:lnTo>
                  <a:lnTo>
                    <a:pt x="4281" y="2077"/>
                  </a:lnTo>
                  <a:lnTo>
                    <a:pt x="2154" y="0"/>
                  </a:lnTo>
                  <a:close/>
                </a:path>
              </a:pathLst>
            </a:custGeom>
            <a:solidFill>
              <a:srgbClr val="F2BB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8" name="Google Shape;2368;p38"/>
            <p:cNvSpPr/>
            <p:nvPr/>
          </p:nvSpPr>
          <p:spPr>
            <a:xfrm>
              <a:off x="4116450" y="1326400"/>
              <a:ext cx="131100" cy="62725"/>
            </a:xfrm>
            <a:custGeom>
              <a:avLst/>
              <a:gdLst/>
              <a:ahLst/>
              <a:cxnLst/>
              <a:rect l="l" t="t" r="r" b="b"/>
              <a:pathLst>
                <a:path w="5244" h="2509" extrusionOk="0">
                  <a:moveTo>
                    <a:pt x="2635" y="1"/>
                  </a:moveTo>
                  <a:lnTo>
                    <a:pt x="2204" y="26"/>
                  </a:lnTo>
                  <a:lnTo>
                    <a:pt x="1824" y="102"/>
                  </a:lnTo>
                  <a:lnTo>
                    <a:pt x="1470" y="203"/>
                  </a:lnTo>
                  <a:lnTo>
                    <a:pt x="1140" y="355"/>
                  </a:lnTo>
                  <a:lnTo>
                    <a:pt x="938" y="507"/>
                  </a:lnTo>
                  <a:lnTo>
                    <a:pt x="761" y="659"/>
                  </a:lnTo>
                  <a:lnTo>
                    <a:pt x="583" y="862"/>
                  </a:lnTo>
                  <a:lnTo>
                    <a:pt x="406" y="1090"/>
                  </a:lnTo>
                  <a:lnTo>
                    <a:pt x="305" y="1242"/>
                  </a:lnTo>
                  <a:lnTo>
                    <a:pt x="203" y="1419"/>
                  </a:lnTo>
                  <a:lnTo>
                    <a:pt x="127" y="1647"/>
                  </a:lnTo>
                  <a:lnTo>
                    <a:pt x="51" y="1926"/>
                  </a:lnTo>
                  <a:lnTo>
                    <a:pt x="26" y="2179"/>
                  </a:lnTo>
                  <a:lnTo>
                    <a:pt x="1" y="2483"/>
                  </a:lnTo>
                  <a:lnTo>
                    <a:pt x="1" y="2508"/>
                  </a:lnTo>
                  <a:lnTo>
                    <a:pt x="482" y="2508"/>
                  </a:lnTo>
                  <a:lnTo>
                    <a:pt x="710" y="2483"/>
                  </a:lnTo>
                  <a:lnTo>
                    <a:pt x="913" y="2458"/>
                  </a:lnTo>
                  <a:lnTo>
                    <a:pt x="1115" y="2407"/>
                  </a:lnTo>
                  <a:lnTo>
                    <a:pt x="1318" y="2356"/>
                  </a:lnTo>
                  <a:lnTo>
                    <a:pt x="1698" y="2179"/>
                  </a:lnTo>
                  <a:lnTo>
                    <a:pt x="2052" y="1976"/>
                  </a:lnTo>
                  <a:lnTo>
                    <a:pt x="2356" y="1748"/>
                  </a:lnTo>
                  <a:lnTo>
                    <a:pt x="2610" y="1495"/>
                  </a:lnTo>
                  <a:lnTo>
                    <a:pt x="2787" y="1267"/>
                  </a:lnTo>
                  <a:lnTo>
                    <a:pt x="2837" y="1166"/>
                  </a:lnTo>
                  <a:lnTo>
                    <a:pt x="2888" y="1065"/>
                  </a:lnTo>
                  <a:lnTo>
                    <a:pt x="2913" y="1014"/>
                  </a:lnTo>
                  <a:lnTo>
                    <a:pt x="2989" y="989"/>
                  </a:lnTo>
                  <a:lnTo>
                    <a:pt x="3040" y="1014"/>
                  </a:lnTo>
                  <a:lnTo>
                    <a:pt x="3065" y="1090"/>
                  </a:lnTo>
                  <a:lnTo>
                    <a:pt x="3141" y="1368"/>
                  </a:lnTo>
                  <a:lnTo>
                    <a:pt x="3268" y="1647"/>
                  </a:lnTo>
                  <a:lnTo>
                    <a:pt x="3445" y="1875"/>
                  </a:lnTo>
                  <a:lnTo>
                    <a:pt x="3673" y="2078"/>
                  </a:lnTo>
                  <a:lnTo>
                    <a:pt x="3927" y="2255"/>
                  </a:lnTo>
                  <a:lnTo>
                    <a:pt x="4205" y="2382"/>
                  </a:lnTo>
                  <a:lnTo>
                    <a:pt x="4509" y="2458"/>
                  </a:lnTo>
                  <a:lnTo>
                    <a:pt x="4838" y="2508"/>
                  </a:lnTo>
                  <a:lnTo>
                    <a:pt x="5244" y="2508"/>
                  </a:lnTo>
                  <a:lnTo>
                    <a:pt x="5244" y="2483"/>
                  </a:lnTo>
                  <a:lnTo>
                    <a:pt x="5218" y="2204"/>
                  </a:lnTo>
                  <a:lnTo>
                    <a:pt x="5193" y="1976"/>
                  </a:lnTo>
                  <a:lnTo>
                    <a:pt x="5142" y="1723"/>
                  </a:lnTo>
                  <a:lnTo>
                    <a:pt x="5066" y="1495"/>
                  </a:lnTo>
                  <a:lnTo>
                    <a:pt x="4965" y="1267"/>
                  </a:lnTo>
                  <a:lnTo>
                    <a:pt x="4864" y="1065"/>
                  </a:lnTo>
                  <a:lnTo>
                    <a:pt x="4712" y="887"/>
                  </a:lnTo>
                  <a:lnTo>
                    <a:pt x="4560" y="710"/>
                  </a:lnTo>
                  <a:lnTo>
                    <a:pt x="4382" y="558"/>
                  </a:lnTo>
                  <a:lnTo>
                    <a:pt x="4180" y="406"/>
                  </a:lnTo>
                  <a:lnTo>
                    <a:pt x="3977" y="305"/>
                  </a:lnTo>
                  <a:lnTo>
                    <a:pt x="3749" y="203"/>
                  </a:lnTo>
                  <a:lnTo>
                    <a:pt x="3496" y="127"/>
                  </a:lnTo>
                  <a:lnTo>
                    <a:pt x="3217" y="51"/>
                  </a:lnTo>
                  <a:lnTo>
                    <a:pt x="2939" y="26"/>
                  </a:lnTo>
                  <a:lnTo>
                    <a:pt x="263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9" name="Google Shape;2369;p38"/>
            <p:cNvSpPr/>
            <p:nvPr/>
          </p:nvSpPr>
          <p:spPr>
            <a:xfrm>
              <a:off x="4149375" y="1590450"/>
              <a:ext cx="65250" cy="56375"/>
            </a:xfrm>
            <a:custGeom>
              <a:avLst/>
              <a:gdLst/>
              <a:ahLst/>
              <a:cxnLst/>
              <a:rect l="l" t="t" r="r" b="b"/>
              <a:pathLst>
                <a:path w="2610" h="2255" extrusionOk="0">
                  <a:moveTo>
                    <a:pt x="1267" y="0"/>
                  </a:moveTo>
                  <a:lnTo>
                    <a:pt x="558" y="482"/>
                  </a:lnTo>
                  <a:lnTo>
                    <a:pt x="1" y="2255"/>
                  </a:lnTo>
                  <a:lnTo>
                    <a:pt x="2610" y="2255"/>
                  </a:lnTo>
                  <a:lnTo>
                    <a:pt x="2306" y="1267"/>
                  </a:lnTo>
                  <a:lnTo>
                    <a:pt x="2052" y="456"/>
                  </a:lnTo>
                  <a:lnTo>
                    <a:pt x="1267" y="0"/>
                  </a:lnTo>
                  <a:close/>
                </a:path>
              </a:pathLst>
            </a:custGeom>
            <a:solidFill>
              <a:srgbClr val="F287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0" name="Google Shape;2370;p38"/>
            <p:cNvSpPr/>
            <p:nvPr/>
          </p:nvSpPr>
          <p:spPr>
            <a:xfrm>
              <a:off x="4115825" y="1643000"/>
              <a:ext cx="136150" cy="31700"/>
            </a:xfrm>
            <a:custGeom>
              <a:avLst/>
              <a:gdLst/>
              <a:ahLst/>
              <a:cxnLst/>
              <a:rect l="l" t="t" r="r" b="b"/>
              <a:pathLst>
                <a:path w="5446" h="1268" extrusionOk="0">
                  <a:moveTo>
                    <a:pt x="1241" y="1"/>
                  </a:moveTo>
                  <a:lnTo>
                    <a:pt x="836" y="127"/>
                  </a:lnTo>
                  <a:lnTo>
                    <a:pt x="684" y="203"/>
                  </a:lnTo>
                  <a:lnTo>
                    <a:pt x="558" y="254"/>
                  </a:lnTo>
                  <a:lnTo>
                    <a:pt x="406" y="355"/>
                  </a:lnTo>
                  <a:lnTo>
                    <a:pt x="254" y="457"/>
                  </a:lnTo>
                  <a:lnTo>
                    <a:pt x="127" y="609"/>
                  </a:lnTo>
                  <a:lnTo>
                    <a:pt x="51" y="761"/>
                  </a:lnTo>
                  <a:lnTo>
                    <a:pt x="26" y="837"/>
                  </a:lnTo>
                  <a:lnTo>
                    <a:pt x="0" y="938"/>
                  </a:lnTo>
                  <a:lnTo>
                    <a:pt x="26" y="1064"/>
                  </a:lnTo>
                  <a:lnTo>
                    <a:pt x="102" y="1166"/>
                  </a:lnTo>
                  <a:lnTo>
                    <a:pt x="228" y="1242"/>
                  </a:lnTo>
                  <a:lnTo>
                    <a:pt x="355" y="1267"/>
                  </a:lnTo>
                  <a:lnTo>
                    <a:pt x="4990" y="1242"/>
                  </a:lnTo>
                  <a:lnTo>
                    <a:pt x="5142" y="1216"/>
                  </a:lnTo>
                  <a:lnTo>
                    <a:pt x="5243" y="1140"/>
                  </a:lnTo>
                  <a:lnTo>
                    <a:pt x="5319" y="1039"/>
                  </a:lnTo>
                  <a:lnTo>
                    <a:pt x="5345" y="887"/>
                  </a:lnTo>
                  <a:lnTo>
                    <a:pt x="5370" y="862"/>
                  </a:lnTo>
                  <a:lnTo>
                    <a:pt x="5395" y="811"/>
                  </a:lnTo>
                  <a:lnTo>
                    <a:pt x="5421" y="786"/>
                  </a:lnTo>
                  <a:lnTo>
                    <a:pt x="5446" y="761"/>
                  </a:lnTo>
                  <a:lnTo>
                    <a:pt x="5370" y="558"/>
                  </a:lnTo>
                  <a:lnTo>
                    <a:pt x="5294" y="431"/>
                  </a:lnTo>
                  <a:lnTo>
                    <a:pt x="5218" y="330"/>
                  </a:lnTo>
                  <a:lnTo>
                    <a:pt x="5117" y="229"/>
                  </a:lnTo>
                  <a:lnTo>
                    <a:pt x="5015" y="153"/>
                  </a:lnTo>
                  <a:lnTo>
                    <a:pt x="4889" y="77"/>
                  </a:lnTo>
                  <a:lnTo>
                    <a:pt x="4762" y="26"/>
                  </a:lnTo>
                  <a:lnTo>
                    <a:pt x="4635" y="1"/>
                  </a:lnTo>
                  <a:close/>
                </a:path>
              </a:pathLst>
            </a:custGeom>
            <a:solidFill>
              <a:srgbClr val="FFB4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1" name="Google Shape;2371;p38"/>
            <p:cNvSpPr/>
            <p:nvPr/>
          </p:nvSpPr>
          <p:spPr>
            <a:xfrm>
              <a:off x="4111400" y="1643000"/>
              <a:ext cx="141225" cy="32950"/>
            </a:xfrm>
            <a:custGeom>
              <a:avLst/>
              <a:gdLst/>
              <a:ahLst/>
              <a:cxnLst/>
              <a:rect l="l" t="t" r="r" b="b"/>
              <a:pathLst>
                <a:path w="5649" h="1318" extrusionOk="0">
                  <a:moveTo>
                    <a:pt x="836" y="1"/>
                  </a:moveTo>
                  <a:lnTo>
                    <a:pt x="659" y="51"/>
                  </a:lnTo>
                  <a:lnTo>
                    <a:pt x="507" y="127"/>
                  </a:lnTo>
                  <a:lnTo>
                    <a:pt x="380" y="203"/>
                  </a:lnTo>
                  <a:lnTo>
                    <a:pt x="253" y="330"/>
                  </a:lnTo>
                  <a:lnTo>
                    <a:pt x="152" y="482"/>
                  </a:lnTo>
                  <a:lnTo>
                    <a:pt x="76" y="634"/>
                  </a:lnTo>
                  <a:lnTo>
                    <a:pt x="25" y="786"/>
                  </a:lnTo>
                  <a:lnTo>
                    <a:pt x="0" y="963"/>
                  </a:lnTo>
                  <a:lnTo>
                    <a:pt x="51" y="1115"/>
                  </a:lnTo>
                  <a:lnTo>
                    <a:pt x="101" y="1216"/>
                  </a:lnTo>
                  <a:lnTo>
                    <a:pt x="228" y="1292"/>
                  </a:lnTo>
                  <a:lnTo>
                    <a:pt x="355" y="1318"/>
                  </a:lnTo>
                  <a:lnTo>
                    <a:pt x="5294" y="1318"/>
                  </a:lnTo>
                  <a:lnTo>
                    <a:pt x="5420" y="1292"/>
                  </a:lnTo>
                  <a:lnTo>
                    <a:pt x="5547" y="1216"/>
                  </a:lnTo>
                  <a:lnTo>
                    <a:pt x="5623" y="1090"/>
                  </a:lnTo>
                  <a:lnTo>
                    <a:pt x="5648" y="963"/>
                  </a:lnTo>
                  <a:lnTo>
                    <a:pt x="5623" y="761"/>
                  </a:lnTo>
                  <a:lnTo>
                    <a:pt x="1393" y="761"/>
                  </a:lnTo>
                  <a:lnTo>
                    <a:pt x="1317" y="735"/>
                  </a:lnTo>
                  <a:lnTo>
                    <a:pt x="1241" y="710"/>
                  </a:lnTo>
                  <a:lnTo>
                    <a:pt x="1191" y="659"/>
                  </a:lnTo>
                  <a:lnTo>
                    <a:pt x="1165" y="609"/>
                  </a:lnTo>
                  <a:lnTo>
                    <a:pt x="1140" y="533"/>
                  </a:lnTo>
                  <a:lnTo>
                    <a:pt x="1115" y="457"/>
                  </a:lnTo>
                  <a:lnTo>
                    <a:pt x="1140" y="381"/>
                  </a:lnTo>
                  <a:lnTo>
                    <a:pt x="1191" y="305"/>
                  </a:lnTo>
                  <a:lnTo>
                    <a:pt x="1418" y="1"/>
                  </a:lnTo>
                  <a:close/>
                </a:path>
              </a:pathLst>
            </a:custGeom>
            <a:solidFill>
              <a:srgbClr val="F287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2" name="Google Shape;2372;p38"/>
            <p:cNvSpPr/>
            <p:nvPr/>
          </p:nvSpPr>
          <p:spPr>
            <a:xfrm>
              <a:off x="3965125" y="1297275"/>
              <a:ext cx="433750" cy="278000"/>
            </a:xfrm>
            <a:custGeom>
              <a:avLst/>
              <a:gdLst/>
              <a:ahLst/>
              <a:cxnLst/>
              <a:rect l="l" t="t" r="r" b="b"/>
              <a:pathLst>
                <a:path w="17350" h="11120" extrusionOk="0">
                  <a:moveTo>
                    <a:pt x="710" y="1"/>
                  </a:moveTo>
                  <a:lnTo>
                    <a:pt x="558" y="26"/>
                  </a:lnTo>
                  <a:lnTo>
                    <a:pt x="431" y="51"/>
                  </a:lnTo>
                  <a:lnTo>
                    <a:pt x="304" y="127"/>
                  </a:lnTo>
                  <a:lnTo>
                    <a:pt x="203" y="203"/>
                  </a:lnTo>
                  <a:lnTo>
                    <a:pt x="127" y="305"/>
                  </a:lnTo>
                  <a:lnTo>
                    <a:pt x="51" y="431"/>
                  </a:lnTo>
                  <a:lnTo>
                    <a:pt x="26" y="558"/>
                  </a:lnTo>
                  <a:lnTo>
                    <a:pt x="0" y="710"/>
                  </a:lnTo>
                  <a:lnTo>
                    <a:pt x="0" y="11120"/>
                  </a:lnTo>
                  <a:lnTo>
                    <a:pt x="17350" y="11120"/>
                  </a:lnTo>
                  <a:lnTo>
                    <a:pt x="17350" y="10562"/>
                  </a:lnTo>
                  <a:lnTo>
                    <a:pt x="786" y="10562"/>
                  </a:lnTo>
                  <a:lnTo>
                    <a:pt x="735" y="10512"/>
                  </a:lnTo>
                  <a:lnTo>
                    <a:pt x="710" y="10486"/>
                  </a:lnTo>
                  <a:lnTo>
                    <a:pt x="710" y="10436"/>
                  </a:lnTo>
                  <a:lnTo>
                    <a:pt x="71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3" name="Google Shape;2373;p38"/>
            <p:cNvSpPr/>
            <p:nvPr/>
          </p:nvSpPr>
          <p:spPr>
            <a:xfrm>
              <a:off x="4277300" y="1330850"/>
              <a:ext cx="92450" cy="129175"/>
            </a:xfrm>
            <a:custGeom>
              <a:avLst/>
              <a:gdLst/>
              <a:ahLst/>
              <a:cxnLst/>
              <a:rect l="l" t="t" r="r" b="b"/>
              <a:pathLst>
                <a:path w="3698" h="5167" extrusionOk="0">
                  <a:moveTo>
                    <a:pt x="431" y="0"/>
                  </a:moveTo>
                  <a:lnTo>
                    <a:pt x="329" y="25"/>
                  </a:lnTo>
                  <a:lnTo>
                    <a:pt x="253" y="76"/>
                  </a:lnTo>
                  <a:lnTo>
                    <a:pt x="152" y="152"/>
                  </a:lnTo>
                  <a:lnTo>
                    <a:pt x="101" y="228"/>
                  </a:lnTo>
                  <a:lnTo>
                    <a:pt x="51" y="304"/>
                  </a:lnTo>
                  <a:lnTo>
                    <a:pt x="25" y="405"/>
                  </a:lnTo>
                  <a:lnTo>
                    <a:pt x="0" y="507"/>
                  </a:lnTo>
                  <a:lnTo>
                    <a:pt x="0" y="3799"/>
                  </a:lnTo>
                  <a:lnTo>
                    <a:pt x="25" y="3901"/>
                  </a:lnTo>
                  <a:lnTo>
                    <a:pt x="51" y="4002"/>
                  </a:lnTo>
                  <a:lnTo>
                    <a:pt x="101" y="4078"/>
                  </a:lnTo>
                  <a:lnTo>
                    <a:pt x="152" y="4154"/>
                  </a:lnTo>
                  <a:lnTo>
                    <a:pt x="253" y="4230"/>
                  </a:lnTo>
                  <a:lnTo>
                    <a:pt x="329" y="4280"/>
                  </a:lnTo>
                  <a:lnTo>
                    <a:pt x="431" y="4306"/>
                  </a:lnTo>
                  <a:lnTo>
                    <a:pt x="1190" y="4306"/>
                  </a:lnTo>
                  <a:lnTo>
                    <a:pt x="1241" y="4331"/>
                  </a:lnTo>
                  <a:lnTo>
                    <a:pt x="1266" y="4356"/>
                  </a:lnTo>
                  <a:lnTo>
                    <a:pt x="1292" y="4382"/>
                  </a:lnTo>
                  <a:lnTo>
                    <a:pt x="1292" y="4407"/>
                  </a:lnTo>
                  <a:lnTo>
                    <a:pt x="1292" y="5066"/>
                  </a:lnTo>
                  <a:lnTo>
                    <a:pt x="1317" y="5116"/>
                  </a:lnTo>
                  <a:lnTo>
                    <a:pt x="1368" y="5167"/>
                  </a:lnTo>
                  <a:lnTo>
                    <a:pt x="1418" y="5167"/>
                  </a:lnTo>
                  <a:lnTo>
                    <a:pt x="1469" y="5142"/>
                  </a:lnTo>
                  <a:lnTo>
                    <a:pt x="2710" y="4331"/>
                  </a:lnTo>
                  <a:lnTo>
                    <a:pt x="2761" y="4306"/>
                  </a:lnTo>
                  <a:lnTo>
                    <a:pt x="3293" y="4306"/>
                  </a:lnTo>
                  <a:lnTo>
                    <a:pt x="3394" y="4280"/>
                  </a:lnTo>
                  <a:lnTo>
                    <a:pt x="3470" y="4230"/>
                  </a:lnTo>
                  <a:lnTo>
                    <a:pt x="3546" y="4154"/>
                  </a:lnTo>
                  <a:lnTo>
                    <a:pt x="3622" y="4078"/>
                  </a:lnTo>
                  <a:lnTo>
                    <a:pt x="3673" y="4002"/>
                  </a:lnTo>
                  <a:lnTo>
                    <a:pt x="3698" y="3901"/>
                  </a:lnTo>
                  <a:lnTo>
                    <a:pt x="3698" y="3799"/>
                  </a:lnTo>
                  <a:lnTo>
                    <a:pt x="3698" y="507"/>
                  </a:lnTo>
                  <a:lnTo>
                    <a:pt x="3698" y="405"/>
                  </a:lnTo>
                  <a:lnTo>
                    <a:pt x="3673" y="304"/>
                  </a:lnTo>
                  <a:lnTo>
                    <a:pt x="3622" y="228"/>
                  </a:lnTo>
                  <a:lnTo>
                    <a:pt x="3546" y="152"/>
                  </a:lnTo>
                  <a:lnTo>
                    <a:pt x="3470" y="76"/>
                  </a:lnTo>
                  <a:lnTo>
                    <a:pt x="3394" y="25"/>
                  </a:lnTo>
                  <a:lnTo>
                    <a:pt x="3293" y="0"/>
                  </a:lnTo>
                  <a:close/>
                </a:path>
              </a:pathLst>
            </a:custGeom>
            <a:solidFill>
              <a:srgbClr val="71BD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4" name="Google Shape;2374;p38"/>
            <p:cNvSpPr/>
            <p:nvPr/>
          </p:nvSpPr>
          <p:spPr>
            <a:xfrm>
              <a:off x="4074675" y="1537900"/>
              <a:ext cx="70300" cy="38000"/>
            </a:xfrm>
            <a:custGeom>
              <a:avLst/>
              <a:gdLst/>
              <a:ahLst/>
              <a:cxnLst/>
              <a:rect l="l" t="t" r="r" b="b"/>
              <a:pathLst>
                <a:path w="2812" h="1520" extrusionOk="0">
                  <a:moveTo>
                    <a:pt x="177" y="0"/>
                  </a:moveTo>
                  <a:lnTo>
                    <a:pt x="101" y="26"/>
                  </a:lnTo>
                  <a:lnTo>
                    <a:pt x="51" y="26"/>
                  </a:lnTo>
                  <a:lnTo>
                    <a:pt x="25" y="76"/>
                  </a:lnTo>
                  <a:lnTo>
                    <a:pt x="0" y="102"/>
                  </a:lnTo>
                  <a:lnTo>
                    <a:pt x="0" y="203"/>
                  </a:lnTo>
                  <a:lnTo>
                    <a:pt x="0" y="355"/>
                  </a:lnTo>
                  <a:lnTo>
                    <a:pt x="0" y="1495"/>
                  </a:lnTo>
                  <a:lnTo>
                    <a:pt x="2811" y="1520"/>
                  </a:lnTo>
                  <a:lnTo>
                    <a:pt x="2811" y="355"/>
                  </a:lnTo>
                  <a:lnTo>
                    <a:pt x="2786" y="228"/>
                  </a:lnTo>
                  <a:lnTo>
                    <a:pt x="2710" y="127"/>
                  </a:lnTo>
                  <a:lnTo>
                    <a:pt x="2609" y="51"/>
                  </a:lnTo>
                  <a:lnTo>
                    <a:pt x="2482" y="0"/>
                  </a:lnTo>
                  <a:close/>
                </a:path>
              </a:pathLst>
            </a:custGeom>
            <a:solidFill>
              <a:srgbClr val="71BD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5" name="Google Shape;2375;p38"/>
            <p:cNvSpPr/>
            <p:nvPr/>
          </p:nvSpPr>
          <p:spPr>
            <a:xfrm>
              <a:off x="4144950" y="1537900"/>
              <a:ext cx="74750" cy="38000"/>
            </a:xfrm>
            <a:custGeom>
              <a:avLst/>
              <a:gdLst/>
              <a:ahLst/>
              <a:cxnLst/>
              <a:rect l="l" t="t" r="r" b="b"/>
              <a:pathLst>
                <a:path w="2990" h="1520" extrusionOk="0">
                  <a:moveTo>
                    <a:pt x="507" y="0"/>
                  </a:moveTo>
                  <a:lnTo>
                    <a:pt x="431" y="51"/>
                  </a:lnTo>
                  <a:lnTo>
                    <a:pt x="304" y="76"/>
                  </a:lnTo>
                  <a:lnTo>
                    <a:pt x="178" y="152"/>
                  </a:lnTo>
                  <a:lnTo>
                    <a:pt x="102" y="254"/>
                  </a:lnTo>
                  <a:lnTo>
                    <a:pt x="76" y="406"/>
                  </a:lnTo>
                  <a:lnTo>
                    <a:pt x="0" y="1520"/>
                  </a:lnTo>
                  <a:lnTo>
                    <a:pt x="2989" y="1520"/>
                  </a:lnTo>
                  <a:lnTo>
                    <a:pt x="2989" y="355"/>
                  </a:lnTo>
                  <a:lnTo>
                    <a:pt x="2964" y="228"/>
                  </a:lnTo>
                  <a:lnTo>
                    <a:pt x="2888" y="127"/>
                  </a:lnTo>
                  <a:lnTo>
                    <a:pt x="2761" y="51"/>
                  </a:lnTo>
                  <a:lnTo>
                    <a:pt x="2635" y="0"/>
                  </a:lnTo>
                  <a:close/>
                </a:path>
              </a:pathLst>
            </a:custGeom>
            <a:solidFill>
              <a:srgbClr val="71BD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6" name="Google Shape;2376;p38"/>
            <p:cNvSpPr/>
            <p:nvPr/>
          </p:nvSpPr>
          <p:spPr>
            <a:xfrm>
              <a:off x="4219675" y="1537900"/>
              <a:ext cx="74100" cy="38650"/>
            </a:xfrm>
            <a:custGeom>
              <a:avLst/>
              <a:gdLst/>
              <a:ahLst/>
              <a:cxnLst/>
              <a:rect l="l" t="t" r="r" b="b"/>
              <a:pathLst>
                <a:path w="2964" h="1546" extrusionOk="0">
                  <a:moveTo>
                    <a:pt x="481" y="0"/>
                  </a:moveTo>
                  <a:lnTo>
                    <a:pt x="355" y="76"/>
                  </a:lnTo>
                  <a:lnTo>
                    <a:pt x="228" y="102"/>
                  </a:lnTo>
                  <a:lnTo>
                    <a:pt x="203" y="127"/>
                  </a:lnTo>
                  <a:lnTo>
                    <a:pt x="177" y="178"/>
                  </a:lnTo>
                  <a:lnTo>
                    <a:pt x="152" y="279"/>
                  </a:lnTo>
                  <a:lnTo>
                    <a:pt x="152" y="406"/>
                  </a:lnTo>
                  <a:lnTo>
                    <a:pt x="0" y="1520"/>
                  </a:lnTo>
                  <a:lnTo>
                    <a:pt x="2888" y="1545"/>
                  </a:lnTo>
                  <a:lnTo>
                    <a:pt x="2964" y="1013"/>
                  </a:lnTo>
                  <a:lnTo>
                    <a:pt x="2964" y="355"/>
                  </a:lnTo>
                  <a:lnTo>
                    <a:pt x="2938" y="228"/>
                  </a:lnTo>
                  <a:lnTo>
                    <a:pt x="2862" y="127"/>
                  </a:lnTo>
                  <a:lnTo>
                    <a:pt x="2761" y="51"/>
                  </a:lnTo>
                  <a:lnTo>
                    <a:pt x="2634" y="0"/>
                  </a:lnTo>
                  <a:close/>
                </a:path>
              </a:pathLst>
            </a:custGeom>
            <a:solidFill>
              <a:srgbClr val="71BD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7" name="Google Shape;2377;p38"/>
            <p:cNvSpPr/>
            <p:nvPr/>
          </p:nvSpPr>
          <p:spPr>
            <a:xfrm>
              <a:off x="3965125" y="1575250"/>
              <a:ext cx="433750" cy="32325"/>
            </a:xfrm>
            <a:custGeom>
              <a:avLst/>
              <a:gdLst/>
              <a:ahLst/>
              <a:cxnLst/>
              <a:rect l="l" t="t" r="r" b="b"/>
              <a:pathLst>
                <a:path w="17350" h="1293" extrusionOk="0">
                  <a:moveTo>
                    <a:pt x="0" y="1"/>
                  </a:moveTo>
                  <a:lnTo>
                    <a:pt x="178" y="608"/>
                  </a:lnTo>
                  <a:lnTo>
                    <a:pt x="203" y="735"/>
                  </a:lnTo>
                  <a:lnTo>
                    <a:pt x="228" y="862"/>
                  </a:lnTo>
                  <a:lnTo>
                    <a:pt x="304" y="988"/>
                  </a:lnTo>
                  <a:lnTo>
                    <a:pt x="380" y="1090"/>
                  </a:lnTo>
                  <a:lnTo>
                    <a:pt x="482" y="1191"/>
                  </a:lnTo>
                  <a:lnTo>
                    <a:pt x="608" y="1242"/>
                  </a:lnTo>
                  <a:lnTo>
                    <a:pt x="735" y="1292"/>
                  </a:lnTo>
                  <a:lnTo>
                    <a:pt x="16590" y="1292"/>
                  </a:lnTo>
                  <a:lnTo>
                    <a:pt x="16742" y="1267"/>
                  </a:lnTo>
                  <a:lnTo>
                    <a:pt x="16894" y="1216"/>
                  </a:lnTo>
                  <a:lnTo>
                    <a:pt x="17021" y="1166"/>
                  </a:lnTo>
                  <a:lnTo>
                    <a:pt x="17147" y="1090"/>
                  </a:lnTo>
                  <a:lnTo>
                    <a:pt x="17249" y="988"/>
                  </a:lnTo>
                  <a:lnTo>
                    <a:pt x="17325" y="862"/>
                  </a:lnTo>
                  <a:lnTo>
                    <a:pt x="17350" y="735"/>
                  </a:lnTo>
                  <a:lnTo>
                    <a:pt x="17350" y="1"/>
                  </a:lnTo>
                  <a:close/>
                </a:path>
              </a:pathLst>
            </a:custGeom>
            <a:solidFill>
              <a:srgbClr val="FFB4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8" name="Google Shape;2378;p38"/>
            <p:cNvSpPr/>
            <p:nvPr/>
          </p:nvSpPr>
          <p:spPr>
            <a:xfrm>
              <a:off x="4270950" y="1323875"/>
              <a:ext cx="105775" cy="142500"/>
            </a:xfrm>
            <a:custGeom>
              <a:avLst/>
              <a:gdLst/>
              <a:ahLst/>
              <a:cxnLst/>
              <a:rect l="l" t="t" r="r" b="b"/>
              <a:pathLst>
                <a:path w="4231" h="5700" extrusionOk="0">
                  <a:moveTo>
                    <a:pt x="786" y="0"/>
                  </a:moveTo>
                  <a:lnTo>
                    <a:pt x="634" y="26"/>
                  </a:lnTo>
                  <a:lnTo>
                    <a:pt x="482" y="76"/>
                  </a:lnTo>
                  <a:lnTo>
                    <a:pt x="355" y="127"/>
                  </a:lnTo>
                  <a:lnTo>
                    <a:pt x="229" y="228"/>
                  </a:lnTo>
                  <a:lnTo>
                    <a:pt x="127" y="355"/>
                  </a:lnTo>
                  <a:lnTo>
                    <a:pt x="77" y="482"/>
                  </a:lnTo>
                  <a:lnTo>
                    <a:pt x="26" y="634"/>
                  </a:lnTo>
                  <a:lnTo>
                    <a:pt x="1" y="786"/>
                  </a:lnTo>
                  <a:lnTo>
                    <a:pt x="1" y="4078"/>
                  </a:lnTo>
                  <a:lnTo>
                    <a:pt x="26" y="4230"/>
                  </a:lnTo>
                  <a:lnTo>
                    <a:pt x="77" y="4382"/>
                  </a:lnTo>
                  <a:lnTo>
                    <a:pt x="127" y="4509"/>
                  </a:lnTo>
                  <a:lnTo>
                    <a:pt x="229" y="4635"/>
                  </a:lnTo>
                  <a:lnTo>
                    <a:pt x="355" y="4711"/>
                  </a:lnTo>
                  <a:lnTo>
                    <a:pt x="482" y="4787"/>
                  </a:lnTo>
                  <a:lnTo>
                    <a:pt x="634" y="4838"/>
                  </a:lnTo>
                  <a:lnTo>
                    <a:pt x="786" y="4863"/>
                  </a:lnTo>
                  <a:lnTo>
                    <a:pt x="1292" y="4863"/>
                  </a:lnTo>
                  <a:lnTo>
                    <a:pt x="1292" y="5345"/>
                  </a:lnTo>
                  <a:lnTo>
                    <a:pt x="1318" y="5446"/>
                  </a:lnTo>
                  <a:lnTo>
                    <a:pt x="1343" y="5522"/>
                  </a:lnTo>
                  <a:lnTo>
                    <a:pt x="1394" y="5598"/>
                  </a:lnTo>
                  <a:lnTo>
                    <a:pt x="1495" y="5674"/>
                  </a:lnTo>
                  <a:lnTo>
                    <a:pt x="1571" y="5699"/>
                  </a:lnTo>
                  <a:lnTo>
                    <a:pt x="1774" y="5699"/>
                  </a:lnTo>
                  <a:lnTo>
                    <a:pt x="1850" y="5649"/>
                  </a:lnTo>
                  <a:lnTo>
                    <a:pt x="3065" y="4863"/>
                  </a:lnTo>
                  <a:lnTo>
                    <a:pt x="3445" y="4863"/>
                  </a:lnTo>
                  <a:lnTo>
                    <a:pt x="3597" y="4838"/>
                  </a:lnTo>
                  <a:lnTo>
                    <a:pt x="3749" y="4787"/>
                  </a:lnTo>
                  <a:lnTo>
                    <a:pt x="3876" y="4711"/>
                  </a:lnTo>
                  <a:lnTo>
                    <a:pt x="4003" y="4635"/>
                  </a:lnTo>
                  <a:lnTo>
                    <a:pt x="4079" y="4509"/>
                  </a:lnTo>
                  <a:lnTo>
                    <a:pt x="4155" y="4382"/>
                  </a:lnTo>
                  <a:lnTo>
                    <a:pt x="4205" y="4230"/>
                  </a:lnTo>
                  <a:lnTo>
                    <a:pt x="4231" y="4078"/>
                  </a:lnTo>
                  <a:lnTo>
                    <a:pt x="4231" y="3749"/>
                  </a:lnTo>
                  <a:lnTo>
                    <a:pt x="4205" y="3648"/>
                  </a:lnTo>
                  <a:lnTo>
                    <a:pt x="4155" y="3572"/>
                  </a:lnTo>
                  <a:lnTo>
                    <a:pt x="4053" y="3521"/>
                  </a:lnTo>
                  <a:lnTo>
                    <a:pt x="3952" y="3496"/>
                  </a:lnTo>
                  <a:lnTo>
                    <a:pt x="3851" y="3521"/>
                  </a:lnTo>
                  <a:lnTo>
                    <a:pt x="3775" y="3572"/>
                  </a:lnTo>
                  <a:lnTo>
                    <a:pt x="3724" y="3648"/>
                  </a:lnTo>
                  <a:lnTo>
                    <a:pt x="3699" y="3749"/>
                  </a:lnTo>
                  <a:lnTo>
                    <a:pt x="3699" y="4078"/>
                  </a:lnTo>
                  <a:lnTo>
                    <a:pt x="3673" y="4180"/>
                  </a:lnTo>
                  <a:lnTo>
                    <a:pt x="3623" y="4256"/>
                  </a:lnTo>
                  <a:lnTo>
                    <a:pt x="3547" y="4306"/>
                  </a:lnTo>
                  <a:lnTo>
                    <a:pt x="3445" y="4332"/>
                  </a:lnTo>
                  <a:lnTo>
                    <a:pt x="3015" y="4332"/>
                  </a:lnTo>
                  <a:lnTo>
                    <a:pt x="2913" y="4357"/>
                  </a:lnTo>
                  <a:lnTo>
                    <a:pt x="2812" y="4382"/>
                  </a:lnTo>
                  <a:lnTo>
                    <a:pt x="1824" y="5041"/>
                  </a:lnTo>
                  <a:lnTo>
                    <a:pt x="1824" y="4686"/>
                  </a:lnTo>
                  <a:lnTo>
                    <a:pt x="1799" y="4559"/>
                  </a:lnTo>
                  <a:lnTo>
                    <a:pt x="1698" y="4433"/>
                  </a:lnTo>
                  <a:lnTo>
                    <a:pt x="1596" y="4357"/>
                  </a:lnTo>
                  <a:lnTo>
                    <a:pt x="1444" y="4332"/>
                  </a:lnTo>
                  <a:lnTo>
                    <a:pt x="786" y="4332"/>
                  </a:lnTo>
                  <a:lnTo>
                    <a:pt x="685" y="4306"/>
                  </a:lnTo>
                  <a:lnTo>
                    <a:pt x="609" y="4256"/>
                  </a:lnTo>
                  <a:lnTo>
                    <a:pt x="558" y="4180"/>
                  </a:lnTo>
                  <a:lnTo>
                    <a:pt x="533" y="4078"/>
                  </a:lnTo>
                  <a:lnTo>
                    <a:pt x="533" y="786"/>
                  </a:lnTo>
                  <a:lnTo>
                    <a:pt x="558" y="684"/>
                  </a:lnTo>
                  <a:lnTo>
                    <a:pt x="609" y="608"/>
                  </a:lnTo>
                  <a:lnTo>
                    <a:pt x="685" y="558"/>
                  </a:lnTo>
                  <a:lnTo>
                    <a:pt x="786" y="532"/>
                  </a:lnTo>
                  <a:lnTo>
                    <a:pt x="3445" y="532"/>
                  </a:lnTo>
                  <a:lnTo>
                    <a:pt x="3547" y="558"/>
                  </a:lnTo>
                  <a:lnTo>
                    <a:pt x="3623" y="608"/>
                  </a:lnTo>
                  <a:lnTo>
                    <a:pt x="3673" y="684"/>
                  </a:lnTo>
                  <a:lnTo>
                    <a:pt x="3699" y="786"/>
                  </a:lnTo>
                  <a:lnTo>
                    <a:pt x="3699" y="2533"/>
                  </a:lnTo>
                  <a:lnTo>
                    <a:pt x="3724" y="2635"/>
                  </a:lnTo>
                  <a:lnTo>
                    <a:pt x="3775" y="2711"/>
                  </a:lnTo>
                  <a:lnTo>
                    <a:pt x="3851" y="2787"/>
                  </a:lnTo>
                  <a:lnTo>
                    <a:pt x="4053" y="2787"/>
                  </a:lnTo>
                  <a:lnTo>
                    <a:pt x="4155" y="2711"/>
                  </a:lnTo>
                  <a:lnTo>
                    <a:pt x="4205" y="2635"/>
                  </a:lnTo>
                  <a:lnTo>
                    <a:pt x="4231" y="2533"/>
                  </a:lnTo>
                  <a:lnTo>
                    <a:pt x="4231" y="786"/>
                  </a:lnTo>
                  <a:lnTo>
                    <a:pt x="4205" y="634"/>
                  </a:lnTo>
                  <a:lnTo>
                    <a:pt x="4155" y="482"/>
                  </a:lnTo>
                  <a:lnTo>
                    <a:pt x="4079" y="355"/>
                  </a:lnTo>
                  <a:lnTo>
                    <a:pt x="4003" y="228"/>
                  </a:lnTo>
                  <a:lnTo>
                    <a:pt x="3876" y="127"/>
                  </a:lnTo>
                  <a:lnTo>
                    <a:pt x="3749" y="76"/>
                  </a:lnTo>
                  <a:lnTo>
                    <a:pt x="3597" y="26"/>
                  </a:lnTo>
                  <a:lnTo>
                    <a:pt x="344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9" name="Google Shape;2379;p38"/>
            <p:cNvSpPr/>
            <p:nvPr/>
          </p:nvSpPr>
          <p:spPr>
            <a:xfrm>
              <a:off x="4293125" y="1351725"/>
              <a:ext cx="60800" cy="13325"/>
            </a:xfrm>
            <a:custGeom>
              <a:avLst/>
              <a:gdLst/>
              <a:ahLst/>
              <a:cxnLst/>
              <a:rect l="l" t="t" r="r" b="b"/>
              <a:pathLst>
                <a:path w="2432" h="533" extrusionOk="0">
                  <a:moveTo>
                    <a:pt x="254" y="1"/>
                  </a:moveTo>
                  <a:lnTo>
                    <a:pt x="152" y="26"/>
                  </a:lnTo>
                  <a:lnTo>
                    <a:pt x="76" y="77"/>
                  </a:lnTo>
                  <a:lnTo>
                    <a:pt x="26" y="153"/>
                  </a:lnTo>
                  <a:lnTo>
                    <a:pt x="0" y="254"/>
                  </a:lnTo>
                  <a:lnTo>
                    <a:pt x="26" y="355"/>
                  </a:lnTo>
                  <a:lnTo>
                    <a:pt x="76" y="457"/>
                  </a:lnTo>
                  <a:lnTo>
                    <a:pt x="152" y="507"/>
                  </a:lnTo>
                  <a:lnTo>
                    <a:pt x="254" y="533"/>
                  </a:lnTo>
                  <a:lnTo>
                    <a:pt x="2178" y="533"/>
                  </a:lnTo>
                  <a:lnTo>
                    <a:pt x="2280" y="507"/>
                  </a:lnTo>
                  <a:lnTo>
                    <a:pt x="2356" y="457"/>
                  </a:lnTo>
                  <a:lnTo>
                    <a:pt x="2406" y="355"/>
                  </a:lnTo>
                  <a:lnTo>
                    <a:pt x="2432" y="254"/>
                  </a:lnTo>
                  <a:lnTo>
                    <a:pt x="2406" y="153"/>
                  </a:lnTo>
                  <a:lnTo>
                    <a:pt x="2356" y="77"/>
                  </a:lnTo>
                  <a:lnTo>
                    <a:pt x="2280" y="26"/>
                  </a:lnTo>
                  <a:lnTo>
                    <a:pt x="217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0" name="Google Shape;2380;p38"/>
            <p:cNvSpPr/>
            <p:nvPr/>
          </p:nvSpPr>
          <p:spPr>
            <a:xfrm>
              <a:off x="4293125" y="1378325"/>
              <a:ext cx="60800" cy="12700"/>
            </a:xfrm>
            <a:custGeom>
              <a:avLst/>
              <a:gdLst/>
              <a:ahLst/>
              <a:cxnLst/>
              <a:rect l="l" t="t" r="r" b="b"/>
              <a:pathLst>
                <a:path w="2432" h="508" extrusionOk="0">
                  <a:moveTo>
                    <a:pt x="152" y="1"/>
                  </a:moveTo>
                  <a:lnTo>
                    <a:pt x="76" y="77"/>
                  </a:lnTo>
                  <a:lnTo>
                    <a:pt x="26" y="153"/>
                  </a:lnTo>
                  <a:lnTo>
                    <a:pt x="0" y="254"/>
                  </a:lnTo>
                  <a:lnTo>
                    <a:pt x="26" y="355"/>
                  </a:lnTo>
                  <a:lnTo>
                    <a:pt x="76" y="431"/>
                  </a:lnTo>
                  <a:lnTo>
                    <a:pt x="152" y="482"/>
                  </a:lnTo>
                  <a:lnTo>
                    <a:pt x="254" y="507"/>
                  </a:lnTo>
                  <a:lnTo>
                    <a:pt x="2178" y="507"/>
                  </a:lnTo>
                  <a:lnTo>
                    <a:pt x="2280" y="482"/>
                  </a:lnTo>
                  <a:lnTo>
                    <a:pt x="2356" y="431"/>
                  </a:lnTo>
                  <a:lnTo>
                    <a:pt x="2406" y="355"/>
                  </a:lnTo>
                  <a:lnTo>
                    <a:pt x="2432" y="254"/>
                  </a:lnTo>
                  <a:lnTo>
                    <a:pt x="2406" y="153"/>
                  </a:lnTo>
                  <a:lnTo>
                    <a:pt x="2356" y="77"/>
                  </a:lnTo>
                  <a:lnTo>
                    <a:pt x="228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1" name="Google Shape;2381;p38"/>
            <p:cNvSpPr/>
            <p:nvPr/>
          </p:nvSpPr>
          <p:spPr>
            <a:xfrm>
              <a:off x="4293125" y="1404300"/>
              <a:ext cx="41800" cy="13300"/>
            </a:xfrm>
            <a:custGeom>
              <a:avLst/>
              <a:gdLst/>
              <a:ahLst/>
              <a:cxnLst/>
              <a:rect l="l" t="t" r="r" b="b"/>
              <a:pathLst>
                <a:path w="1672" h="532" extrusionOk="0">
                  <a:moveTo>
                    <a:pt x="254" y="0"/>
                  </a:moveTo>
                  <a:lnTo>
                    <a:pt x="152" y="25"/>
                  </a:lnTo>
                  <a:lnTo>
                    <a:pt x="76" y="76"/>
                  </a:lnTo>
                  <a:lnTo>
                    <a:pt x="26" y="177"/>
                  </a:lnTo>
                  <a:lnTo>
                    <a:pt x="0" y="279"/>
                  </a:lnTo>
                  <a:lnTo>
                    <a:pt x="26" y="380"/>
                  </a:lnTo>
                  <a:lnTo>
                    <a:pt x="76" y="456"/>
                  </a:lnTo>
                  <a:lnTo>
                    <a:pt x="152" y="507"/>
                  </a:lnTo>
                  <a:lnTo>
                    <a:pt x="254" y="532"/>
                  </a:lnTo>
                  <a:lnTo>
                    <a:pt x="1393" y="532"/>
                  </a:lnTo>
                  <a:lnTo>
                    <a:pt x="1495" y="507"/>
                  </a:lnTo>
                  <a:lnTo>
                    <a:pt x="1596" y="456"/>
                  </a:lnTo>
                  <a:lnTo>
                    <a:pt x="1647" y="380"/>
                  </a:lnTo>
                  <a:lnTo>
                    <a:pt x="1672" y="279"/>
                  </a:lnTo>
                  <a:lnTo>
                    <a:pt x="1647" y="177"/>
                  </a:lnTo>
                  <a:lnTo>
                    <a:pt x="1596" y="76"/>
                  </a:lnTo>
                  <a:lnTo>
                    <a:pt x="1495" y="25"/>
                  </a:lnTo>
                  <a:lnTo>
                    <a:pt x="139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2" name="Google Shape;2382;p38"/>
            <p:cNvSpPr/>
            <p:nvPr/>
          </p:nvSpPr>
          <p:spPr>
            <a:xfrm>
              <a:off x="4170275" y="1429625"/>
              <a:ext cx="23450" cy="12675"/>
            </a:xfrm>
            <a:custGeom>
              <a:avLst/>
              <a:gdLst/>
              <a:ahLst/>
              <a:cxnLst/>
              <a:rect l="l" t="t" r="r" b="b"/>
              <a:pathLst>
                <a:path w="938" h="507" extrusionOk="0">
                  <a:moveTo>
                    <a:pt x="279" y="0"/>
                  </a:moveTo>
                  <a:lnTo>
                    <a:pt x="178" y="26"/>
                  </a:lnTo>
                  <a:lnTo>
                    <a:pt x="77" y="76"/>
                  </a:lnTo>
                  <a:lnTo>
                    <a:pt x="26" y="152"/>
                  </a:lnTo>
                  <a:lnTo>
                    <a:pt x="1" y="254"/>
                  </a:lnTo>
                  <a:lnTo>
                    <a:pt x="26" y="355"/>
                  </a:lnTo>
                  <a:lnTo>
                    <a:pt x="77" y="431"/>
                  </a:lnTo>
                  <a:lnTo>
                    <a:pt x="178" y="507"/>
                  </a:lnTo>
                  <a:lnTo>
                    <a:pt x="786" y="507"/>
                  </a:lnTo>
                  <a:lnTo>
                    <a:pt x="862" y="431"/>
                  </a:lnTo>
                  <a:lnTo>
                    <a:pt x="912" y="355"/>
                  </a:lnTo>
                  <a:lnTo>
                    <a:pt x="938" y="254"/>
                  </a:lnTo>
                  <a:lnTo>
                    <a:pt x="912" y="152"/>
                  </a:lnTo>
                  <a:lnTo>
                    <a:pt x="862" y="76"/>
                  </a:lnTo>
                  <a:lnTo>
                    <a:pt x="786" y="26"/>
                  </a:lnTo>
                  <a:lnTo>
                    <a:pt x="68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3" name="Google Shape;2383;p38"/>
            <p:cNvSpPr/>
            <p:nvPr/>
          </p:nvSpPr>
          <p:spPr>
            <a:xfrm>
              <a:off x="3958800" y="1290950"/>
              <a:ext cx="446425" cy="391350"/>
            </a:xfrm>
            <a:custGeom>
              <a:avLst/>
              <a:gdLst/>
              <a:ahLst/>
              <a:cxnLst/>
              <a:rect l="l" t="t" r="r" b="b"/>
              <a:pathLst>
                <a:path w="17857" h="15654" extrusionOk="0">
                  <a:moveTo>
                    <a:pt x="6535" y="4433"/>
                  </a:moveTo>
                  <a:lnTo>
                    <a:pt x="6611" y="4838"/>
                  </a:lnTo>
                  <a:lnTo>
                    <a:pt x="6712" y="5243"/>
                  </a:lnTo>
                  <a:lnTo>
                    <a:pt x="6611" y="5193"/>
                  </a:lnTo>
                  <a:lnTo>
                    <a:pt x="6535" y="5167"/>
                  </a:lnTo>
                  <a:lnTo>
                    <a:pt x="6459" y="5091"/>
                  </a:lnTo>
                  <a:lnTo>
                    <a:pt x="6383" y="5041"/>
                  </a:lnTo>
                  <a:lnTo>
                    <a:pt x="6332" y="4939"/>
                  </a:lnTo>
                  <a:lnTo>
                    <a:pt x="6307" y="4863"/>
                  </a:lnTo>
                  <a:lnTo>
                    <a:pt x="6281" y="4762"/>
                  </a:lnTo>
                  <a:lnTo>
                    <a:pt x="6256" y="4661"/>
                  </a:lnTo>
                  <a:lnTo>
                    <a:pt x="6281" y="4585"/>
                  </a:lnTo>
                  <a:lnTo>
                    <a:pt x="6332" y="4509"/>
                  </a:lnTo>
                  <a:lnTo>
                    <a:pt x="6408" y="4433"/>
                  </a:lnTo>
                  <a:close/>
                  <a:moveTo>
                    <a:pt x="11448" y="4433"/>
                  </a:moveTo>
                  <a:lnTo>
                    <a:pt x="11524" y="4509"/>
                  </a:lnTo>
                  <a:lnTo>
                    <a:pt x="11575" y="4585"/>
                  </a:lnTo>
                  <a:lnTo>
                    <a:pt x="11600" y="4661"/>
                  </a:lnTo>
                  <a:lnTo>
                    <a:pt x="11600" y="4762"/>
                  </a:lnTo>
                  <a:lnTo>
                    <a:pt x="11575" y="4863"/>
                  </a:lnTo>
                  <a:lnTo>
                    <a:pt x="11524" y="4939"/>
                  </a:lnTo>
                  <a:lnTo>
                    <a:pt x="11474" y="5015"/>
                  </a:lnTo>
                  <a:lnTo>
                    <a:pt x="11398" y="5091"/>
                  </a:lnTo>
                  <a:lnTo>
                    <a:pt x="11322" y="5167"/>
                  </a:lnTo>
                  <a:lnTo>
                    <a:pt x="11246" y="5193"/>
                  </a:lnTo>
                  <a:lnTo>
                    <a:pt x="11170" y="5243"/>
                  </a:lnTo>
                  <a:lnTo>
                    <a:pt x="11246" y="4838"/>
                  </a:lnTo>
                  <a:lnTo>
                    <a:pt x="11322" y="4433"/>
                  </a:lnTo>
                  <a:close/>
                  <a:moveTo>
                    <a:pt x="9219" y="3192"/>
                  </a:moveTo>
                  <a:lnTo>
                    <a:pt x="9321" y="3420"/>
                  </a:lnTo>
                  <a:lnTo>
                    <a:pt x="9473" y="3622"/>
                  </a:lnTo>
                  <a:lnTo>
                    <a:pt x="9625" y="3825"/>
                  </a:lnTo>
                  <a:lnTo>
                    <a:pt x="9802" y="3977"/>
                  </a:lnTo>
                  <a:lnTo>
                    <a:pt x="9726" y="4028"/>
                  </a:lnTo>
                  <a:lnTo>
                    <a:pt x="9675" y="4078"/>
                  </a:lnTo>
                  <a:lnTo>
                    <a:pt x="9625" y="4154"/>
                  </a:lnTo>
                  <a:lnTo>
                    <a:pt x="9625" y="4230"/>
                  </a:lnTo>
                  <a:lnTo>
                    <a:pt x="9625" y="4458"/>
                  </a:lnTo>
                  <a:lnTo>
                    <a:pt x="9650" y="4559"/>
                  </a:lnTo>
                  <a:lnTo>
                    <a:pt x="9701" y="4635"/>
                  </a:lnTo>
                  <a:lnTo>
                    <a:pt x="9777" y="4686"/>
                  </a:lnTo>
                  <a:lnTo>
                    <a:pt x="9878" y="4711"/>
                  </a:lnTo>
                  <a:lnTo>
                    <a:pt x="9979" y="4686"/>
                  </a:lnTo>
                  <a:lnTo>
                    <a:pt x="10081" y="4635"/>
                  </a:lnTo>
                  <a:lnTo>
                    <a:pt x="10131" y="4559"/>
                  </a:lnTo>
                  <a:lnTo>
                    <a:pt x="10157" y="4458"/>
                  </a:lnTo>
                  <a:lnTo>
                    <a:pt x="10157" y="4230"/>
                  </a:lnTo>
                  <a:lnTo>
                    <a:pt x="10157" y="4205"/>
                  </a:lnTo>
                  <a:lnTo>
                    <a:pt x="10461" y="4331"/>
                  </a:lnTo>
                  <a:lnTo>
                    <a:pt x="10790" y="4407"/>
                  </a:lnTo>
                  <a:lnTo>
                    <a:pt x="10739" y="4787"/>
                  </a:lnTo>
                  <a:lnTo>
                    <a:pt x="10612" y="5193"/>
                  </a:lnTo>
                  <a:lnTo>
                    <a:pt x="10461" y="5547"/>
                  </a:lnTo>
                  <a:lnTo>
                    <a:pt x="10359" y="5725"/>
                  </a:lnTo>
                  <a:lnTo>
                    <a:pt x="10258" y="5902"/>
                  </a:lnTo>
                  <a:lnTo>
                    <a:pt x="10131" y="6054"/>
                  </a:lnTo>
                  <a:lnTo>
                    <a:pt x="10005" y="6206"/>
                  </a:lnTo>
                  <a:lnTo>
                    <a:pt x="9853" y="6332"/>
                  </a:lnTo>
                  <a:lnTo>
                    <a:pt x="9675" y="6434"/>
                  </a:lnTo>
                  <a:lnTo>
                    <a:pt x="9523" y="6535"/>
                  </a:lnTo>
                  <a:lnTo>
                    <a:pt x="9321" y="6586"/>
                  </a:lnTo>
                  <a:lnTo>
                    <a:pt x="9143" y="6636"/>
                  </a:lnTo>
                  <a:lnTo>
                    <a:pt x="8941" y="6662"/>
                  </a:lnTo>
                  <a:lnTo>
                    <a:pt x="8738" y="6636"/>
                  </a:lnTo>
                  <a:lnTo>
                    <a:pt x="8561" y="6611"/>
                  </a:lnTo>
                  <a:lnTo>
                    <a:pt x="8384" y="6535"/>
                  </a:lnTo>
                  <a:lnTo>
                    <a:pt x="8206" y="6459"/>
                  </a:lnTo>
                  <a:lnTo>
                    <a:pt x="8054" y="6358"/>
                  </a:lnTo>
                  <a:lnTo>
                    <a:pt x="7902" y="6231"/>
                  </a:lnTo>
                  <a:lnTo>
                    <a:pt x="7750" y="6079"/>
                  </a:lnTo>
                  <a:lnTo>
                    <a:pt x="7624" y="5927"/>
                  </a:lnTo>
                  <a:lnTo>
                    <a:pt x="7522" y="5750"/>
                  </a:lnTo>
                  <a:lnTo>
                    <a:pt x="7421" y="5573"/>
                  </a:lnTo>
                  <a:lnTo>
                    <a:pt x="7244" y="5218"/>
                  </a:lnTo>
                  <a:lnTo>
                    <a:pt x="7143" y="4813"/>
                  </a:lnTo>
                  <a:lnTo>
                    <a:pt x="7067" y="4407"/>
                  </a:lnTo>
                  <a:lnTo>
                    <a:pt x="7396" y="4357"/>
                  </a:lnTo>
                  <a:lnTo>
                    <a:pt x="7725" y="4256"/>
                  </a:lnTo>
                  <a:lnTo>
                    <a:pt x="7725" y="4458"/>
                  </a:lnTo>
                  <a:lnTo>
                    <a:pt x="7725" y="4559"/>
                  </a:lnTo>
                  <a:lnTo>
                    <a:pt x="7801" y="4635"/>
                  </a:lnTo>
                  <a:lnTo>
                    <a:pt x="7877" y="4686"/>
                  </a:lnTo>
                  <a:lnTo>
                    <a:pt x="7978" y="4711"/>
                  </a:lnTo>
                  <a:lnTo>
                    <a:pt x="8080" y="4686"/>
                  </a:lnTo>
                  <a:lnTo>
                    <a:pt x="8156" y="4635"/>
                  </a:lnTo>
                  <a:lnTo>
                    <a:pt x="8206" y="4559"/>
                  </a:lnTo>
                  <a:lnTo>
                    <a:pt x="8232" y="4458"/>
                  </a:lnTo>
                  <a:lnTo>
                    <a:pt x="8232" y="4230"/>
                  </a:lnTo>
                  <a:lnTo>
                    <a:pt x="8232" y="4129"/>
                  </a:lnTo>
                  <a:lnTo>
                    <a:pt x="8181" y="4053"/>
                  </a:lnTo>
                  <a:lnTo>
                    <a:pt x="8485" y="3876"/>
                  </a:lnTo>
                  <a:lnTo>
                    <a:pt x="8789" y="3648"/>
                  </a:lnTo>
                  <a:lnTo>
                    <a:pt x="9017" y="3420"/>
                  </a:lnTo>
                  <a:lnTo>
                    <a:pt x="9219" y="3192"/>
                  </a:lnTo>
                  <a:close/>
                  <a:moveTo>
                    <a:pt x="6585" y="5750"/>
                  </a:moveTo>
                  <a:lnTo>
                    <a:pt x="6737" y="5775"/>
                  </a:lnTo>
                  <a:lnTo>
                    <a:pt x="6915" y="5775"/>
                  </a:lnTo>
                  <a:lnTo>
                    <a:pt x="7092" y="6079"/>
                  </a:lnTo>
                  <a:lnTo>
                    <a:pt x="7295" y="6332"/>
                  </a:lnTo>
                  <a:lnTo>
                    <a:pt x="7497" y="6560"/>
                  </a:lnTo>
                  <a:lnTo>
                    <a:pt x="7725" y="6763"/>
                  </a:lnTo>
                  <a:lnTo>
                    <a:pt x="7674" y="7168"/>
                  </a:lnTo>
                  <a:lnTo>
                    <a:pt x="7522" y="7143"/>
                  </a:lnTo>
                  <a:lnTo>
                    <a:pt x="7371" y="7168"/>
                  </a:lnTo>
                  <a:lnTo>
                    <a:pt x="7269" y="7219"/>
                  </a:lnTo>
                  <a:lnTo>
                    <a:pt x="7193" y="7270"/>
                  </a:lnTo>
                  <a:lnTo>
                    <a:pt x="7143" y="7346"/>
                  </a:lnTo>
                  <a:lnTo>
                    <a:pt x="7092" y="7421"/>
                  </a:lnTo>
                  <a:lnTo>
                    <a:pt x="7041" y="7624"/>
                  </a:lnTo>
                  <a:lnTo>
                    <a:pt x="6585" y="7776"/>
                  </a:lnTo>
                  <a:lnTo>
                    <a:pt x="6585" y="5750"/>
                  </a:lnTo>
                  <a:close/>
                  <a:moveTo>
                    <a:pt x="11271" y="5750"/>
                  </a:moveTo>
                  <a:lnTo>
                    <a:pt x="11271" y="7776"/>
                  </a:lnTo>
                  <a:lnTo>
                    <a:pt x="10815" y="7624"/>
                  </a:lnTo>
                  <a:lnTo>
                    <a:pt x="10790" y="7599"/>
                  </a:lnTo>
                  <a:lnTo>
                    <a:pt x="10714" y="7421"/>
                  </a:lnTo>
                  <a:lnTo>
                    <a:pt x="10688" y="7346"/>
                  </a:lnTo>
                  <a:lnTo>
                    <a:pt x="10612" y="7270"/>
                  </a:lnTo>
                  <a:lnTo>
                    <a:pt x="10537" y="7219"/>
                  </a:lnTo>
                  <a:lnTo>
                    <a:pt x="10461" y="7168"/>
                  </a:lnTo>
                  <a:lnTo>
                    <a:pt x="10309" y="7143"/>
                  </a:lnTo>
                  <a:lnTo>
                    <a:pt x="10182" y="7168"/>
                  </a:lnTo>
                  <a:lnTo>
                    <a:pt x="10131" y="6763"/>
                  </a:lnTo>
                  <a:lnTo>
                    <a:pt x="10359" y="6560"/>
                  </a:lnTo>
                  <a:lnTo>
                    <a:pt x="10562" y="6332"/>
                  </a:lnTo>
                  <a:lnTo>
                    <a:pt x="10764" y="6079"/>
                  </a:lnTo>
                  <a:lnTo>
                    <a:pt x="10942" y="5775"/>
                  </a:lnTo>
                  <a:lnTo>
                    <a:pt x="11094" y="5775"/>
                  </a:lnTo>
                  <a:lnTo>
                    <a:pt x="11271" y="5750"/>
                  </a:lnTo>
                  <a:close/>
                  <a:moveTo>
                    <a:pt x="9625" y="7042"/>
                  </a:moveTo>
                  <a:lnTo>
                    <a:pt x="9675" y="7421"/>
                  </a:lnTo>
                  <a:lnTo>
                    <a:pt x="8916" y="7801"/>
                  </a:lnTo>
                  <a:lnTo>
                    <a:pt x="8181" y="7421"/>
                  </a:lnTo>
                  <a:lnTo>
                    <a:pt x="8232" y="7042"/>
                  </a:lnTo>
                  <a:lnTo>
                    <a:pt x="8384" y="7092"/>
                  </a:lnTo>
                  <a:lnTo>
                    <a:pt x="8561" y="7143"/>
                  </a:lnTo>
                  <a:lnTo>
                    <a:pt x="8738" y="7168"/>
                  </a:lnTo>
                  <a:lnTo>
                    <a:pt x="8941" y="7194"/>
                  </a:lnTo>
                  <a:lnTo>
                    <a:pt x="9118" y="7168"/>
                  </a:lnTo>
                  <a:lnTo>
                    <a:pt x="9295" y="7143"/>
                  </a:lnTo>
                  <a:lnTo>
                    <a:pt x="9473" y="7118"/>
                  </a:lnTo>
                  <a:lnTo>
                    <a:pt x="9625" y="7042"/>
                  </a:lnTo>
                  <a:close/>
                  <a:moveTo>
                    <a:pt x="7573" y="7700"/>
                  </a:moveTo>
                  <a:lnTo>
                    <a:pt x="8586" y="8232"/>
                  </a:lnTo>
                  <a:lnTo>
                    <a:pt x="8358" y="8890"/>
                  </a:lnTo>
                  <a:lnTo>
                    <a:pt x="7396" y="8105"/>
                  </a:lnTo>
                  <a:lnTo>
                    <a:pt x="7573" y="7700"/>
                  </a:lnTo>
                  <a:close/>
                  <a:moveTo>
                    <a:pt x="10258" y="7700"/>
                  </a:moveTo>
                  <a:lnTo>
                    <a:pt x="10410" y="8105"/>
                  </a:lnTo>
                  <a:lnTo>
                    <a:pt x="9447" y="8890"/>
                  </a:lnTo>
                  <a:lnTo>
                    <a:pt x="9219" y="8232"/>
                  </a:lnTo>
                  <a:lnTo>
                    <a:pt x="10258" y="7700"/>
                  </a:lnTo>
                  <a:close/>
                  <a:moveTo>
                    <a:pt x="10942" y="8207"/>
                  </a:moveTo>
                  <a:lnTo>
                    <a:pt x="11448" y="8384"/>
                  </a:lnTo>
                  <a:lnTo>
                    <a:pt x="11626" y="8460"/>
                  </a:lnTo>
                  <a:lnTo>
                    <a:pt x="11778" y="8587"/>
                  </a:lnTo>
                  <a:lnTo>
                    <a:pt x="11879" y="8764"/>
                  </a:lnTo>
                  <a:lnTo>
                    <a:pt x="11955" y="8941"/>
                  </a:lnTo>
                  <a:lnTo>
                    <a:pt x="12107" y="9777"/>
                  </a:lnTo>
                  <a:lnTo>
                    <a:pt x="10790" y="9777"/>
                  </a:lnTo>
                  <a:lnTo>
                    <a:pt x="10587" y="9828"/>
                  </a:lnTo>
                  <a:lnTo>
                    <a:pt x="10435" y="9904"/>
                  </a:lnTo>
                  <a:lnTo>
                    <a:pt x="10258" y="9828"/>
                  </a:lnTo>
                  <a:lnTo>
                    <a:pt x="10081" y="9777"/>
                  </a:lnTo>
                  <a:lnTo>
                    <a:pt x="7801" y="9777"/>
                  </a:lnTo>
                  <a:lnTo>
                    <a:pt x="7624" y="9828"/>
                  </a:lnTo>
                  <a:lnTo>
                    <a:pt x="7446" y="9904"/>
                  </a:lnTo>
                  <a:lnTo>
                    <a:pt x="7295" y="9828"/>
                  </a:lnTo>
                  <a:lnTo>
                    <a:pt x="7117" y="9777"/>
                  </a:lnTo>
                  <a:lnTo>
                    <a:pt x="5750" y="9777"/>
                  </a:lnTo>
                  <a:lnTo>
                    <a:pt x="5927" y="8941"/>
                  </a:lnTo>
                  <a:lnTo>
                    <a:pt x="5977" y="8764"/>
                  </a:lnTo>
                  <a:lnTo>
                    <a:pt x="6104" y="8587"/>
                  </a:lnTo>
                  <a:lnTo>
                    <a:pt x="6231" y="8460"/>
                  </a:lnTo>
                  <a:lnTo>
                    <a:pt x="6433" y="8384"/>
                  </a:lnTo>
                  <a:lnTo>
                    <a:pt x="6864" y="8232"/>
                  </a:lnTo>
                  <a:lnTo>
                    <a:pt x="6940" y="8359"/>
                  </a:lnTo>
                  <a:lnTo>
                    <a:pt x="7041" y="8485"/>
                  </a:lnTo>
                  <a:lnTo>
                    <a:pt x="8130" y="9372"/>
                  </a:lnTo>
                  <a:lnTo>
                    <a:pt x="8257" y="9448"/>
                  </a:lnTo>
                  <a:lnTo>
                    <a:pt x="8409" y="9473"/>
                  </a:lnTo>
                  <a:lnTo>
                    <a:pt x="8536" y="9448"/>
                  </a:lnTo>
                  <a:lnTo>
                    <a:pt x="8637" y="9422"/>
                  </a:lnTo>
                  <a:lnTo>
                    <a:pt x="8713" y="9346"/>
                  </a:lnTo>
                  <a:lnTo>
                    <a:pt x="8764" y="9270"/>
                  </a:lnTo>
                  <a:lnTo>
                    <a:pt x="8814" y="9169"/>
                  </a:lnTo>
                  <a:lnTo>
                    <a:pt x="8916" y="8916"/>
                  </a:lnTo>
                  <a:lnTo>
                    <a:pt x="9017" y="9169"/>
                  </a:lnTo>
                  <a:lnTo>
                    <a:pt x="9042" y="9270"/>
                  </a:lnTo>
                  <a:lnTo>
                    <a:pt x="9118" y="9346"/>
                  </a:lnTo>
                  <a:lnTo>
                    <a:pt x="9194" y="9422"/>
                  </a:lnTo>
                  <a:lnTo>
                    <a:pt x="9295" y="9448"/>
                  </a:lnTo>
                  <a:lnTo>
                    <a:pt x="9422" y="9473"/>
                  </a:lnTo>
                  <a:lnTo>
                    <a:pt x="9549" y="9448"/>
                  </a:lnTo>
                  <a:lnTo>
                    <a:pt x="9701" y="9372"/>
                  </a:lnTo>
                  <a:lnTo>
                    <a:pt x="10790" y="8485"/>
                  </a:lnTo>
                  <a:lnTo>
                    <a:pt x="10866" y="8435"/>
                  </a:lnTo>
                  <a:lnTo>
                    <a:pt x="10891" y="8359"/>
                  </a:lnTo>
                  <a:lnTo>
                    <a:pt x="10942" y="8207"/>
                  </a:lnTo>
                  <a:close/>
                  <a:moveTo>
                    <a:pt x="7117" y="10309"/>
                  </a:moveTo>
                  <a:lnTo>
                    <a:pt x="7168" y="10334"/>
                  </a:lnTo>
                  <a:lnTo>
                    <a:pt x="7193" y="10410"/>
                  </a:lnTo>
                  <a:lnTo>
                    <a:pt x="7193" y="11119"/>
                  </a:lnTo>
                  <a:lnTo>
                    <a:pt x="4711" y="11119"/>
                  </a:lnTo>
                  <a:lnTo>
                    <a:pt x="4711" y="10410"/>
                  </a:lnTo>
                  <a:lnTo>
                    <a:pt x="4736" y="10334"/>
                  </a:lnTo>
                  <a:lnTo>
                    <a:pt x="4812" y="10309"/>
                  </a:lnTo>
                  <a:close/>
                  <a:moveTo>
                    <a:pt x="13069" y="10309"/>
                  </a:moveTo>
                  <a:lnTo>
                    <a:pt x="13120" y="10334"/>
                  </a:lnTo>
                  <a:lnTo>
                    <a:pt x="13145" y="10410"/>
                  </a:lnTo>
                  <a:lnTo>
                    <a:pt x="13145" y="11119"/>
                  </a:lnTo>
                  <a:lnTo>
                    <a:pt x="10688" y="11119"/>
                  </a:lnTo>
                  <a:lnTo>
                    <a:pt x="10688" y="10410"/>
                  </a:lnTo>
                  <a:lnTo>
                    <a:pt x="10714" y="10334"/>
                  </a:lnTo>
                  <a:lnTo>
                    <a:pt x="10790" y="10309"/>
                  </a:lnTo>
                  <a:close/>
                  <a:moveTo>
                    <a:pt x="10081" y="10309"/>
                  </a:moveTo>
                  <a:lnTo>
                    <a:pt x="10157" y="10334"/>
                  </a:lnTo>
                  <a:lnTo>
                    <a:pt x="10182" y="10410"/>
                  </a:lnTo>
                  <a:lnTo>
                    <a:pt x="10182" y="11119"/>
                  </a:lnTo>
                  <a:lnTo>
                    <a:pt x="9574" y="11119"/>
                  </a:lnTo>
                  <a:lnTo>
                    <a:pt x="9447" y="11145"/>
                  </a:lnTo>
                  <a:lnTo>
                    <a:pt x="9371" y="11195"/>
                  </a:lnTo>
                  <a:lnTo>
                    <a:pt x="9321" y="11271"/>
                  </a:lnTo>
                  <a:lnTo>
                    <a:pt x="9295" y="11373"/>
                  </a:lnTo>
                  <a:lnTo>
                    <a:pt x="9321" y="11474"/>
                  </a:lnTo>
                  <a:lnTo>
                    <a:pt x="9371" y="11550"/>
                  </a:lnTo>
                  <a:lnTo>
                    <a:pt x="9447" y="11626"/>
                  </a:lnTo>
                  <a:lnTo>
                    <a:pt x="17350" y="11626"/>
                  </a:lnTo>
                  <a:lnTo>
                    <a:pt x="17350" y="12107"/>
                  </a:lnTo>
                  <a:lnTo>
                    <a:pt x="17324" y="12183"/>
                  </a:lnTo>
                  <a:lnTo>
                    <a:pt x="17299" y="12284"/>
                  </a:lnTo>
                  <a:lnTo>
                    <a:pt x="17274" y="12335"/>
                  </a:lnTo>
                  <a:lnTo>
                    <a:pt x="17223" y="12411"/>
                  </a:lnTo>
                  <a:lnTo>
                    <a:pt x="17147" y="12462"/>
                  </a:lnTo>
                  <a:lnTo>
                    <a:pt x="17071" y="12512"/>
                  </a:lnTo>
                  <a:lnTo>
                    <a:pt x="16995" y="12538"/>
                  </a:lnTo>
                  <a:lnTo>
                    <a:pt x="861" y="12538"/>
                  </a:lnTo>
                  <a:lnTo>
                    <a:pt x="785" y="12512"/>
                  </a:lnTo>
                  <a:lnTo>
                    <a:pt x="709" y="12462"/>
                  </a:lnTo>
                  <a:lnTo>
                    <a:pt x="659" y="12411"/>
                  </a:lnTo>
                  <a:lnTo>
                    <a:pt x="608" y="12335"/>
                  </a:lnTo>
                  <a:lnTo>
                    <a:pt x="557" y="12284"/>
                  </a:lnTo>
                  <a:lnTo>
                    <a:pt x="532" y="12183"/>
                  </a:lnTo>
                  <a:lnTo>
                    <a:pt x="532" y="12107"/>
                  </a:lnTo>
                  <a:lnTo>
                    <a:pt x="532" y="11626"/>
                  </a:lnTo>
                  <a:lnTo>
                    <a:pt x="8434" y="11626"/>
                  </a:lnTo>
                  <a:lnTo>
                    <a:pt x="8510" y="11550"/>
                  </a:lnTo>
                  <a:lnTo>
                    <a:pt x="8561" y="11474"/>
                  </a:lnTo>
                  <a:lnTo>
                    <a:pt x="8586" y="11373"/>
                  </a:lnTo>
                  <a:lnTo>
                    <a:pt x="8561" y="11271"/>
                  </a:lnTo>
                  <a:lnTo>
                    <a:pt x="8510" y="11195"/>
                  </a:lnTo>
                  <a:lnTo>
                    <a:pt x="8434" y="11145"/>
                  </a:lnTo>
                  <a:lnTo>
                    <a:pt x="8333" y="11119"/>
                  </a:lnTo>
                  <a:lnTo>
                    <a:pt x="7725" y="11119"/>
                  </a:lnTo>
                  <a:lnTo>
                    <a:pt x="7725" y="10410"/>
                  </a:lnTo>
                  <a:lnTo>
                    <a:pt x="7750" y="10334"/>
                  </a:lnTo>
                  <a:lnTo>
                    <a:pt x="7801" y="10309"/>
                  </a:lnTo>
                  <a:close/>
                  <a:moveTo>
                    <a:pt x="9599" y="13070"/>
                  </a:moveTo>
                  <a:lnTo>
                    <a:pt x="9827" y="13804"/>
                  </a:lnTo>
                  <a:lnTo>
                    <a:pt x="8029" y="13804"/>
                  </a:lnTo>
                  <a:lnTo>
                    <a:pt x="8257" y="13070"/>
                  </a:lnTo>
                  <a:close/>
                  <a:moveTo>
                    <a:pt x="10764" y="14336"/>
                  </a:moveTo>
                  <a:lnTo>
                    <a:pt x="10916" y="14361"/>
                  </a:lnTo>
                  <a:lnTo>
                    <a:pt x="11043" y="14387"/>
                  </a:lnTo>
                  <a:lnTo>
                    <a:pt x="11170" y="14463"/>
                  </a:lnTo>
                  <a:lnTo>
                    <a:pt x="11271" y="14539"/>
                  </a:lnTo>
                  <a:lnTo>
                    <a:pt x="11372" y="14640"/>
                  </a:lnTo>
                  <a:lnTo>
                    <a:pt x="11423" y="14767"/>
                  </a:lnTo>
                  <a:lnTo>
                    <a:pt x="11474" y="14919"/>
                  </a:lnTo>
                  <a:lnTo>
                    <a:pt x="11474" y="15045"/>
                  </a:lnTo>
                  <a:lnTo>
                    <a:pt x="11448" y="15121"/>
                  </a:lnTo>
                  <a:lnTo>
                    <a:pt x="11398" y="15146"/>
                  </a:lnTo>
                  <a:lnTo>
                    <a:pt x="6459" y="15146"/>
                  </a:lnTo>
                  <a:lnTo>
                    <a:pt x="6408" y="15121"/>
                  </a:lnTo>
                  <a:lnTo>
                    <a:pt x="6383" y="15045"/>
                  </a:lnTo>
                  <a:lnTo>
                    <a:pt x="6383" y="14919"/>
                  </a:lnTo>
                  <a:lnTo>
                    <a:pt x="6433" y="14767"/>
                  </a:lnTo>
                  <a:lnTo>
                    <a:pt x="6509" y="14640"/>
                  </a:lnTo>
                  <a:lnTo>
                    <a:pt x="6585" y="14539"/>
                  </a:lnTo>
                  <a:lnTo>
                    <a:pt x="6687" y="14463"/>
                  </a:lnTo>
                  <a:lnTo>
                    <a:pt x="6813" y="14387"/>
                  </a:lnTo>
                  <a:lnTo>
                    <a:pt x="6940" y="14361"/>
                  </a:lnTo>
                  <a:lnTo>
                    <a:pt x="7092" y="14336"/>
                  </a:lnTo>
                  <a:close/>
                  <a:moveTo>
                    <a:pt x="963" y="0"/>
                  </a:moveTo>
                  <a:lnTo>
                    <a:pt x="760" y="26"/>
                  </a:lnTo>
                  <a:lnTo>
                    <a:pt x="583" y="76"/>
                  </a:lnTo>
                  <a:lnTo>
                    <a:pt x="431" y="152"/>
                  </a:lnTo>
                  <a:lnTo>
                    <a:pt x="279" y="279"/>
                  </a:lnTo>
                  <a:lnTo>
                    <a:pt x="152" y="406"/>
                  </a:lnTo>
                  <a:lnTo>
                    <a:pt x="76" y="583"/>
                  </a:lnTo>
                  <a:lnTo>
                    <a:pt x="25" y="760"/>
                  </a:lnTo>
                  <a:lnTo>
                    <a:pt x="0" y="963"/>
                  </a:lnTo>
                  <a:lnTo>
                    <a:pt x="0" y="12107"/>
                  </a:lnTo>
                  <a:lnTo>
                    <a:pt x="25" y="12284"/>
                  </a:lnTo>
                  <a:lnTo>
                    <a:pt x="76" y="12487"/>
                  </a:lnTo>
                  <a:lnTo>
                    <a:pt x="152" y="12639"/>
                  </a:lnTo>
                  <a:lnTo>
                    <a:pt x="279" y="12791"/>
                  </a:lnTo>
                  <a:lnTo>
                    <a:pt x="431" y="12892"/>
                  </a:lnTo>
                  <a:lnTo>
                    <a:pt x="583" y="12994"/>
                  </a:lnTo>
                  <a:lnTo>
                    <a:pt x="760" y="13044"/>
                  </a:lnTo>
                  <a:lnTo>
                    <a:pt x="963" y="13070"/>
                  </a:lnTo>
                  <a:lnTo>
                    <a:pt x="7725" y="13070"/>
                  </a:lnTo>
                  <a:lnTo>
                    <a:pt x="7472" y="13804"/>
                  </a:lnTo>
                  <a:lnTo>
                    <a:pt x="7092" y="13804"/>
                  </a:lnTo>
                  <a:lnTo>
                    <a:pt x="6839" y="13829"/>
                  </a:lnTo>
                  <a:lnTo>
                    <a:pt x="6611" y="13905"/>
                  </a:lnTo>
                  <a:lnTo>
                    <a:pt x="6408" y="14032"/>
                  </a:lnTo>
                  <a:lnTo>
                    <a:pt x="6205" y="14184"/>
                  </a:lnTo>
                  <a:lnTo>
                    <a:pt x="6053" y="14361"/>
                  </a:lnTo>
                  <a:lnTo>
                    <a:pt x="5952" y="14564"/>
                  </a:lnTo>
                  <a:lnTo>
                    <a:pt x="5876" y="14792"/>
                  </a:lnTo>
                  <a:lnTo>
                    <a:pt x="5851" y="15045"/>
                  </a:lnTo>
                  <a:lnTo>
                    <a:pt x="5876" y="15172"/>
                  </a:lnTo>
                  <a:lnTo>
                    <a:pt x="5901" y="15298"/>
                  </a:lnTo>
                  <a:lnTo>
                    <a:pt x="5952" y="15400"/>
                  </a:lnTo>
                  <a:lnTo>
                    <a:pt x="6028" y="15476"/>
                  </a:lnTo>
                  <a:lnTo>
                    <a:pt x="6129" y="15552"/>
                  </a:lnTo>
                  <a:lnTo>
                    <a:pt x="6231" y="15602"/>
                  </a:lnTo>
                  <a:lnTo>
                    <a:pt x="6332" y="15653"/>
                  </a:lnTo>
                  <a:lnTo>
                    <a:pt x="11524" y="15653"/>
                  </a:lnTo>
                  <a:lnTo>
                    <a:pt x="11626" y="15602"/>
                  </a:lnTo>
                  <a:lnTo>
                    <a:pt x="11727" y="15552"/>
                  </a:lnTo>
                  <a:lnTo>
                    <a:pt x="11828" y="15476"/>
                  </a:lnTo>
                  <a:lnTo>
                    <a:pt x="11904" y="15400"/>
                  </a:lnTo>
                  <a:lnTo>
                    <a:pt x="11955" y="15298"/>
                  </a:lnTo>
                  <a:lnTo>
                    <a:pt x="12006" y="15172"/>
                  </a:lnTo>
                  <a:lnTo>
                    <a:pt x="12006" y="15045"/>
                  </a:lnTo>
                  <a:lnTo>
                    <a:pt x="11980" y="14792"/>
                  </a:lnTo>
                  <a:lnTo>
                    <a:pt x="11904" y="14564"/>
                  </a:lnTo>
                  <a:lnTo>
                    <a:pt x="11803" y="14361"/>
                  </a:lnTo>
                  <a:lnTo>
                    <a:pt x="11651" y="14184"/>
                  </a:lnTo>
                  <a:lnTo>
                    <a:pt x="11474" y="14032"/>
                  </a:lnTo>
                  <a:lnTo>
                    <a:pt x="11246" y="13905"/>
                  </a:lnTo>
                  <a:lnTo>
                    <a:pt x="11018" y="13829"/>
                  </a:lnTo>
                  <a:lnTo>
                    <a:pt x="10764" y="13804"/>
                  </a:lnTo>
                  <a:lnTo>
                    <a:pt x="10385" y="13804"/>
                  </a:lnTo>
                  <a:lnTo>
                    <a:pt x="10131" y="13070"/>
                  </a:lnTo>
                  <a:lnTo>
                    <a:pt x="16894" y="13070"/>
                  </a:lnTo>
                  <a:lnTo>
                    <a:pt x="17096" y="13044"/>
                  </a:lnTo>
                  <a:lnTo>
                    <a:pt x="17274" y="12994"/>
                  </a:lnTo>
                  <a:lnTo>
                    <a:pt x="17451" y="12892"/>
                  </a:lnTo>
                  <a:lnTo>
                    <a:pt x="17578" y="12791"/>
                  </a:lnTo>
                  <a:lnTo>
                    <a:pt x="17704" y="12639"/>
                  </a:lnTo>
                  <a:lnTo>
                    <a:pt x="17780" y="12487"/>
                  </a:lnTo>
                  <a:lnTo>
                    <a:pt x="17831" y="12284"/>
                  </a:lnTo>
                  <a:lnTo>
                    <a:pt x="17856" y="12107"/>
                  </a:lnTo>
                  <a:lnTo>
                    <a:pt x="17856" y="963"/>
                  </a:lnTo>
                  <a:lnTo>
                    <a:pt x="17831" y="760"/>
                  </a:lnTo>
                  <a:lnTo>
                    <a:pt x="17780" y="583"/>
                  </a:lnTo>
                  <a:lnTo>
                    <a:pt x="17704" y="406"/>
                  </a:lnTo>
                  <a:lnTo>
                    <a:pt x="17578" y="279"/>
                  </a:lnTo>
                  <a:lnTo>
                    <a:pt x="17451" y="152"/>
                  </a:lnTo>
                  <a:lnTo>
                    <a:pt x="17274" y="76"/>
                  </a:lnTo>
                  <a:lnTo>
                    <a:pt x="17096" y="26"/>
                  </a:lnTo>
                  <a:lnTo>
                    <a:pt x="16894" y="0"/>
                  </a:lnTo>
                  <a:lnTo>
                    <a:pt x="3267" y="0"/>
                  </a:lnTo>
                  <a:lnTo>
                    <a:pt x="3166" y="26"/>
                  </a:lnTo>
                  <a:lnTo>
                    <a:pt x="3065" y="76"/>
                  </a:lnTo>
                  <a:lnTo>
                    <a:pt x="3014" y="152"/>
                  </a:lnTo>
                  <a:lnTo>
                    <a:pt x="2989" y="254"/>
                  </a:lnTo>
                  <a:lnTo>
                    <a:pt x="3014" y="355"/>
                  </a:lnTo>
                  <a:lnTo>
                    <a:pt x="3065" y="431"/>
                  </a:lnTo>
                  <a:lnTo>
                    <a:pt x="3166" y="507"/>
                  </a:lnTo>
                  <a:lnTo>
                    <a:pt x="16894" y="507"/>
                  </a:lnTo>
                  <a:lnTo>
                    <a:pt x="16995" y="532"/>
                  </a:lnTo>
                  <a:lnTo>
                    <a:pt x="17071" y="558"/>
                  </a:lnTo>
                  <a:lnTo>
                    <a:pt x="17147" y="583"/>
                  </a:lnTo>
                  <a:lnTo>
                    <a:pt x="17223" y="634"/>
                  </a:lnTo>
                  <a:lnTo>
                    <a:pt x="17274" y="710"/>
                  </a:lnTo>
                  <a:lnTo>
                    <a:pt x="17299" y="786"/>
                  </a:lnTo>
                  <a:lnTo>
                    <a:pt x="17324" y="862"/>
                  </a:lnTo>
                  <a:lnTo>
                    <a:pt x="17350" y="963"/>
                  </a:lnTo>
                  <a:lnTo>
                    <a:pt x="17350" y="11119"/>
                  </a:lnTo>
                  <a:lnTo>
                    <a:pt x="13677" y="11119"/>
                  </a:lnTo>
                  <a:lnTo>
                    <a:pt x="13677" y="10410"/>
                  </a:lnTo>
                  <a:lnTo>
                    <a:pt x="13652" y="10284"/>
                  </a:lnTo>
                  <a:lnTo>
                    <a:pt x="13627" y="10157"/>
                  </a:lnTo>
                  <a:lnTo>
                    <a:pt x="13576" y="10056"/>
                  </a:lnTo>
                  <a:lnTo>
                    <a:pt x="13500" y="9954"/>
                  </a:lnTo>
                  <a:lnTo>
                    <a:pt x="13399" y="9904"/>
                  </a:lnTo>
                  <a:lnTo>
                    <a:pt x="13297" y="9828"/>
                  </a:lnTo>
                  <a:lnTo>
                    <a:pt x="13171" y="9802"/>
                  </a:lnTo>
                  <a:lnTo>
                    <a:pt x="13069" y="9777"/>
                  </a:lnTo>
                  <a:lnTo>
                    <a:pt x="12639" y="9777"/>
                  </a:lnTo>
                  <a:lnTo>
                    <a:pt x="12461" y="8865"/>
                  </a:lnTo>
                  <a:lnTo>
                    <a:pt x="12411" y="8713"/>
                  </a:lnTo>
                  <a:lnTo>
                    <a:pt x="12360" y="8587"/>
                  </a:lnTo>
                  <a:lnTo>
                    <a:pt x="12309" y="8460"/>
                  </a:lnTo>
                  <a:lnTo>
                    <a:pt x="12233" y="8333"/>
                  </a:lnTo>
                  <a:lnTo>
                    <a:pt x="12132" y="8207"/>
                  </a:lnTo>
                  <a:lnTo>
                    <a:pt x="12031" y="8131"/>
                  </a:lnTo>
                  <a:lnTo>
                    <a:pt x="11930" y="8029"/>
                  </a:lnTo>
                  <a:lnTo>
                    <a:pt x="11803" y="7953"/>
                  </a:lnTo>
                  <a:lnTo>
                    <a:pt x="11803" y="7548"/>
                  </a:lnTo>
                  <a:lnTo>
                    <a:pt x="11803" y="6712"/>
                  </a:lnTo>
                  <a:lnTo>
                    <a:pt x="11803" y="5446"/>
                  </a:lnTo>
                  <a:lnTo>
                    <a:pt x="11930" y="5269"/>
                  </a:lnTo>
                  <a:lnTo>
                    <a:pt x="12031" y="5091"/>
                  </a:lnTo>
                  <a:lnTo>
                    <a:pt x="12107" y="4889"/>
                  </a:lnTo>
                  <a:lnTo>
                    <a:pt x="12132" y="4661"/>
                  </a:lnTo>
                  <a:lnTo>
                    <a:pt x="12107" y="4483"/>
                  </a:lnTo>
                  <a:lnTo>
                    <a:pt x="12031" y="4306"/>
                  </a:lnTo>
                  <a:lnTo>
                    <a:pt x="11930" y="4154"/>
                  </a:lnTo>
                  <a:lnTo>
                    <a:pt x="11803" y="4053"/>
                  </a:lnTo>
                  <a:lnTo>
                    <a:pt x="11803" y="3901"/>
                  </a:lnTo>
                  <a:lnTo>
                    <a:pt x="11778" y="3546"/>
                  </a:lnTo>
                  <a:lnTo>
                    <a:pt x="11727" y="3192"/>
                  </a:lnTo>
                  <a:lnTo>
                    <a:pt x="11651" y="2888"/>
                  </a:lnTo>
                  <a:lnTo>
                    <a:pt x="11524" y="2584"/>
                  </a:lnTo>
                  <a:lnTo>
                    <a:pt x="11347" y="2305"/>
                  </a:lnTo>
                  <a:lnTo>
                    <a:pt x="11170" y="2052"/>
                  </a:lnTo>
                  <a:lnTo>
                    <a:pt x="10942" y="1849"/>
                  </a:lnTo>
                  <a:lnTo>
                    <a:pt x="10688" y="1647"/>
                  </a:lnTo>
                  <a:lnTo>
                    <a:pt x="10587" y="1596"/>
                  </a:lnTo>
                  <a:lnTo>
                    <a:pt x="10486" y="1596"/>
                  </a:lnTo>
                  <a:lnTo>
                    <a:pt x="10385" y="1647"/>
                  </a:lnTo>
                  <a:lnTo>
                    <a:pt x="10334" y="1723"/>
                  </a:lnTo>
                  <a:lnTo>
                    <a:pt x="10283" y="1824"/>
                  </a:lnTo>
                  <a:lnTo>
                    <a:pt x="10283" y="1925"/>
                  </a:lnTo>
                  <a:lnTo>
                    <a:pt x="10334" y="2001"/>
                  </a:lnTo>
                  <a:lnTo>
                    <a:pt x="10385" y="2077"/>
                  </a:lnTo>
                  <a:lnTo>
                    <a:pt x="10587" y="2229"/>
                  </a:lnTo>
                  <a:lnTo>
                    <a:pt x="10764" y="2407"/>
                  </a:lnTo>
                  <a:lnTo>
                    <a:pt x="10916" y="2609"/>
                  </a:lnTo>
                  <a:lnTo>
                    <a:pt x="11043" y="2837"/>
                  </a:lnTo>
                  <a:lnTo>
                    <a:pt x="11144" y="3065"/>
                  </a:lnTo>
                  <a:lnTo>
                    <a:pt x="11220" y="3344"/>
                  </a:lnTo>
                  <a:lnTo>
                    <a:pt x="11271" y="3622"/>
                  </a:lnTo>
                  <a:lnTo>
                    <a:pt x="11271" y="3901"/>
                  </a:lnTo>
                  <a:lnTo>
                    <a:pt x="11068" y="3901"/>
                  </a:lnTo>
                  <a:lnTo>
                    <a:pt x="10790" y="3876"/>
                  </a:lnTo>
                  <a:lnTo>
                    <a:pt x="10537" y="3800"/>
                  </a:lnTo>
                  <a:lnTo>
                    <a:pt x="10309" y="3698"/>
                  </a:lnTo>
                  <a:lnTo>
                    <a:pt x="10106" y="3546"/>
                  </a:lnTo>
                  <a:lnTo>
                    <a:pt x="9929" y="3369"/>
                  </a:lnTo>
                  <a:lnTo>
                    <a:pt x="9802" y="3192"/>
                  </a:lnTo>
                  <a:lnTo>
                    <a:pt x="9701" y="2964"/>
                  </a:lnTo>
                  <a:lnTo>
                    <a:pt x="9625" y="2711"/>
                  </a:lnTo>
                  <a:lnTo>
                    <a:pt x="9599" y="2584"/>
                  </a:lnTo>
                  <a:lnTo>
                    <a:pt x="9523" y="2483"/>
                  </a:lnTo>
                  <a:lnTo>
                    <a:pt x="9422" y="2432"/>
                  </a:lnTo>
                  <a:lnTo>
                    <a:pt x="9295" y="2407"/>
                  </a:lnTo>
                  <a:lnTo>
                    <a:pt x="9194" y="2407"/>
                  </a:lnTo>
                  <a:lnTo>
                    <a:pt x="9093" y="2457"/>
                  </a:lnTo>
                  <a:lnTo>
                    <a:pt x="8992" y="2533"/>
                  </a:lnTo>
                  <a:lnTo>
                    <a:pt x="8941" y="2660"/>
                  </a:lnTo>
                  <a:lnTo>
                    <a:pt x="8865" y="2837"/>
                  </a:lnTo>
                  <a:lnTo>
                    <a:pt x="8688" y="3014"/>
                  </a:lnTo>
                  <a:lnTo>
                    <a:pt x="8485" y="3242"/>
                  </a:lnTo>
                  <a:lnTo>
                    <a:pt x="8206" y="3445"/>
                  </a:lnTo>
                  <a:lnTo>
                    <a:pt x="7877" y="3622"/>
                  </a:lnTo>
                  <a:lnTo>
                    <a:pt x="7548" y="3774"/>
                  </a:lnTo>
                  <a:lnTo>
                    <a:pt x="7168" y="3876"/>
                  </a:lnTo>
                  <a:lnTo>
                    <a:pt x="6991" y="3901"/>
                  </a:lnTo>
                  <a:lnTo>
                    <a:pt x="6585" y="3901"/>
                  </a:lnTo>
                  <a:lnTo>
                    <a:pt x="6585" y="3648"/>
                  </a:lnTo>
                  <a:lnTo>
                    <a:pt x="6611" y="3420"/>
                  </a:lnTo>
                  <a:lnTo>
                    <a:pt x="6661" y="3192"/>
                  </a:lnTo>
                  <a:lnTo>
                    <a:pt x="6737" y="2989"/>
                  </a:lnTo>
                  <a:lnTo>
                    <a:pt x="6839" y="2786"/>
                  </a:lnTo>
                  <a:lnTo>
                    <a:pt x="6940" y="2609"/>
                  </a:lnTo>
                  <a:lnTo>
                    <a:pt x="7067" y="2432"/>
                  </a:lnTo>
                  <a:lnTo>
                    <a:pt x="7219" y="2280"/>
                  </a:lnTo>
                  <a:lnTo>
                    <a:pt x="7371" y="2153"/>
                  </a:lnTo>
                  <a:lnTo>
                    <a:pt x="7548" y="2027"/>
                  </a:lnTo>
                  <a:lnTo>
                    <a:pt x="7750" y="1925"/>
                  </a:lnTo>
                  <a:lnTo>
                    <a:pt x="7953" y="1849"/>
                  </a:lnTo>
                  <a:lnTo>
                    <a:pt x="8181" y="1773"/>
                  </a:lnTo>
                  <a:lnTo>
                    <a:pt x="8409" y="1723"/>
                  </a:lnTo>
                  <a:lnTo>
                    <a:pt x="8662" y="1697"/>
                  </a:lnTo>
                  <a:lnTo>
                    <a:pt x="9397" y="1697"/>
                  </a:lnTo>
                  <a:lnTo>
                    <a:pt x="9498" y="1647"/>
                  </a:lnTo>
                  <a:lnTo>
                    <a:pt x="9574" y="1571"/>
                  </a:lnTo>
                  <a:lnTo>
                    <a:pt x="9599" y="1469"/>
                  </a:lnTo>
                  <a:lnTo>
                    <a:pt x="9574" y="1368"/>
                  </a:lnTo>
                  <a:lnTo>
                    <a:pt x="9549" y="1292"/>
                  </a:lnTo>
                  <a:lnTo>
                    <a:pt x="9473" y="1216"/>
                  </a:lnTo>
                  <a:lnTo>
                    <a:pt x="9371" y="1191"/>
                  </a:lnTo>
                  <a:lnTo>
                    <a:pt x="8941" y="1166"/>
                  </a:lnTo>
                  <a:lnTo>
                    <a:pt x="8612" y="1166"/>
                  </a:lnTo>
                  <a:lnTo>
                    <a:pt x="8308" y="1216"/>
                  </a:lnTo>
                  <a:lnTo>
                    <a:pt x="8004" y="1267"/>
                  </a:lnTo>
                  <a:lnTo>
                    <a:pt x="7725" y="1368"/>
                  </a:lnTo>
                  <a:lnTo>
                    <a:pt x="7472" y="1469"/>
                  </a:lnTo>
                  <a:lnTo>
                    <a:pt x="7219" y="1596"/>
                  </a:lnTo>
                  <a:lnTo>
                    <a:pt x="7016" y="1773"/>
                  </a:lnTo>
                  <a:lnTo>
                    <a:pt x="6813" y="1951"/>
                  </a:lnTo>
                  <a:lnTo>
                    <a:pt x="6636" y="2128"/>
                  </a:lnTo>
                  <a:lnTo>
                    <a:pt x="6484" y="2356"/>
                  </a:lnTo>
                  <a:lnTo>
                    <a:pt x="6357" y="2559"/>
                  </a:lnTo>
                  <a:lnTo>
                    <a:pt x="6256" y="2812"/>
                  </a:lnTo>
                  <a:lnTo>
                    <a:pt x="6155" y="3065"/>
                  </a:lnTo>
                  <a:lnTo>
                    <a:pt x="6104" y="3318"/>
                  </a:lnTo>
                  <a:lnTo>
                    <a:pt x="6079" y="3597"/>
                  </a:lnTo>
                  <a:lnTo>
                    <a:pt x="6053" y="3901"/>
                  </a:lnTo>
                  <a:lnTo>
                    <a:pt x="6053" y="4053"/>
                  </a:lnTo>
                  <a:lnTo>
                    <a:pt x="5927" y="4154"/>
                  </a:lnTo>
                  <a:lnTo>
                    <a:pt x="5826" y="4306"/>
                  </a:lnTo>
                  <a:lnTo>
                    <a:pt x="5750" y="4483"/>
                  </a:lnTo>
                  <a:lnTo>
                    <a:pt x="5750" y="4661"/>
                  </a:lnTo>
                  <a:lnTo>
                    <a:pt x="5750" y="4813"/>
                  </a:lnTo>
                  <a:lnTo>
                    <a:pt x="5775" y="4939"/>
                  </a:lnTo>
                  <a:lnTo>
                    <a:pt x="5826" y="5091"/>
                  </a:lnTo>
                  <a:lnTo>
                    <a:pt x="5876" y="5218"/>
                  </a:lnTo>
                  <a:lnTo>
                    <a:pt x="5952" y="5345"/>
                  </a:lnTo>
                  <a:lnTo>
                    <a:pt x="6053" y="5446"/>
                  </a:lnTo>
                  <a:lnTo>
                    <a:pt x="6053" y="6687"/>
                  </a:lnTo>
                  <a:lnTo>
                    <a:pt x="6053" y="7523"/>
                  </a:lnTo>
                  <a:lnTo>
                    <a:pt x="6079" y="7953"/>
                  </a:lnTo>
                  <a:lnTo>
                    <a:pt x="5952" y="8029"/>
                  </a:lnTo>
                  <a:lnTo>
                    <a:pt x="5826" y="8131"/>
                  </a:lnTo>
                  <a:lnTo>
                    <a:pt x="5724" y="8232"/>
                  </a:lnTo>
                  <a:lnTo>
                    <a:pt x="5623" y="8333"/>
                  </a:lnTo>
                  <a:lnTo>
                    <a:pt x="5547" y="8460"/>
                  </a:lnTo>
                  <a:lnTo>
                    <a:pt x="5496" y="8587"/>
                  </a:lnTo>
                  <a:lnTo>
                    <a:pt x="5446" y="8713"/>
                  </a:lnTo>
                  <a:lnTo>
                    <a:pt x="5395" y="8865"/>
                  </a:lnTo>
                  <a:lnTo>
                    <a:pt x="5218" y="9777"/>
                  </a:lnTo>
                  <a:lnTo>
                    <a:pt x="4812" y="9777"/>
                  </a:lnTo>
                  <a:lnTo>
                    <a:pt x="4686" y="9802"/>
                  </a:lnTo>
                  <a:lnTo>
                    <a:pt x="4559" y="9828"/>
                  </a:lnTo>
                  <a:lnTo>
                    <a:pt x="4458" y="9904"/>
                  </a:lnTo>
                  <a:lnTo>
                    <a:pt x="4382" y="9954"/>
                  </a:lnTo>
                  <a:lnTo>
                    <a:pt x="4306" y="10056"/>
                  </a:lnTo>
                  <a:lnTo>
                    <a:pt x="4230" y="10157"/>
                  </a:lnTo>
                  <a:lnTo>
                    <a:pt x="4205" y="10284"/>
                  </a:lnTo>
                  <a:lnTo>
                    <a:pt x="4179" y="10410"/>
                  </a:lnTo>
                  <a:lnTo>
                    <a:pt x="4179" y="11119"/>
                  </a:lnTo>
                  <a:lnTo>
                    <a:pt x="532" y="11119"/>
                  </a:lnTo>
                  <a:lnTo>
                    <a:pt x="532" y="963"/>
                  </a:lnTo>
                  <a:lnTo>
                    <a:pt x="532" y="862"/>
                  </a:lnTo>
                  <a:lnTo>
                    <a:pt x="557" y="786"/>
                  </a:lnTo>
                  <a:lnTo>
                    <a:pt x="608" y="710"/>
                  </a:lnTo>
                  <a:lnTo>
                    <a:pt x="659" y="634"/>
                  </a:lnTo>
                  <a:lnTo>
                    <a:pt x="709" y="583"/>
                  </a:lnTo>
                  <a:lnTo>
                    <a:pt x="785" y="558"/>
                  </a:lnTo>
                  <a:lnTo>
                    <a:pt x="861" y="532"/>
                  </a:lnTo>
                  <a:lnTo>
                    <a:pt x="963" y="507"/>
                  </a:lnTo>
                  <a:lnTo>
                    <a:pt x="2153" y="507"/>
                  </a:lnTo>
                  <a:lnTo>
                    <a:pt x="2229" y="431"/>
                  </a:lnTo>
                  <a:lnTo>
                    <a:pt x="2280" y="355"/>
                  </a:lnTo>
                  <a:lnTo>
                    <a:pt x="2305" y="254"/>
                  </a:lnTo>
                  <a:lnTo>
                    <a:pt x="2280" y="152"/>
                  </a:lnTo>
                  <a:lnTo>
                    <a:pt x="2229" y="76"/>
                  </a:lnTo>
                  <a:lnTo>
                    <a:pt x="2153" y="26"/>
                  </a:lnTo>
                  <a:lnTo>
                    <a:pt x="2026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384" name="Google Shape;2384;p38"/>
          <p:cNvGrpSpPr/>
          <p:nvPr/>
        </p:nvGrpSpPr>
        <p:grpSpPr>
          <a:xfrm>
            <a:off x="5064042" y="3108878"/>
            <a:ext cx="425704" cy="329176"/>
            <a:chOff x="5446800" y="1314375"/>
            <a:chExt cx="446425" cy="344475"/>
          </a:xfrm>
        </p:grpSpPr>
        <p:sp>
          <p:nvSpPr>
            <p:cNvPr id="2385" name="Google Shape;2385;p38"/>
            <p:cNvSpPr/>
            <p:nvPr/>
          </p:nvSpPr>
          <p:spPr>
            <a:xfrm>
              <a:off x="5456950" y="1321350"/>
              <a:ext cx="429950" cy="324850"/>
            </a:xfrm>
            <a:custGeom>
              <a:avLst/>
              <a:gdLst/>
              <a:ahLst/>
              <a:cxnLst/>
              <a:rect l="l" t="t" r="r" b="b"/>
              <a:pathLst>
                <a:path w="17198" h="12994" extrusionOk="0">
                  <a:moveTo>
                    <a:pt x="735" y="0"/>
                  </a:moveTo>
                  <a:lnTo>
                    <a:pt x="557" y="51"/>
                  </a:lnTo>
                  <a:lnTo>
                    <a:pt x="431" y="127"/>
                  </a:lnTo>
                  <a:lnTo>
                    <a:pt x="355" y="228"/>
                  </a:lnTo>
                  <a:lnTo>
                    <a:pt x="304" y="355"/>
                  </a:lnTo>
                  <a:lnTo>
                    <a:pt x="279" y="507"/>
                  </a:lnTo>
                  <a:lnTo>
                    <a:pt x="279" y="836"/>
                  </a:lnTo>
                  <a:lnTo>
                    <a:pt x="279" y="1165"/>
                  </a:lnTo>
                  <a:lnTo>
                    <a:pt x="0" y="11828"/>
                  </a:lnTo>
                  <a:lnTo>
                    <a:pt x="25" y="12056"/>
                  </a:lnTo>
                  <a:lnTo>
                    <a:pt x="101" y="12234"/>
                  </a:lnTo>
                  <a:lnTo>
                    <a:pt x="177" y="12411"/>
                  </a:lnTo>
                  <a:lnTo>
                    <a:pt x="304" y="12588"/>
                  </a:lnTo>
                  <a:lnTo>
                    <a:pt x="481" y="12715"/>
                  </a:lnTo>
                  <a:lnTo>
                    <a:pt x="659" y="12791"/>
                  </a:lnTo>
                  <a:lnTo>
                    <a:pt x="836" y="12867"/>
                  </a:lnTo>
                  <a:lnTo>
                    <a:pt x="1064" y="12892"/>
                  </a:lnTo>
                  <a:lnTo>
                    <a:pt x="15653" y="12993"/>
                  </a:lnTo>
                  <a:lnTo>
                    <a:pt x="16058" y="12968"/>
                  </a:lnTo>
                  <a:lnTo>
                    <a:pt x="16286" y="12943"/>
                  </a:lnTo>
                  <a:lnTo>
                    <a:pt x="16514" y="12917"/>
                  </a:lnTo>
                  <a:lnTo>
                    <a:pt x="16742" y="12867"/>
                  </a:lnTo>
                  <a:lnTo>
                    <a:pt x="16919" y="12765"/>
                  </a:lnTo>
                  <a:lnTo>
                    <a:pt x="17046" y="12664"/>
                  </a:lnTo>
                  <a:lnTo>
                    <a:pt x="17096" y="12613"/>
                  </a:lnTo>
                  <a:lnTo>
                    <a:pt x="17147" y="12537"/>
                  </a:lnTo>
                  <a:lnTo>
                    <a:pt x="17172" y="12360"/>
                  </a:lnTo>
                  <a:lnTo>
                    <a:pt x="17198" y="12183"/>
                  </a:lnTo>
                  <a:lnTo>
                    <a:pt x="17198" y="1039"/>
                  </a:lnTo>
                  <a:lnTo>
                    <a:pt x="17172" y="836"/>
                  </a:lnTo>
                  <a:lnTo>
                    <a:pt x="17122" y="633"/>
                  </a:lnTo>
                  <a:lnTo>
                    <a:pt x="17020" y="456"/>
                  </a:lnTo>
                  <a:lnTo>
                    <a:pt x="16894" y="304"/>
                  </a:lnTo>
                  <a:lnTo>
                    <a:pt x="16742" y="177"/>
                  </a:lnTo>
                  <a:lnTo>
                    <a:pt x="16565" y="76"/>
                  </a:lnTo>
                  <a:lnTo>
                    <a:pt x="16362" y="0"/>
                  </a:lnTo>
                  <a:close/>
                </a:path>
              </a:pathLst>
            </a:custGeom>
            <a:solidFill>
              <a:srgbClr val="FFB4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6" name="Google Shape;2386;p38"/>
            <p:cNvSpPr/>
            <p:nvPr/>
          </p:nvSpPr>
          <p:spPr>
            <a:xfrm>
              <a:off x="5453150" y="1322600"/>
              <a:ext cx="432500" cy="329300"/>
            </a:xfrm>
            <a:custGeom>
              <a:avLst/>
              <a:gdLst/>
              <a:ahLst/>
              <a:cxnLst/>
              <a:rect l="l" t="t" r="r" b="b"/>
              <a:pathLst>
                <a:path w="17300" h="13172" extrusionOk="0">
                  <a:moveTo>
                    <a:pt x="709" y="1"/>
                  </a:moveTo>
                  <a:lnTo>
                    <a:pt x="557" y="77"/>
                  </a:lnTo>
                  <a:lnTo>
                    <a:pt x="431" y="153"/>
                  </a:lnTo>
                  <a:lnTo>
                    <a:pt x="304" y="254"/>
                  </a:lnTo>
                  <a:lnTo>
                    <a:pt x="203" y="381"/>
                  </a:lnTo>
                  <a:lnTo>
                    <a:pt x="127" y="507"/>
                  </a:lnTo>
                  <a:lnTo>
                    <a:pt x="76" y="659"/>
                  </a:lnTo>
                  <a:lnTo>
                    <a:pt x="25" y="811"/>
                  </a:lnTo>
                  <a:lnTo>
                    <a:pt x="0" y="989"/>
                  </a:lnTo>
                  <a:lnTo>
                    <a:pt x="0" y="12133"/>
                  </a:lnTo>
                  <a:lnTo>
                    <a:pt x="25" y="12335"/>
                  </a:lnTo>
                  <a:lnTo>
                    <a:pt x="101" y="12538"/>
                  </a:lnTo>
                  <a:lnTo>
                    <a:pt x="203" y="12715"/>
                  </a:lnTo>
                  <a:lnTo>
                    <a:pt x="329" y="12867"/>
                  </a:lnTo>
                  <a:lnTo>
                    <a:pt x="481" y="12994"/>
                  </a:lnTo>
                  <a:lnTo>
                    <a:pt x="659" y="13095"/>
                  </a:lnTo>
                  <a:lnTo>
                    <a:pt x="836" y="13171"/>
                  </a:lnTo>
                  <a:lnTo>
                    <a:pt x="16463" y="13171"/>
                  </a:lnTo>
                  <a:lnTo>
                    <a:pt x="16641" y="13121"/>
                  </a:lnTo>
                  <a:lnTo>
                    <a:pt x="16792" y="13070"/>
                  </a:lnTo>
                  <a:lnTo>
                    <a:pt x="16919" y="12994"/>
                  </a:lnTo>
                  <a:lnTo>
                    <a:pt x="17046" y="12893"/>
                  </a:lnTo>
                  <a:lnTo>
                    <a:pt x="17147" y="12766"/>
                  </a:lnTo>
                  <a:lnTo>
                    <a:pt x="17223" y="12639"/>
                  </a:lnTo>
                  <a:lnTo>
                    <a:pt x="17299" y="12487"/>
                  </a:lnTo>
                  <a:lnTo>
                    <a:pt x="1064" y="12487"/>
                  </a:lnTo>
                  <a:lnTo>
                    <a:pt x="912" y="12462"/>
                  </a:lnTo>
                  <a:lnTo>
                    <a:pt x="811" y="12386"/>
                  </a:lnTo>
                  <a:lnTo>
                    <a:pt x="735" y="12259"/>
                  </a:lnTo>
                  <a:lnTo>
                    <a:pt x="709" y="12133"/>
                  </a:lnTo>
                  <a:lnTo>
                    <a:pt x="709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7" name="Google Shape;2387;p38"/>
            <p:cNvSpPr/>
            <p:nvPr/>
          </p:nvSpPr>
          <p:spPr>
            <a:xfrm>
              <a:off x="5491125" y="1356175"/>
              <a:ext cx="360950" cy="257725"/>
            </a:xfrm>
            <a:custGeom>
              <a:avLst/>
              <a:gdLst/>
              <a:ahLst/>
              <a:cxnLst/>
              <a:rect l="l" t="t" r="r" b="b"/>
              <a:pathLst>
                <a:path w="14438" h="10309" extrusionOk="0">
                  <a:moveTo>
                    <a:pt x="583" y="0"/>
                  </a:moveTo>
                  <a:lnTo>
                    <a:pt x="431" y="102"/>
                  </a:lnTo>
                  <a:lnTo>
                    <a:pt x="305" y="127"/>
                  </a:lnTo>
                  <a:lnTo>
                    <a:pt x="178" y="203"/>
                  </a:lnTo>
                  <a:lnTo>
                    <a:pt x="102" y="304"/>
                  </a:lnTo>
                  <a:lnTo>
                    <a:pt x="77" y="456"/>
                  </a:lnTo>
                  <a:lnTo>
                    <a:pt x="1" y="9929"/>
                  </a:lnTo>
                  <a:lnTo>
                    <a:pt x="26" y="10081"/>
                  </a:lnTo>
                  <a:lnTo>
                    <a:pt x="102" y="10182"/>
                  </a:lnTo>
                  <a:lnTo>
                    <a:pt x="229" y="10258"/>
                  </a:lnTo>
                  <a:lnTo>
                    <a:pt x="355" y="10283"/>
                  </a:lnTo>
                  <a:lnTo>
                    <a:pt x="13906" y="10309"/>
                  </a:lnTo>
                  <a:lnTo>
                    <a:pt x="14032" y="10283"/>
                  </a:lnTo>
                  <a:lnTo>
                    <a:pt x="14134" y="10207"/>
                  </a:lnTo>
                  <a:lnTo>
                    <a:pt x="14210" y="10081"/>
                  </a:lnTo>
                  <a:lnTo>
                    <a:pt x="14235" y="9954"/>
                  </a:lnTo>
                  <a:lnTo>
                    <a:pt x="14438" y="9751"/>
                  </a:lnTo>
                  <a:lnTo>
                    <a:pt x="14438" y="329"/>
                  </a:lnTo>
                  <a:lnTo>
                    <a:pt x="14412" y="203"/>
                  </a:lnTo>
                  <a:lnTo>
                    <a:pt x="14336" y="102"/>
                  </a:lnTo>
                  <a:lnTo>
                    <a:pt x="14235" y="26"/>
                  </a:lnTo>
                  <a:lnTo>
                    <a:pt x="1408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8" name="Google Shape;2388;p38"/>
            <p:cNvSpPr/>
            <p:nvPr/>
          </p:nvSpPr>
          <p:spPr>
            <a:xfrm>
              <a:off x="5581050" y="1519525"/>
              <a:ext cx="70300" cy="76025"/>
            </a:xfrm>
            <a:custGeom>
              <a:avLst/>
              <a:gdLst/>
              <a:ahLst/>
              <a:cxnLst/>
              <a:rect l="l" t="t" r="r" b="b"/>
              <a:pathLst>
                <a:path w="2812" h="3041" extrusionOk="0">
                  <a:moveTo>
                    <a:pt x="1900" y="1"/>
                  </a:moveTo>
                  <a:lnTo>
                    <a:pt x="51" y="1622"/>
                  </a:lnTo>
                  <a:lnTo>
                    <a:pt x="0" y="1672"/>
                  </a:lnTo>
                  <a:lnTo>
                    <a:pt x="0" y="1748"/>
                  </a:lnTo>
                  <a:lnTo>
                    <a:pt x="26" y="1824"/>
                  </a:lnTo>
                  <a:lnTo>
                    <a:pt x="102" y="1875"/>
                  </a:lnTo>
                  <a:lnTo>
                    <a:pt x="254" y="2002"/>
                  </a:lnTo>
                  <a:lnTo>
                    <a:pt x="482" y="2103"/>
                  </a:lnTo>
                  <a:lnTo>
                    <a:pt x="558" y="2154"/>
                  </a:lnTo>
                  <a:lnTo>
                    <a:pt x="583" y="2230"/>
                  </a:lnTo>
                  <a:lnTo>
                    <a:pt x="684" y="2913"/>
                  </a:lnTo>
                  <a:lnTo>
                    <a:pt x="709" y="2989"/>
                  </a:lnTo>
                  <a:lnTo>
                    <a:pt x="785" y="3015"/>
                  </a:lnTo>
                  <a:lnTo>
                    <a:pt x="861" y="3040"/>
                  </a:lnTo>
                  <a:lnTo>
                    <a:pt x="937" y="3015"/>
                  </a:lnTo>
                  <a:lnTo>
                    <a:pt x="2001" y="2179"/>
                  </a:lnTo>
                  <a:lnTo>
                    <a:pt x="2812" y="1217"/>
                  </a:lnTo>
                  <a:lnTo>
                    <a:pt x="1900" y="1"/>
                  </a:lnTo>
                  <a:close/>
                </a:path>
              </a:pathLst>
            </a:custGeom>
            <a:solidFill>
              <a:srgbClr val="71BD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9" name="Google Shape;2389;p38"/>
            <p:cNvSpPr/>
            <p:nvPr/>
          </p:nvSpPr>
          <p:spPr>
            <a:xfrm>
              <a:off x="5684900" y="1525875"/>
              <a:ext cx="79800" cy="63325"/>
            </a:xfrm>
            <a:custGeom>
              <a:avLst/>
              <a:gdLst/>
              <a:ahLst/>
              <a:cxnLst/>
              <a:rect l="l" t="t" r="r" b="b"/>
              <a:pathLst>
                <a:path w="3192" h="2533" extrusionOk="0">
                  <a:moveTo>
                    <a:pt x="861" y="0"/>
                  </a:moveTo>
                  <a:lnTo>
                    <a:pt x="0" y="1140"/>
                  </a:lnTo>
                  <a:lnTo>
                    <a:pt x="1925" y="2508"/>
                  </a:lnTo>
                  <a:lnTo>
                    <a:pt x="2001" y="2533"/>
                  </a:lnTo>
                  <a:lnTo>
                    <a:pt x="2077" y="2533"/>
                  </a:lnTo>
                  <a:lnTo>
                    <a:pt x="2153" y="2482"/>
                  </a:lnTo>
                  <a:lnTo>
                    <a:pt x="2178" y="2406"/>
                  </a:lnTo>
                  <a:lnTo>
                    <a:pt x="2356" y="2305"/>
                  </a:lnTo>
                  <a:lnTo>
                    <a:pt x="2406" y="1976"/>
                  </a:lnTo>
                  <a:lnTo>
                    <a:pt x="2432" y="1900"/>
                  </a:lnTo>
                  <a:lnTo>
                    <a:pt x="2482" y="1849"/>
                  </a:lnTo>
                  <a:lnTo>
                    <a:pt x="3090" y="1621"/>
                  </a:lnTo>
                  <a:lnTo>
                    <a:pt x="3166" y="1570"/>
                  </a:lnTo>
                  <a:lnTo>
                    <a:pt x="3191" y="1494"/>
                  </a:lnTo>
                  <a:lnTo>
                    <a:pt x="3191" y="1418"/>
                  </a:lnTo>
                  <a:lnTo>
                    <a:pt x="3141" y="1342"/>
                  </a:lnTo>
                  <a:lnTo>
                    <a:pt x="2077" y="532"/>
                  </a:lnTo>
                  <a:lnTo>
                    <a:pt x="861" y="0"/>
                  </a:lnTo>
                  <a:close/>
                </a:path>
              </a:pathLst>
            </a:custGeom>
            <a:solidFill>
              <a:srgbClr val="71BD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0" name="Google Shape;2390;p38"/>
            <p:cNvSpPr/>
            <p:nvPr/>
          </p:nvSpPr>
          <p:spPr>
            <a:xfrm>
              <a:off x="5488600" y="1356175"/>
              <a:ext cx="363475" cy="260900"/>
            </a:xfrm>
            <a:custGeom>
              <a:avLst/>
              <a:gdLst/>
              <a:ahLst/>
              <a:cxnLst/>
              <a:rect l="l" t="t" r="r" b="b"/>
              <a:pathLst>
                <a:path w="14539" h="10436" extrusionOk="0">
                  <a:moveTo>
                    <a:pt x="330" y="0"/>
                  </a:moveTo>
                  <a:lnTo>
                    <a:pt x="203" y="26"/>
                  </a:lnTo>
                  <a:lnTo>
                    <a:pt x="102" y="102"/>
                  </a:lnTo>
                  <a:lnTo>
                    <a:pt x="26" y="203"/>
                  </a:lnTo>
                  <a:lnTo>
                    <a:pt x="0" y="329"/>
                  </a:lnTo>
                  <a:lnTo>
                    <a:pt x="0" y="10106"/>
                  </a:lnTo>
                  <a:lnTo>
                    <a:pt x="26" y="10233"/>
                  </a:lnTo>
                  <a:lnTo>
                    <a:pt x="102" y="10334"/>
                  </a:lnTo>
                  <a:lnTo>
                    <a:pt x="203" y="10410"/>
                  </a:lnTo>
                  <a:lnTo>
                    <a:pt x="330" y="10435"/>
                  </a:lnTo>
                  <a:lnTo>
                    <a:pt x="14184" y="10435"/>
                  </a:lnTo>
                  <a:lnTo>
                    <a:pt x="14336" y="10410"/>
                  </a:lnTo>
                  <a:lnTo>
                    <a:pt x="14437" y="10334"/>
                  </a:lnTo>
                  <a:lnTo>
                    <a:pt x="14513" y="10233"/>
                  </a:lnTo>
                  <a:lnTo>
                    <a:pt x="14539" y="10106"/>
                  </a:lnTo>
                  <a:lnTo>
                    <a:pt x="14539" y="9751"/>
                  </a:lnTo>
                  <a:lnTo>
                    <a:pt x="887" y="9751"/>
                  </a:lnTo>
                  <a:lnTo>
                    <a:pt x="811" y="9726"/>
                  </a:lnTo>
                  <a:lnTo>
                    <a:pt x="760" y="9675"/>
                  </a:lnTo>
                  <a:lnTo>
                    <a:pt x="710" y="9625"/>
                  </a:lnTo>
                  <a:lnTo>
                    <a:pt x="684" y="9549"/>
                  </a:lnTo>
                  <a:lnTo>
                    <a:pt x="68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1" name="Google Shape;2391;p38"/>
            <p:cNvSpPr/>
            <p:nvPr/>
          </p:nvSpPr>
          <p:spPr>
            <a:xfrm>
              <a:off x="5776700" y="1479000"/>
              <a:ext cx="44350" cy="42450"/>
            </a:xfrm>
            <a:custGeom>
              <a:avLst/>
              <a:gdLst/>
              <a:ahLst/>
              <a:cxnLst/>
              <a:rect l="l" t="t" r="r" b="b"/>
              <a:pathLst>
                <a:path w="1774" h="1698" extrusionOk="0">
                  <a:moveTo>
                    <a:pt x="811" y="1"/>
                  </a:moveTo>
                  <a:lnTo>
                    <a:pt x="659" y="26"/>
                  </a:lnTo>
                  <a:lnTo>
                    <a:pt x="507" y="51"/>
                  </a:lnTo>
                  <a:lnTo>
                    <a:pt x="381" y="102"/>
                  </a:lnTo>
                  <a:lnTo>
                    <a:pt x="254" y="178"/>
                  </a:lnTo>
                  <a:lnTo>
                    <a:pt x="178" y="279"/>
                  </a:lnTo>
                  <a:lnTo>
                    <a:pt x="102" y="381"/>
                  </a:lnTo>
                  <a:lnTo>
                    <a:pt x="51" y="507"/>
                  </a:lnTo>
                  <a:lnTo>
                    <a:pt x="26" y="659"/>
                  </a:lnTo>
                  <a:lnTo>
                    <a:pt x="1" y="963"/>
                  </a:lnTo>
                  <a:lnTo>
                    <a:pt x="1" y="1141"/>
                  </a:lnTo>
                  <a:lnTo>
                    <a:pt x="51" y="1318"/>
                  </a:lnTo>
                  <a:lnTo>
                    <a:pt x="127" y="1444"/>
                  </a:lnTo>
                  <a:lnTo>
                    <a:pt x="203" y="1546"/>
                  </a:lnTo>
                  <a:lnTo>
                    <a:pt x="330" y="1622"/>
                  </a:lnTo>
                  <a:lnTo>
                    <a:pt x="482" y="1672"/>
                  </a:lnTo>
                  <a:lnTo>
                    <a:pt x="659" y="1698"/>
                  </a:lnTo>
                  <a:lnTo>
                    <a:pt x="1140" y="1698"/>
                  </a:lnTo>
                  <a:lnTo>
                    <a:pt x="1368" y="1672"/>
                  </a:lnTo>
                  <a:lnTo>
                    <a:pt x="1470" y="1622"/>
                  </a:lnTo>
                  <a:lnTo>
                    <a:pt x="1571" y="1571"/>
                  </a:lnTo>
                  <a:lnTo>
                    <a:pt x="1647" y="1470"/>
                  </a:lnTo>
                  <a:lnTo>
                    <a:pt x="1698" y="1368"/>
                  </a:lnTo>
                  <a:lnTo>
                    <a:pt x="1748" y="1191"/>
                  </a:lnTo>
                  <a:lnTo>
                    <a:pt x="1774" y="989"/>
                  </a:lnTo>
                  <a:lnTo>
                    <a:pt x="1748" y="786"/>
                  </a:lnTo>
                  <a:lnTo>
                    <a:pt x="1698" y="609"/>
                  </a:lnTo>
                  <a:lnTo>
                    <a:pt x="1622" y="431"/>
                  </a:lnTo>
                  <a:lnTo>
                    <a:pt x="1495" y="305"/>
                  </a:lnTo>
                  <a:lnTo>
                    <a:pt x="1343" y="178"/>
                  </a:lnTo>
                  <a:lnTo>
                    <a:pt x="1191" y="77"/>
                  </a:lnTo>
                  <a:lnTo>
                    <a:pt x="988" y="26"/>
                  </a:lnTo>
                  <a:lnTo>
                    <a:pt x="811" y="1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2" name="Google Shape;2392;p38"/>
            <p:cNvSpPr/>
            <p:nvPr/>
          </p:nvSpPr>
          <p:spPr>
            <a:xfrm>
              <a:off x="5772275" y="1480275"/>
              <a:ext cx="47500" cy="47525"/>
            </a:xfrm>
            <a:custGeom>
              <a:avLst/>
              <a:gdLst/>
              <a:ahLst/>
              <a:cxnLst/>
              <a:rect l="l" t="t" r="r" b="b"/>
              <a:pathLst>
                <a:path w="1900" h="1901" extrusionOk="0">
                  <a:moveTo>
                    <a:pt x="684" y="0"/>
                  </a:moveTo>
                  <a:lnTo>
                    <a:pt x="532" y="51"/>
                  </a:lnTo>
                  <a:lnTo>
                    <a:pt x="406" y="127"/>
                  </a:lnTo>
                  <a:lnTo>
                    <a:pt x="304" y="228"/>
                  </a:lnTo>
                  <a:lnTo>
                    <a:pt x="203" y="355"/>
                  </a:lnTo>
                  <a:lnTo>
                    <a:pt x="102" y="482"/>
                  </a:lnTo>
                  <a:lnTo>
                    <a:pt x="51" y="634"/>
                  </a:lnTo>
                  <a:lnTo>
                    <a:pt x="0" y="786"/>
                  </a:lnTo>
                  <a:lnTo>
                    <a:pt x="0" y="938"/>
                  </a:lnTo>
                  <a:lnTo>
                    <a:pt x="26" y="1140"/>
                  </a:lnTo>
                  <a:lnTo>
                    <a:pt x="76" y="1317"/>
                  </a:lnTo>
                  <a:lnTo>
                    <a:pt x="178" y="1469"/>
                  </a:lnTo>
                  <a:lnTo>
                    <a:pt x="279" y="1621"/>
                  </a:lnTo>
                  <a:lnTo>
                    <a:pt x="431" y="1748"/>
                  </a:lnTo>
                  <a:lnTo>
                    <a:pt x="608" y="1824"/>
                  </a:lnTo>
                  <a:lnTo>
                    <a:pt x="786" y="1900"/>
                  </a:lnTo>
                  <a:lnTo>
                    <a:pt x="1140" y="1900"/>
                  </a:lnTo>
                  <a:lnTo>
                    <a:pt x="1267" y="1875"/>
                  </a:lnTo>
                  <a:lnTo>
                    <a:pt x="1419" y="1799"/>
                  </a:lnTo>
                  <a:lnTo>
                    <a:pt x="1545" y="1723"/>
                  </a:lnTo>
                  <a:lnTo>
                    <a:pt x="1647" y="1647"/>
                  </a:lnTo>
                  <a:lnTo>
                    <a:pt x="1748" y="1520"/>
                  </a:lnTo>
                  <a:lnTo>
                    <a:pt x="1824" y="1419"/>
                  </a:lnTo>
                  <a:lnTo>
                    <a:pt x="1900" y="1267"/>
                  </a:lnTo>
                  <a:lnTo>
                    <a:pt x="1748" y="1317"/>
                  </a:lnTo>
                  <a:lnTo>
                    <a:pt x="1596" y="1317"/>
                  </a:lnTo>
                  <a:lnTo>
                    <a:pt x="1419" y="1292"/>
                  </a:lnTo>
                  <a:lnTo>
                    <a:pt x="1216" y="1242"/>
                  </a:lnTo>
                  <a:lnTo>
                    <a:pt x="1064" y="1140"/>
                  </a:lnTo>
                  <a:lnTo>
                    <a:pt x="912" y="1039"/>
                  </a:lnTo>
                  <a:lnTo>
                    <a:pt x="786" y="887"/>
                  </a:lnTo>
                  <a:lnTo>
                    <a:pt x="710" y="710"/>
                  </a:lnTo>
                  <a:lnTo>
                    <a:pt x="659" y="532"/>
                  </a:lnTo>
                  <a:lnTo>
                    <a:pt x="634" y="330"/>
                  </a:lnTo>
                  <a:lnTo>
                    <a:pt x="634" y="178"/>
                  </a:lnTo>
                  <a:lnTo>
                    <a:pt x="684" y="0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3" name="Google Shape;2393;p38"/>
            <p:cNvSpPr/>
            <p:nvPr/>
          </p:nvSpPr>
          <p:spPr>
            <a:xfrm>
              <a:off x="5522800" y="1479000"/>
              <a:ext cx="44975" cy="42450"/>
            </a:xfrm>
            <a:custGeom>
              <a:avLst/>
              <a:gdLst/>
              <a:ahLst/>
              <a:cxnLst/>
              <a:rect l="l" t="t" r="r" b="b"/>
              <a:pathLst>
                <a:path w="1799" h="1698" extrusionOk="0">
                  <a:moveTo>
                    <a:pt x="811" y="1"/>
                  </a:moveTo>
                  <a:lnTo>
                    <a:pt x="684" y="26"/>
                  </a:lnTo>
                  <a:lnTo>
                    <a:pt x="532" y="51"/>
                  </a:lnTo>
                  <a:lnTo>
                    <a:pt x="405" y="102"/>
                  </a:lnTo>
                  <a:lnTo>
                    <a:pt x="279" y="178"/>
                  </a:lnTo>
                  <a:lnTo>
                    <a:pt x="203" y="279"/>
                  </a:lnTo>
                  <a:lnTo>
                    <a:pt x="127" y="381"/>
                  </a:lnTo>
                  <a:lnTo>
                    <a:pt x="76" y="507"/>
                  </a:lnTo>
                  <a:lnTo>
                    <a:pt x="25" y="659"/>
                  </a:lnTo>
                  <a:lnTo>
                    <a:pt x="0" y="963"/>
                  </a:lnTo>
                  <a:lnTo>
                    <a:pt x="25" y="1141"/>
                  </a:lnTo>
                  <a:lnTo>
                    <a:pt x="76" y="1318"/>
                  </a:lnTo>
                  <a:lnTo>
                    <a:pt x="127" y="1444"/>
                  </a:lnTo>
                  <a:lnTo>
                    <a:pt x="228" y="1546"/>
                  </a:lnTo>
                  <a:lnTo>
                    <a:pt x="355" y="1622"/>
                  </a:lnTo>
                  <a:lnTo>
                    <a:pt x="507" y="1672"/>
                  </a:lnTo>
                  <a:lnTo>
                    <a:pt x="684" y="1698"/>
                  </a:lnTo>
                  <a:lnTo>
                    <a:pt x="1140" y="1698"/>
                  </a:lnTo>
                  <a:lnTo>
                    <a:pt x="1393" y="1672"/>
                  </a:lnTo>
                  <a:lnTo>
                    <a:pt x="1494" y="1622"/>
                  </a:lnTo>
                  <a:lnTo>
                    <a:pt x="1570" y="1571"/>
                  </a:lnTo>
                  <a:lnTo>
                    <a:pt x="1646" y="1470"/>
                  </a:lnTo>
                  <a:lnTo>
                    <a:pt x="1722" y="1368"/>
                  </a:lnTo>
                  <a:lnTo>
                    <a:pt x="1773" y="1191"/>
                  </a:lnTo>
                  <a:lnTo>
                    <a:pt x="1798" y="989"/>
                  </a:lnTo>
                  <a:lnTo>
                    <a:pt x="1773" y="786"/>
                  </a:lnTo>
                  <a:lnTo>
                    <a:pt x="1722" y="609"/>
                  </a:lnTo>
                  <a:lnTo>
                    <a:pt x="1621" y="431"/>
                  </a:lnTo>
                  <a:lnTo>
                    <a:pt x="1520" y="305"/>
                  </a:lnTo>
                  <a:lnTo>
                    <a:pt x="1368" y="178"/>
                  </a:lnTo>
                  <a:lnTo>
                    <a:pt x="1191" y="77"/>
                  </a:lnTo>
                  <a:lnTo>
                    <a:pt x="1013" y="26"/>
                  </a:lnTo>
                  <a:lnTo>
                    <a:pt x="811" y="1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4" name="Google Shape;2394;p38"/>
            <p:cNvSpPr/>
            <p:nvPr/>
          </p:nvSpPr>
          <p:spPr>
            <a:xfrm>
              <a:off x="5519000" y="1480275"/>
              <a:ext cx="47500" cy="47525"/>
            </a:xfrm>
            <a:custGeom>
              <a:avLst/>
              <a:gdLst/>
              <a:ahLst/>
              <a:cxnLst/>
              <a:rect l="l" t="t" r="r" b="b"/>
              <a:pathLst>
                <a:path w="1900" h="1901" extrusionOk="0">
                  <a:moveTo>
                    <a:pt x="684" y="0"/>
                  </a:moveTo>
                  <a:lnTo>
                    <a:pt x="532" y="51"/>
                  </a:lnTo>
                  <a:lnTo>
                    <a:pt x="405" y="127"/>
                  </a:lnTo>
                  <a:lnTo>
                    <a:pt x="279" y="228"/>
                  </a:lnTo>
                  <a:lnTo>
                    <a:pt x="177" y="355"/>
                  </a:lnTo>
                  <a:lnTo>
                    <a:pt x="101" y="482"/>
                  </a:lnTo>
                  <a:lnTo>
                    <a:pt x="51" y="634"/>
                  </a:lnTo>
                  <a:lnTo>
                    <a:pt x="0" y="786"/>
                  </a:lnTo>
                  <a:lnTo>
                    <a:pt x="0" y="938"/>
                  </a:lnTo>
                  <a:lnTo>
                    <a:pt x="25" y="1140"/>
                  </a:lnTo>
                  <a:lnTo>
                    <a:pt x="76" y="1317"/>
                  </a:lnTo>
                  <a:lnTo>
                    <a:pt x="152" y="1469"/>
                  </a:lnTo>
                  <a:lnTo>
                    <a:pt x="279" y="1621"/>
                  </a:lnTo>
                  <a:lnTo>
                    <a:pt x="431" y="1748"/>
                  </a:lnTo>
                  <a:lnTo>
                    <a:pt x="583" y="1824"/>
                  </a:lnTo>
                  <a:lnTo>
                    <a:pt x="785" y="1900"/>
                  </a:lnTo>
                  <a:lnTo>
                    <a:pt x="1115" y="1900"/>
                  </a:lnTo>
                  <a:lnTo>
                    <a:pt x="1267" y="1875"/>
                  </a:lnTo>
                  <a:lnTo>
                    <a:pt x="1419" y="1799"/>
                  </a:lnTo>
                  <a:lnTo>
                    <a:pt x="1545" y="1723"/>
                  </a:lnTo>
                  <a:lnTo>
                    <a:pt x="1646" y="1647"/>
                  </a:lnTo>
                  <a:lnTo>
                    <a:pt x="1748" y="1520"/>
                  </a:lnTo>
                  <a:lnTo>
                    <a:pt x="1824" y="1419"/>
                  </a:lnTo>
                  <a:lnTo>
                    <a:pt x="1900" y="1267"/>
                  </a:lnTo>
                  <a:lnTo>
                    <a:pt x="1748" y="1317"/>
                  </a:lnTo>
                  <a:lnTo>
                    <a:pt x="1596" y="1317"/>
                  </a:lnTo>
                  <a:lnTo>
                    <a:pt x="1393" y="1292"/>
                  </a:lnTo>
                  <a:lnTo>
                    <a:pt x="1216" y="1242"/>
                  </a:lnTo>
                  <a:lnTo>
                    <a:pt x="1064" y="1140"/>
                  </a:lnTo>
                  <a:lnTo>
                    <a:pt x="912" y="1039"/>
                  </a:lnTo>
                  <a:lnTo>
                    <a:pt x="785" y="887"/>
                  </a:lnTo>
                  <a:lnTo>
                    <a:pt x="709" y="710"/>
                  </a:lnTo>
                  <a:lnTo>
                    <a:pt x="633" y="532"/>
                  </a:lnTo>
                  <a:lnTo>
                    <a:pt x="633" y="330"/>
                  </a:lnTo>
                  <a:lnTo>
                    <a:pt x="633" y="178"/>
                  </a:lnTo>
                  <a:lnTo>
                    <a:pt x="684" y="0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5" name="Google Shape;2395;p38"/>
            <p:cNvSpPr/>
            <p:nvPr/>
          </p:nvSpPr>
          <p:spPr>
            <a:xfrm>
              <a:off x="5614600" y="1453675"/>
              <a:ext cx="115275" cy="114650"/>
            </a:xfrm>
            <a:custGeom>
              <a:avLst/>
              <a:gdLst/>
              <a:ahLst/>
              <a:cxnLst/>
              <a:rect l="l" t="t" r="r" b="b"/>
              <a:pathLst>
                <a:path w="4611" h="4586" extrusionOk="0">
                  <a:moveTo>
                    <a:pt x="2154" y="1"/>
                  </a:moveTo>
                  <a:lnTo>
                    <a:pt x="2103" y="26"/>
                  </a:lnTo>
                  <a:lnTo>
                    <a:pt x="1394" y="609"/>
                  </a:lnTo>
                  <a:lnTo>
                    <a:pt x="1318" y="659"/>
                  </a:lnTo>
                  <a:lnTo>
                    <a:pt x="431" y="837"/>
                  </a:lnTo>
                  <a:lnTo>
                    <a:pt x="355" y="862"/>
                  </a:lnTo>
                  <a:lnTo>
                    <a:pt x="330" y="912"/>
                  </a:lnTo>
                  <a:lnTo>
                    <a:pt x="279" y="963"/>
                  </a:lnTo>
                  <a:lnTo>
                    <a:pt x="279" y="1039"/>
                  </a:lnTo>
                  <a:lnTo>
                    <a:pt x="279" y="1951"/>
                  </a:lnTo>
                  <a:lnTo>
                    <a:pt x="279" y="2027"/>
                  </a:lnTo>
                  <a:lnTo>
                    <a:pt x="26" y="2787"/>
                  </a:lnTo>
                  <a:lnTo>
                    <a:pt x="1" y="2863"/>
                  </a:lnTo>
                  <a:lnTo>
                    <a:pt x="1" y="2913"/>
                  </a:lnTo>
                  <a:lnTo>
                    <a:pt x="26" y="2989"/>
                  </a:lnTo>
                  <a:lnTo>
                    <a:pt x="77" y="3040"/>
                  </a:lnTo>
                  <a:lnTo>
                    <a:pt x="761" y="3572"/>
                  </a:lnTo>
                  <a:lnTo>
                    <a:pt x="811" y="3623"/>
                  </a:lnTo>
                  <a:lnTo>
                    <a:pt x="1090" y="4458"/>
                  </a:lnTo>
                  <a:lnTo>
                    <a:pt x="1115" y="4534"/>
                  </a:lnTo>
                  <a:lnTo>
                    <a:pt x="1166" y="4560"/>
                  </a:lnTo>
                  <a:lnTo>
                    <a:pt x="1242" y="4585"/>
                  </a:lnTo>
                  <a:lnTo>
                    <a:pt x="1292" y="4585"/>
                  </a:lnTo>
                  <a:lnTo>
                    <a:pt x="2179" y="4306"/>
                  </a:lnTo>
                  <a:lnTo>
                    <a:pt x="2280" y="4306"/>
                  </a:lnTo>
                  <a:lnTo>
                    <a:pt x="3091" y="4484"/>
                  </a:lnTo>
                  <a:lnTo>
                    <a:pt x="3167" y="4484"/>
                  </a:lnTo>
                  <a:lnTo>
                    <a:pt x="3217" y="4458"/>
                  </a:lnTo>
                  <a:lnTo>
                    <a:pt x="3268" y="4433"/>
                  </a:lnTo>
                  <a:lnTo>
                    <a:pt x="3319" y="4382"/>
                  </a:lnTo>
                  <a:lnTo>
                    <a:pt x="3623" y="4002"/>
                  </a:lnTo>
                  <a:lnTo>
                    <a:pt x="3749" y="3699"/>
                  </a:lnTo>
                  <a:lnTo>
                    <a:pt x="3800" y="3648"/>
                  </a:lnTo>
                  <a:lnTo>
                    <a:pt x="4534" y="3091"/>
                  </a:lnTo>
                  <a:lnTo>
                    <a:pt x="4585" y="3040"/>
                  </a:lnTo>
                  <a:lnTo>
                    <a:pt x="4610" y="2964"/>
                  </a:lnTo>
                  <a:lnTo>
                    <a:pt x="4610" y="2913"/>
                  </a:lnTo>
                  <a:lnTo>
                    <a:pt x="4585" y="2837"/>
                  </a:lnTo>
                  <a:lnTo>
                    <a:pt x="4180" y="2027"/>
                  </a:lnTo>
                  <a:lnTo>
                    <a:pt x="4154" y="1951"/>
                  </a:lnTo>
                  <a:lnTo>
                    <a:pt x="4180" y="1039"/>
                  </a:lnTo>
                  <a:lnTo>
                    <a:pt x="4154" y="963"/>
                  </a:lnTo>
                  <a:lnTo>
                    <a:pt x="4129" y="912"/>
                  </a:lnTo>
                  <a:lnTo>
                    <a:pt x="4078" y="862"/>
                  </a:lnTo>
                  <a:lnTo>
                    <a:pt x="4028" y="837"/>
                  </a:lnTo>
                  <a:lnTo>
                    <a:pt x="3141" y="659"/>
                  </a:lnTo>
                  <a:lnTo>
                    <a:pt x="3040" y="609"/>
                  </a:lnTo>
                  <a:lnTo>
                    <a:pt x="2356" y="26"/>
                  </a:lnTo>
                  <a:lnTo>
                    <a:pt x="2280" y="1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6" name="Google Shape;2396;p38"/>
            <p:cNvSpPr/>
            <p:nvPr/>
          </p:nvSpPr>
          <p:spPr>
            <a:xfrm>
              <a:off x="5650075" y="1490400"/>
              <a:ext cx="44325" cy="41825"/>
            </a:xfrm>
            <a:custGeom>
              <a:avLst/>
              <a:gdLst/>
              <a:ahLst/>
              <a:cxnLst/>
              <a:rect l="l" t="t" r="r" b="b"/>
              <a:pathLst>
                <a:path w="1773" h="1673" extrusionOk="0">
                  <a:moveTo>
                    <a:pt x="659" y="1"/>
                  </a:moveTo>
                  <a:lnTo>
                    <a:pt x="507" y="26"/>
                  </a:lnTo>
                  <a:lnTo>
                    <a:pt x="380" y="77"/>
                  </a:lnTo>
                  <a:lnTo>
                    <a:pt x="279" y="153"/>
                  </a:lnTo>
                  <a:lnTo>
                    <a:pt x="177" y="254"/>
                  </a:lnTo>
                  <a:lnTo>
                    <a:pt x="101" y="381"/>
                  </a:lnTo>
                  <a:lnTo>
                    <a:pt x="51" y="482"/>
                  </a:lnTo>
                  <a:lnTo>
                    <a:pt x="25" y="634"/>
                  </a:lnTo>
                  <a:lnTo>
                    <a:pt x="0" y="938"/>
                  </a:lnTo>
                  <a:lnTo>
                    <a:pt x="0" y="1140"/>
                  </a:lnTo>
                  <a:lnTo>
                    <a:pt x="51" y="1292"/>
                  </a:lnTo>
                  <a:lnTo>
                    <a:pt x="127" y="1419"/>
                  </a:lnTo>
                  <a:lnTo>
                    <a:pt x="228" y="1520"/>
                  </a:lnTo>
                  <a:lnTo>
                    <a:pt x="329" y="1596"/>
                  </a:lnTo>
                  <a:lnTo>
                    <a:pt x="481" y="1647"/>
                  </a:lnTo>
                  <a:lnTo>
                    <a:pt x="659" y="1672"/>
                  </a:lnTo>
                  <a:lnTo>
                    <a:pt x="1140" y="1672"/>
                  </a:lnTo>
                  <a:lnTo>
                    <a:pt x="1368" y="1647"/>
                  </a:lnTo>
                  <a:lnTo>
                    <a:pt x="1469" y="1596"/>
                  </a:lnTo>
                  <a:lnTo>
                    <a:pt x="1570" y="1546"/>
                  </a:lnTo>
                  <a:lnTo>
                    <a:pt x="1646" y="1470"/>
                  </a:lnTo>
                  <a:lnTo>
                    <a:pt x="1697" y="1343"/>
                  </a:lnTo>
                  <a:lnTo>
                    <a:pt x="1773" y="1166"/>
                  </a:lnTo>
                  <a:lnTo>
                    <a:pt x="1773" y="963"/>
                  </a:lnTo>
                  <a:lnTo>
                    <a:pt x="1773" y="761"/>
                  </a:lnTo>
                  <a:lnTo>
                    <a:pt x="1697" y="583"/>
                  </a:lnTo>
                  <a:lnTo>
                    <a:pt x="1621" y="431"/>
                  </a:lnTo>
                  <a:lnTo>
                    <a:pt x="1494" y="279"/>
                  </a:lnTo>
                  <a:lnTo>
                    <a:pt x="1342" y="153"/>
                  </a:lnTo>
                  <a:lnTo>
                    <a:pt x="1190" y="77"/>
                  </a:lnTo>
                  <a:lnTo>
                    <a:pt x="1013" y="1"/>
                  </a:lnTo>
                  <a:close/>
                </a:path>
              </a:pathLst>
            </a:custGeom>
            <a:solidFill>
              <a:srgbClr val="FFB4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7" name="Google Shape;2397;p38"/>
            <p:cNvSpPr/>
            <p:nvPr/>
          </p:nvSpPr>
          <p:spPr>
            <a:xfrm>
              <a:off x="5610800" y="1503700"/>
              <a:ext cx="94375" cy="65875"/>
            </a:xfrm>
            <a:custGeom>
              <a:avLst/>
              <a:gdLst/>
              <a:ahLst/>
              <a:cxnLst/>
              <a:rect l="l" t="t" r="r" b="b"/>
              <a:pathLst>
                <a:path w="3775" h="2635" extrusionOk="0">
                  <a:moveTo>
                    <a:pt x="431" y="1"/>
                  </a:moveTo>
                  <a:lnTo>
                    <a:pt x="431" y="26"/>
                  </a:lnTo>
                  <a:lnTo>
                    <a:pt x="26" y="836"/>
                  </a:lnTo>
                  <a:lnTo>
                    <a:pt x="1" y="912"/>
                  </a:lnTo>
                  <a:lnTo>
                    <a:pt x="1" y="963"/>
                  </a:lnTo>
                  <a:lnTo>
                    <a:pt x="26" y="1039"/>
                  </a:lnTo>
                  <a:lnTo>
                    <a:pt x="77" y="1090"/>
                  </a:lnTo>
                  <a:lnTo>
                    <a:pt x="786" y="1647"/>
                  </a:lnTo>
                  <a:lnTo>
                    <a:pt x="837" y="1698"/>
                  </a:lnTo>
                  <a:lnTo>
                    <a:pt x="1216" y="2533"/>
                  </a:lnTo>
                  <a:lnTo>
                    <a:pt x="1267" y="2584"/>
                  </a:lnTo>
                  <a:lnTo>
                    <a:pt x="1318" y="2635"/>
                  </a:lnTo>
                  <a:lnTo>
                    <a:pt x="1444" y="2635"/>
                  </a:lnTo>
                  <a:lnTo>
                    <a:pt x="2331" y="2432"/>
                  </a:lnTo>
                  <a:lnTo>
                    <a:pt x="2432" y="2432"/>
                  </a:lnTo>
                  <a:lnTo>
                    <a:pt x="3293" y="2635"/>
                  </a:lnTo>
                  <a:lnTo>
                    <a:pt x="3445" y="2635"/>
                  </a:lnTo>
                  <a:lnTo>
                    <a:pt x="3496" y="2584"/>
                  </a:lnTo>
                  <a:lnTo>
                    <a:pt x="3521" y="2533"/>
                  </a:lnTo>
                  <a:lnTo>
                    <a:pt x="3775" y="2001"/>
                  </a:lnTo>
                  <a:lnTo>
                    <a:pt x="3775" y="2001"/>
                  </a:lnTo>
                  <a:lnTo>
                    <a:pt x="3445" y="2077"/>
                  </a:lnTo>
                  <a:lnTo>
                    <a:pt x="2888" y="2077"/>
                  </a:lnTo>
                  <a:lnTo>
                    <a:pt x="2635" y="2052"/>
                  </a:lnTo>
                  <a:lnTo>
                    <a:pt x="2407" y="2001"/>
                  </a:lnTo>
                  <a:lnTo>
                    <a:pt x="2204" y="1925"/>
                  </a:lnTo>
                  <a:lnTo>
                    <a:pt x="1976" y="1850"/>
                  </a:lnTo>
                  <a:lnTo>
                    <a:pt x="1774" y="1748"/>
                  </a:lnTo>
                  <a:lnTo>
                    <a:pt x="1596" y="1622"/>
                  </a:lnTo>
                  <a:lnTo>
                    <a:pt x="1394" y="1495"/>
                  </a:lnTo>
                  <a:lnTo>
                    <a:pt x="1242" y="1343"/>
                  </a:lnTo>
                  <a:lnTo>
                    <a:pt x="1064" y="1191"/>
                  </a:lnTo>
                  <a:lnTo>
                    <a:pt x="938" y="1014"/>
                  </a:lnTo>
                  <a:lnTo>
                    <a:pt x="811" y="836"/>
                  </a:lnTo>
                  <a:lnTo>
                    <a:pt x="685" y="634"/>
                  </a:lnTo>
                  <a:lnTo>
                    <a:pt x="583" y="431"/>
                  </a:lnTo>
                  <a:lnTo>
                    <a:pt x="507" y="229"/>
                  </a:lnTo>
                  <a:lnTo>
                    <a:pt x="431" y="1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8" name="Google Shape;2398;p38"/>
            <p:cNvSpPr/>
            <p:nvPr/>
          </p:nvSpPr>
          <p:spPr>
            <a:xfrm>
              <a:off x="5446800" y="1314375"/>
              <a:ext cx="248875" cy="344475"/>
            </a:xfrm>
            <a:custGeom>
              <a:avLst/>
              <a:gdLst/>
              <a:ahLst/>
              <a:cxnLst/>
              <a:rect l="l" t="t" r="r" b="b"/>
              <a:pathLst>
                <a:path w="9955" h="13779" extrusionOk="0">
                  <a:moveTo>
                    <a:pt x="1318" y="1"/>
                  </a:moveTo>
                  <a:lnTo>
                    <a:pt x="1039" y="26"/>
                  </a:lnTo>
                  <a:lnTo>
                    <a:pt x="811" y="102"/>
                  </a:lnTo>
                  <a:lnTo>
                    <a:pt x="583" y="229"/>
                  </a:lnTo>
                  <a:lnTo>
                    <a:pt x="381" y="380"/>
                  </a:lnTo>
                  <a:lnTo>
                    <a:pt x="229" y="583"/>
                  </a:lnTo>
                  <a:lnTo>
                    <a:pt x="102" y="811"/>
                  </a:lnTo>
                  <a:lnTo>
                    <a:pt x="26" y="1064"/>
                  </a:lnTo>
                  <a:lnTo>
                    <a:pt x="1" y="1318"/>
                  </a:lnTo>
                  <a:lnTo>
                    <a:pt x="1" y="12462"/>
                  </a:lnTo>
                  <a:lnTo>
                    <a:pt x="26" y="12740"/>
                  </a:lnTo>
                  <a:lnTo>
                    <a:pt x="102" y="12968"/>
                  </a:lnTo>
                  <a:lnTo>
                    <a:pt x="229" y="13196"/>
                  </a:lnTo>
                  <a:lnTo>
                    <a:pt x="381" y="13399"/>
                  </a:lnTo>
                  <a:lnTo>
                    <a:pt x="583" y="13551"/>
                  </a:lnTo>
                  <a:lnTo>
                    <a:pt x="811" y="13678"/>
                  </a:lnTo>
                  <a:lnTo>
                    <a:pt x="1039" y="13754"/>
                  </a:lnTo>
                  <a:lnTo>
                    <a:pt x="1318" y="13779"/>
                  </a:lnTo>
                  <a:lnTo>
                    <a:pt x="9701" y="13779"/>
                  </a:lnTo>
                  <a:lnTo>
                    <a:pt x="9803" y="13754"/>
                  </a:lnTo>
                  <a:lnTo>
                    <a:pt x="9879" y="13703"/>
                  </a:lnTo>
                  <a:lnTo>
                    <a:pt x="9955" y="13602"/>
                  </a:lnTo>
                  <a:lnTo>
                    <a:pt x="9955" y="13500"/>
                  </a:lnTo>
                  <a:lnTo>
                    <a:pt x="9955" y="13399"/>
                  </a:lnTo>
                  <a:lnTo>
                    <a:pt x="9879" y="13323"/>
                  </a:lnTo>
                  <a:lnTo>
                    <a:pt x="9803" y="13272"/>
                  </a:lnTo>
                  <a:lnTo>
                    <a:pt x="9701" y="13247"/>
                  </a:lnTo>
                  <a:lnTo>
                    <a:pt x="1318" y="13247"/>
                  </a:lnTo>
                  <a:lnTo>
                    <a:pt x="1166" y="13222"/>
                  </a:lnTo>
                  <a:lnTo>
                    <a:pt x="1014" y="13196"/>
                  </a:lnTo>
                  <a:lnTo>
                    <a:pt x="862" y="13120"/>
                  </a:lnTo>
                  <a:lnTo>
                    <a:pt x="761" y="13019"/>
                  </a:lnTo>
                  <a:lnTo>
                    <a:pt x="659" y="12892"/>
                  </a:lnTo>
                  <a:lnTo>
                    <a:pt x="583" y="12766"/>
                  </a:lnTo>
                  <a:lnTo>
                    <a:pt x="533" y="12614"/>
                  </a:lnTo>
                  <a:lnTo>
                    <a:pt x="533" y="12462"/>
                  </a:lnTo>
                  <a:lnTo>
                    <a:pt x="533" y="1318"/>
                  </a:lnTo>
                  <a:lnTo>
                    <a:pt x="533" y="1166"/>
                  </a:lnTo>
                  <a:lnTo>
                    <a:pt x="583" y="1014"/>
                  </a:lnTo>
                  <a:lnTo>
                    <a:pt x="659" y="887"/>
                  </a:lnTo>
                  <a:lnTo>
                    <a:pt x="761" y="760"/>
                  </a:lnTo>
                  <a:lnTo>
                    <a:pt x="862" y="659"/>
                  </a:lnTo>
                  <a:lnTo>
                    <a:pt x="1014" y="583"/>
                  </a:lnTo>
                  <a:lnTo>
                    <a:pt x="1166" y="558"/>
                  </a:lnTo>
                  <a:lnTo>
                    <a:pt x="1318" y="532"/>
                  </a:lnTo>
                  <a:lnTo>
                    <a:pt x="2230" y="532"/>
                  </a:lnTo>
                  <a:lnTo>
                    <a:pt x="2331" y="507"/>
                  </a:lnTo>
                  <a:lnTo>
                    <a:pt x="2407" y="456"/>
                  </a:lnTo>
                  <a:lnTo>
                    <a:pt x="2483" y="380"/>
                  </a:lnTo>
                  <a:lnTo>
                    <a:pt x="2483" y="279"/>
                  </a:lnTo>
                  <a:lnTo>
                    <a:pt x="2483" y="178"/>
                  </a:lnTo>
                  <a:lnTo>
                    <a:pt x="2407" y="77"/>
                  </a:lnTo>
                  <a:lnTo>
                    <a:pt x="2331" y="26"/>
                  </a:lnTo>
                  <a:lnTo>
                    <a:pt x="223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9" name="Google Shape;2399;p38"/>
            <p:cNvSpPr/>
            <p:nvPr/>
          </p:nvSpPr>
          <p:spPr>
            <a:xfrm>
              <a:off x="5528500" y="1314375"/>
              <a:ext cx="364725" cy="344475"/>
            </a:xfrm>
            <a:custGeom>
              <a:avLst/>
              <a:gdLst/>
              <a:ahLst/>
              <a:cxnLst/>
              <a:rect l="l" t="t" r="r" b="b"/>
              <a:pathLst>
                <a:path w="14589" h="13779" extrusionOk="0">
                  <a:moveTo>
                    <a:pt x="253" y="1"/>
                  </a:moveTo>
                  <a:lnTo>
                    <a:pt x="152" y="26"/>
                  </a:lnTo>
                  <a:lnTo>
                    <a:pt x="76" y="77"/>
                  </a:lnTo>
                  <a:lnTo>
                    <a:pt x="25" y="178"/>
                  </a:lnTo>
                  <a:lnTo>
                    <a:pt x="0" y="279"/>
                  </a:lnTo>
                  <a:lnTo>
                    <a:pt x="25" y="380"/>
                  </a:lnTo>
                  <a:lnTo>
                    <a:pt x="76" y="456"/>
                  </a:lnTo>
                  <a:lnTo>
                    <a:pt x="152" y="507"/>
                  </a:lnTo>
                  <a:lnTo>
                    <a:pt x="253" y="532"/>
                  </a:lnTo>
                  <a:lnTo>
                    <a:pt x="13297" y="532"/>
                  </a:lnTo>
                  <a:lnTo>
                    <a:pt x="13449" y="558"/>
                  </a:lnTo>
                  <a:lnTo>
                    <a:pt x="13601" y="583"/>
                  </a:lnTo>
                  <a:lnTo>
                    <a:pt x="13728" y="659"/>
                  </a:lnTo>
                  <a:lnTo>
                    <a:pt x="13854" y="760"/>
                  </a:lnTo>
                  <a:lnTo>
                    <a:pt x="13930" y="887"/>
                  </a:lnTo>
                  <a:lnTo>
                    <a:pt x="14006" y="1014"/>
                  </a:lnTo>
                  <a:lnTo>
                    <a:pt x="14057" y="1166"/>
                  </a:lnTo>
                  <a:lnTo>
                    <a:pt x="14082" y="1318"/>
                  </a:lnTo>
                  <a:lnTo>
                    <a:pt x="14082" y="12462"/>
                  </a:lnTo>
                  <a:lnTo>
                    <a:pt x="14057" y="12614"/>
                  </a:lnTo>
                  <a:lnTo>
                    <a:pt x="14006" y="12766"/>
                  </a:lnTo>
                  <a:lnTo>
                    <a:pt x="13930" y="12892"/>
                  </a:lnTo>
                  <a:lnTo>
                    <a:pt x="13854" y="13019"/>
                  </a:lnTo>
                  <a:lnTo>
                    <a:pt x="13728" y="13120"/>
                  </a:lnTo>
                  <a:lnTo>
                    <a:pt x="13601" y="13196"/>
                  </a:lnTo>
                  <a:lnTo>
                    <a:pt x="13449" y="13222"/>
                  </a:lnTo>
                  <a:lnTo>
                    <a:pt x="13297" y="13247"/>
                  </a:lnTo>
                  <a:lnTo>
                    <a:pt x="7649" y="13247"/>
                  </a:lnTo>
                  <a:lnTo>
                    <a:pt x="7548" y="13272"/>
                  </a:lnTo>
                  <a:lnTo>
                    <a:pt x="7472" y="13323"/>
                  </a:lnTo>
                  <a:lnTo>
                    <a:pt x="7421" y="13399"/>
                  </a:lnTo>
                  <a:lnTo>
                    <a:pt x="7396" y="13500"/>
                  </a:lnTo>
                  <a:lnTo>
                    <a:pt x="7421" y="13602"/>
                  </a:lnTo>
                  <a:lnTo>
                    <a:pt x="7472" y="13703"/>
                  </a:lnTo>
                  <a:lnTo>
                    <a:pt x="7548" y="13754"/>
                  </a:lnTo>
                  <a:lnTo>
                    <a:pt x="7649" y="13779"/>
                  </a:lnTo>
                  <a:lnTo>
                    <a:pt x="13297" y="13779"/>
                  </a:lnTo>
                  <a:lnTo>
                    <a:pt x="13551" y="13754"/>
                  </a:lnTo>
                  <a:lnTo>
                    <a:pt x="13804" y="13678"/>
                  </a:lnTo>
                  <a:lnTo>
                    <a:pt x="14032" y="13551"/>
                  </a:lnTo>
                  <a:lnTo>
                    <a:pt x="14209" y="13399"/>
                  </a:lnTo>
                  <a:lnTo>
                    <a:pt x="14386" y="13196"/>
                  </a:lnTo>
                  <a:lnTo>
                    <a:pt x="14488" y="12968"/>
                  </a:lnTo>
                  <a:lnTo>
                    <a:pt x="14564" y="12740"/>
                  </a:lnTo>
                  <a:lnTo>
                    <a:pt x="14589" y="12462"/>
                  </a:lnTo>
                  <a:lnTo>
                    <a:pt x="14589" y="1318"/>
                  </a:lnTo>
                  <a:lnTo>
                    <a:pt x="14564" y="1064"/>
                  </a:lnTo>
                  <a:lnTo>
                    <a:pt x="14488" y="811"/>
                  </a:lnTo>
                  <a:lnTo>
                    <a:pt x="14386" y="583"/>
                  </a:lnTo>
                  <a:lnTo>
                    <a:pt x="14209" y="380"/>
                  </a:lnTo>
                  <a:lnTo>
                    <a:pt x="14032" y="229"/>
                  </a:lnTo>
                  <a:lnTo>
                    <a:pt x="13804" y="102"/>
                  </a:lnTo>
                  <a:lnTo>
                    <a:pt x="13551" y="26"/>
                  </a:lnTo>
                  <a:lnTo>
                    <a:pt x="1329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0" name="Google Shape;2400;p38"/>
            <p:cNvSpPr/>
            <p:nvPr/>
          </p:nvSpPr>
          <p:spPr>
            <a:xfrm>
              <a:off x="5481625" y="1349200"/>
              <a:ext cx="376775" cy="274825"/>
            </a:xfrm>
            <a:custGeom>
              <a:avLst/>
              <a:gdLst/>
              <a:ahLst/>
              <a:cxnLst/>
              <a:rect l="l" t="t" r="r" b="b"/>
              <a:pathLst>
                <a:path w="15071" h="10993" extrusionOk="0">
                  <a:moveTo>
                    <a:pt x="279" y="1"/>
                  </a:moveTo>
                  <a:lnTo>
                    <a:pt x="178" y="26"/>
                  </a:lnTo>
                  <a:lnTo>
                    <a:pt x="77" y="77"/>
                  </a:lnTo>
                  <a:lnTo>
                    <a:pt x="26" y="178"/>
                  </a:lnTo>
                  <a:lnTo>
                    <a:pt x="1" y="279"/>
                  </a:lnTo>
                  <a:lnTo>
                    <a:pt x="1" y="10714"/>
                  </a:lnTo>
                  <a:lnTo>
                    <a:pt x="26" y="10816"/>
                  </a:lnTo>
                  <a:lnTo>
                    <a:pt x="77" y="10917"/>
                  </a:lnTo>
                  <a:lnTo>
                    <a:pt x="178" y="10968"/>
                  </a:lnTo>
                  <a:lnTo>
                    <a:pt x="279" y="10993"/>
                  </a:lnTo>
                  <a:lnTo>
                    <a:pt x="14818" y="10993"/>
                  </a:lnTo>
                  <a:lnTo>
                    <a:pt x="14919" y="10968"/>
                  </a:lnTo>
                  <a:lnTo>
                    <a:pt x="14995" y="10917"/>
                  </a:lnTo>
                  <a:lnTo>
                    <a:pt x="15071" y="10816"/>
                  </a:lnTo>
                  <a:lnTo>
                    <a:pt x="15071" y="10714"/>
                  </a:lnTo>
                  <a:lnTo>
                    <a:pt x="15071" y="9271"/>
                  </a:lnTo>
                  <a:lnTo>
                    <a:pt x="15071" y="9169"/>
                  </a:lnTo>
                  <a:lnTo>
                    <a:pt x="14995" y="9093"/>
                  </a:lnTo>
                  <a:lnTo>
                    <a:pt x="14919" y="9017"/>
                  </a:lnTo>
                  <a:lnTo>
                    <a:pt x="14818" y="8992"/>
                  </a:lnTo>
                  <a:lnTo>
                    <a:pt x="14716" y="9017"/>
                  </a:lnTo>
                  <a:lnTo>
                    <a:pt x="14640" y="9093"/>
                  </a:lnTo>
                  <a:lnTo>
                    <a:pt x="14564" y="9169"/>
                  </a:lnTo>
                  <a:lnTo>
                    <a:pt x="14564" y="9271"/>
                  </a:lnTo>
                  <a:lnTo>
                    <a:pt x="14564" y="10461"/>
                  </a:lnTo>
                  <a:lnTo>
                    <a:pt x="533" y="10461"/>
                  </a:lnTo>
                  <a:lnTo>
                    <a:pt x="533" y="532"/>
                  </a:lnTo>
                  <a:lnTo>
                    <a:pt x="14564" y="532"/>
                  </a:lnTo>
                  <a:lnTo>
                    <a:pt x="14564" y="8055"/>
                  </a:lnTo>
                  <a:lnTo>
                    <a:pt x="14564" y="8156"/>
                  </a:lnTo>
                  <a:lnTo>
                    <a:pt x="14640" y="8232"/>
                  </a:lnTo>
                  <a:lnTo>
                    <a:pt x="14716" y="8283"/>
                  </a:lnTo>
                  <a:lnTo>
                    <a:pt x="14818" y="8308"/>
                  </a:lnTo>
                  <a:lnTo>
                    <a:pt x="14919" y="8283"/>
                  </a:lnTo>
                  <a:lnTo>
                    <a:pt x="14995" y="8232"/>
                  </a:lnTo>
                  <a:lnTo>
                    <a:pt x="15071" y="8156"/>
                  </a:lnTo>
                  <a:lnTo>
                    <a:pt x="15071" y="8055"/>
                  </a:lnTo>
                  <a:lnTo>
                    <a:pt x="15071" y="279"/>
                  </a:lnTo>
                  <a:lnTo>
                    <a:pt x="15071" y="178"/>
                  </a:lnTo>
                  <a:lnTo>
                    <a:pt x="14995" y="77"/>
                  </a:lnTo>
                  <a:lnTo>
                    <a:pt x="14919" y="26"/>
                  </a:lnTo>
                  <a:lnTo>
                    <a:pt x="14818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1" name="Google Shape;2401;p38"/>
            <p:cNvSpPr/>
            <p:nvPr/>
          </p:nvSpPr>
          <p:spPr>
            <a:xfrm>
              <a:off x="5569025" y="1446725"/>
              <a:ext cx="202000" cy="155150"/>
            </a:xfrm>
            <a:custGeom>
              <a:avLst/>
              <a:gdLst/>
              <a:ahLst/>
              <a:cxnLst/>
              <a:rect l="l" t="t" r="r" b="b"/>
              <a:pathLst>
                <a:path w="8080" h="6206" extrusionOk="0">
                  <a:moveTo>
                    <a:pt x="4053" y="557"/>
                  </a:moveTo>
                  <a:lnTo>
                    <a:pt x="4711" y="1089"/>
                  </a:lnTo>
                  <a:lnTo>
                    <a:pt x="4787" y="1165"/>
                  </a:lnTo>
                  <a:lnTo>
                    <a:pt x="4888" y="1190"/>
                  </a:lnTo>
                  <a:lnTo>
                    <a:pt x="5724" y="1368"/>
                  </a:lnTo>
                  <a:lnTo>
                    <a:pt x="5724" y="2204"/>
                  </a:lnTo>
                  <a:lnTo>
                    <a:pt x="5724" y="2330"/>
                  </a:lnTo>
                  <a:lnTo>
                    <a:pt x="5775" y="2432"/>
                  </a:lnTo>
                  <a:lnTo>
                    <a:pt x="6155" y="3191"/>
                  </a:lnTo>
                  <a:lnTo>
                    <a:pt x="5471" y="3698"/>
                  </a:lnTo>
                  <a:lnTo>
                    <a:pt x="5395" y="3774"/>
                  </a:lnTo>
                  <a:lnTo>
                    <a:pt x="5344" y="3875"/>
                  </a:lnTo>
                  <a:lnTo>
                    <a:pt x="4990" y="4660"/>
                  </a:lnTo>
                  <a:lnTo>
                    <a:pt x="4154" y="4458"/>
                  </a:lnTo>
                  <a:lnTo>
                    <a:pt x="4053" y="4432"/>
                  </a:lnTo>
                  <a:lnTo>
                    <a:pt x="3926" y="4458"/>
                  </a:lnTo>
                  <a:lnTo>
                    <a:pt x="3115" y="4660"/>
                  </a:lnTo>
                  <a:lnTo>
                    <a:pt x="2761" y="3875"/>
                  </a:lnTo>
                  <a:lnTo>
                    <a:pt x="2710" y="3774"/>
                  </a:lnTo>
                  <a:lnTo>
                    <a:pt x="2609" y="3698"/>
                  </a:lnTo>
                  <a:lnTo>
                    <a:pt x="1950" y="3191"/>
                  </a:lnTo>
                  <a:lnTo>
                    <a:pt x="2330" y="2432"/>
                  </a:lnTo>
                  <a:lnTo>
                    <a:pt x="2356" y="2330"/>
                  </a:lnTo>
                  <a:lnTo>
                    <a:pt x="2381" y="2204"/>
                  </a:lnTo>
                  <a:lnTo>
                    <a:pt x="2356" y="1368"/>
                  </a:lnTo>
                  <a:lnTo>
                    <a:pt x="3191" y="1190"/>
                  </a:lnTo>
                  <a:lnTo>
                    <a:pt x="3293" y="1165"/>
                  </a:lnTo>
                  <a:lnTo>
                    <a:pt x="3394" y="1089"/>
                  </a:lnTo>
                  <a:lnTo>
                    <a:pt x="4053" y="557"/>
                  </a:lnTo>
                  <a:close/>
                  <a:moveTo>
                    <a:pt x="1773" y="3723"/>
                  </a:moveTo>
                  <a:lnTo>
                    <a:pt x="2280" y="4103"/>
                  </a:lnTo>
                  <a:lnTo>
                    <a:pt x="2558" y="4686"/>
                  </a:lnTo>
                  <a:lnTo>
                    <a:pt x="1393" y="5598"/>
                  </a:lnTo>
                  <a:lnTo>
                    <a:pt x="1317" y="5091"/>
                  </a:lnTo>
                  <a:lnTo>
                    <a:pt x="1292" y="4990"/>
                  </a:lnTo>
                  <a:lnTo>
                    <a:pt x="1241" y="4914"/>
                  </a:lnTo>
                  <a:lnTo>
                    <a:pt x="1165" y="4838"/>
                  </a:lnTo>
                  <a:lnTo>
                    <a:pt x="1064" y="4787"/>
                  </a:lnTo>
                  <a:lnTo>
                    <a:pt x="633" y="4610"/>
                  </a:lnTo>
                  <a:lnTo>
                    <a:pt x="1773" y="3723"/>
                  </a:lnTo>
                  <a:close/>
                  <a:moveTo>
                    <a:pt x="6332" y="3723"/>
                  </a:moveTo>
                  <a:lnTo>
                    <a:pt x="7472" y="4610"/>
                  </a:lnTo>
                  <a:lnTo>
                    <a:pt x="7041" y="4787"/>
                  </a:lnTo>
                  <a:lnTo>
                    <a:pt x="6940" y="4838"/>
                  </a:lnTo>
                  <a:lnTo>
                    <a:pt x="6864" y="4914"/>
                  </a:lnTo>
                  <a:lnTo>
                    <a:pt x="6813" y="4990"/>
                  </a:lnTo>
                  <a:lnTo>
                    <a:pt x="6763" y="5091"/>
                  </a:lnTo>
                  <a:lnTo>
                    <a:pt x="6687" y="5598"/>
                  </a:lnTo>
                  <a:lnTo>
                    <a:pt x="5547" y="4686"/>
                  </a:lnTo>
                  <a:lnTo>
                    <a:pt x="5800" y="4103"/>
                  </a:lnTo>
                  <a:lnTo>
                    <a:pt x="6332" y="3723"/>
                  </a:lnTo>
                  <a:close/>
                  <a:moveTo>
                    <a:pt x="4053" y="0"/>
                  </a:moveTo>
                  <a:lnTo>
                    <a:pt x="3901" y="25"/>
                  </a:lnTo>
                  <a:lnTo>
                    <a:pt x="3749" y="101"/>
                  </a:lnTo>
                  <a:lnTo>
                    <a:pt x="3065" y="684"/>
                  </a:lnTo>
                  <a:lnTo>
                    <a:pt x="2204" y="861"/>
                  </a:lnTo>
                  <a:lnTo>
                    <a:pt x="2052" y="912"/>
                  </a:lnTo>
                  <a:lnTo>
                    <a:pt x="1925" y="1013"/>
                  </a:lnTo>
                  <a:lnTo>
                    <a:pt x="1874" y="1165"/>
                  </a:lnTo>
                  <a:lnTo>
                    <a:pt x="1849" y="1317"/>
                  </a:lnTo>
                  <a:lnTo>
                    <a:pt x="1849" y="2204"/>
                  </a:lnTo>
                  <a:lnTo>
                    <a:pt x="1444" y="3014"/>
                  </a:lnTo>
                  <a:lnTo>
                    <a:pt x="1418" y="3090"/>
                  </a:lnTo>
                  <a:lnTo>
                    <a:pt x="1418" y="3166"/>
                  </a:lnTo>
                  <a:lnTo>
                    <a:pt x="1418" y="3318"/>
                  </a:lnTo>
                  <a:lnTo>
                    <a:pt x="177" y="4306"/>
                  </a:lnTo>
                  <a:lnTo>
                    <a:pt x="101" y="4382"/>
                  </a:lnTo>
                  <a:lnTo>
                    <a:pt x="25" y="4483"/>
                  </a:lnTo>
                  <a:lnTo>
                    <a:pt x="0" y="4584"/>
                  </a:lnTo>
                  <a:lnTo>
                    <a:pt x="0" y="4686"/>
                  </a:lnTo>
                  <a:lnTo>
                    <a:pt x="51" y="4787"/>
                  </a:lnTo>
                  <a:lnTo>
                    <a:pt x="101" y="4888"/>
                  </a:lnTo>
                  <a:lnTo>
                    <a:pt x="177" y="4964"/>
                  </a:lnTo>
                  <a:lnTo>
                    <a:pt x="279" y="5015"/>
                  </a:lnTo>
                  <a:lnTo>
                    <a:pt x="811" y="5243"/>
                  </a:lnTo>
                  <a:lnTo>
                    <a:pt x="912" y="5851"/>
                  </a:lnTo>
                  <a:lnTo>
                    <a:pt x="937" y="5952"/>
                  </a:lnTo>
                  <a:lnTo>
                    <a:pt x="988" y="6053"/>
                  </a:lnTo>
                  <a:lnTo>
                    <a:pt x="1064" y="6129"/>
                  </a:lnTo>
                  <a:lnTo>
                    <a:pt x="1165" y="6180"/>
                  </a:lnTo>
                  <a:lnTo>
                    <a:pt x="1317" y="6205"/>
                  </a:lnTo>
                  <a:lnTo>
                    <a:pt x="1469" y="6180"/>
                  </a:lnTo>
                  <a:lnTo>
                    <a:pt x="1570" y="6129"/>
                  </a:lnTo>
                  <a:lnTo>
                    <a:pt x="2862" y="5116"/>
                  </a:lnTo>
                  <a:lnTo>
                    <a:pt x="2938" y="5167"/>
                  </a:lnTo>
                  <a:lnTo>
                    <a:pt x="3014" y="5192"/>
                  </a:lnTo>
                  <a:lnTo>
                    <a:pt x="3090" y="5192"/>
                  </a:lnTo>
                  <a:lnTo>
                    <a:pt x="3191" y="5167"/>
                  </a:lnTo>
                  <a:lnTo>
                    <a:pt x="4053" y="4964"/>
                  </a:lnTo>
                  <a:lnTo>
                    <a:pt x="4914" y="5167"/>
                  </a:lnTo>
                  <a:lnTo>
                    <a:pt x="5015" y="5192"/>
                  </a:lnTo>
                  <a:lnTo>
                    <a:pt x="5142" y="5167"/>
                  </a:lnTo>
                  <a:lnTo>
                    <a:pt x="5243" y="5116"/>
                  </a:lnTo>
                  <a:lnTo>
                    <a:pt x="6509" y="6129"/>
                  </a:lnTo>
                  <a:lnTo>
                    <a:pt x="6636" y="6180"/>
                  </a:lnTo>
                  <a:lnTo>
                    <a:pt x="6763" y="6205"/>
                  </a:lnTo>
                  <a:lnTo>
                    <a:pt x="6915" y="6180"/>
                  </a:lnTo>
                  <a:lnTo>
                    <a:pt x="7016" y="6129"/>
                  </a:lnTo>
                  <a:lnTo>
                    <a:pt x="7092" y="6053"/>
                  </a:lnTo>
                  <a:lnTo>
                    <a:pt x="7143" y="5952"/>
                  </a:lnTo>
                  <a:lnTo>
                    <a:pt x="7193" y="5851"/>
                  </a:lnTo>
                  <a:lnTo>
                    <a:pt x="7295" y="5243"/>
                  </a:lnTo>
                  <a:lnTo>
                    <a:pt x="7826" y="5015"/>
                  </a:lnTo>
                  <a:lnTo>
                    <a:pt x="7928" y="4964"/>
                  </a:lnTo>
                  <a:lnTo>
                    <a:pt x="8004" y="4888"/>
                  </a:lnTo>
                  <a:lnTo>
                    <a:pt x="8054" y="4787"/>
                  </a:lnTo>
                  <a:lnTo>
                    <a:pt x="8080" y="4686"/>
                  </a:lnTo>
                  <a:lnTo>
                    <a:pt x="8080" y="4584"/>
                  </a:lnTo>
                  <a:lnTo>
                    <a:pt x="8054" y="4483"/>
                  </a:lnTo>
                  <a:lnTo>
                    <a:pt x="8004" y="4382"/>
                  </a:lnTo>
                  <a:lnTo>
                    <a:pt x="7928" y="4306"/>
                  </a:lnTo>
                  <a:lnTo>
                    <a:pt x="6687" y="3318"/>
                  </a:lnTo>
                  <a:lnTo>
                    <a:pt x="6687" y="3166"/>
                  </a:lnTo>
                  <a:lnTo>
                    <a:pt x="6661" y="3090"/>
                  </a:lnTo>
                  <a:lnTo>
                    <a:pt x="6636" y="3014"/>
                  </a:lnTo>
                  <a:lnTo>
                    <a:pt x="6231" y="2204"/>
                  </a:lnTo>
                  <a:lnTo>
                    <a:pt x="6256" y="1317"/>
                  </a:lnTo>
                  <a:lnTo>
                    <a:pt x="6231" y="1165"/>
                  </a:lnTo>
                  <a:lnTo>
                    <a:pt x="6155" y="1013"/>
                  </a:lnTo>
                  <a:lnTo>
                    <a:pt x="6053" y="912"/>
                  </a:lnTo>
                  <a:lnTo>
                    <a:pt x="5901" y="861"/>
                  </a:lnTo>
                  <a:lnTo>
                    <a:pt x="5015" y="684"/>
                  </a:lnTo>
                  <a:lnTo>
                    <a:pt x="4331" y="101"/>
                  </a:lnTo>
                  <a:lnTo>
                    <a:pt x="4205" y="25"/>
                  </a:lnTo>
                  <a:lnTo>
                    <a:pt x="405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2" name="Google Shape;2402;p38"/>
            <p:cNvSpPr/>
            <p:nvPr/>
          </p:nvSpPr>
          <p:spPr>
            <a:xfrm>
              <a:off x="5638675" y="1483450"/>
              <a:ext cx="62700" cy="62700"/>
            </a:xfrm>
            <a:custGeom>
              <a:avLst/>
              <a:gdLst/>
              <a:ahLst/>
              <a:cxnLst/>
              <a:rect l="l" t="t" r="r" b="b"/>
              <a:pathLst>
                <a:path w="2508" h="2508" extrusionOk="0">
                  <a:moveTo>
                    <a:pt x="1267" y="507"/>
                  </a:moveTo>
                  <a:lnTo>
                    <a:pt x="1419" y="532"/>
                  </a:lnTo>
                  <a:lnTo>
                    <a:pt x="1545" y="557"/>
                  </a:lnTo>
                  <a:lnTo>
                    <a:pt x="1672" y="633"/>
                  </a:lnTo>
                  <a:lnTo>
                    <a:pt x="1773" y="735"/>
                  </a:lnTo>
                  <a:lnTo>
                    <a:pt x="1874" y="836"/>
                  </a:lnTo>
                  <a:lnTo>
                    <a:pt x="1925" y="963"/>
                  </a:lnTo>
                  <a:lnTo>
                    <a:pt x="1976" y="1089"/>
                  </a:lnTo>
                  <a:lnTo>
                    <a:pt x="2001" y="1241"/>
                  </a:lnTo>
                  <a:lnTo>
                    <a:pt x="1976" y="1393"/>
                  </a:lnTo>
                  <a:lnTo>
                    <a:pt x="1925" y="1520"/>
                  </a:lnTo>
                  <a:lnTo>
                    <a:pt x="1874" y="1646"/>
                  </a:lnTo>
                  <a:lnTo>
                    <a:pt x="1773" y="1773"/>
                  </a:lnTo>
                  <a:lnTo>
                    <a:pt x="1672" y="1849"/>
                  </a:lnTo>
                  <a:lnTo>
                    <a:pt x="1545" y="1925"/>
                  </a:lnTo>
                  <a:lnTo>
                    <a:pt x="1419" y="1950"/>
                  </a:lnTo>
                  <a:lnTo>
                    <a:pt x="1267" y="1976"/>
                  </a:lnTo>
                  <a:lnTo>
                    <a:pt x="1115" y="1950"/>
                  </a:lnTo>
                  <a:lnTo>
                    <a:pt x="988" y="1925"/>
                  </a:lnTo>
                  <a:lnTo>
                    <a:pt x="861" y="1849"/>
                  </a:lnTo>
                  <a:lnTo>
                    <a:pt x="735" y="1773"/>
                  </a:lnTo>
                  <a:lnTo>
                    <a:pt x="659" y="1646"/>
                  </a:lnTo>
                  <a:lnTo>
                    <a:pt x="583" y="1520"/>
                  </a:lnTo>
                  <a:lnTo>
                    <a:pt x="532" y="1393"/>
                  </a:lnTo>
                  <a:lnTo>
                    <a:pt x="532" y="1241"/>
                  </a:lnTo>
                  <a:lnTo>
                    <a:pt x="532" y="1089"/>
                  </a:lnTo>
                  <a:lnTo>
                    <a:pt x="583" y="963"/>
                  </a:lnTo>
                  <a:lnTo>
                    <a:pt x="659" y="836"/>
                  </a:lnTo>
                  <a:lnTo>
                    <a:pt x="735" y="735"/>
                  </a:lnTo>
                  <a:lnTo>
                    <a:pt x="861" y="633"/>
                  </a:lnTo>
                  <a:lnTo>
                    <a:pt x="988" y="557"/>
                  </a:lnTo>
                  <a:lnTo>
                    <a:pt x="1115" y="532"/>
                  </a:lnTo>
                  <a:lnTo>
                    <a:pt x="1267" y="507"/>
                  </a:lnTo>
                  <a:close/>
                  <a:moveTo>
                    <a:pt x="1267" y="0"/>
                  </a:moveTo>
                  <a:lnTo>
                    <a:pt x="1013" y="25"/>
                  </a:lnTo>
                  <a:lnTo>
                    <a:pt x="760" y="76"/>
                  </a:lnTo>
                  <a:lnTo>
                    <a:pt x="557" y="203"/>
                  </a:lnTo>
                  <a:lnTo>
                    <a:pt x="380" y="355"/>
                  </a:lnTo>
                  <a:lnTo>
                    <a:pt x="228" y="532"/>
                  </a:lnTo>
                  <a:lnTo>
                    <a:pt x="101" y="760"/>
                  </a:lnTo>
                  <a:lnTo>
                    <a:pt x="25" y="988"/>
                  </a:lnTo>
                  <a:lnTo>
                    <a:pt x="0" y="1241"/>
                  </a:lnTo>
                  <a:lnTo>
                    <a:pt x="25" y="1494"/>
                  </a:lnTo>
                  <a:lnTo>
                    <a:pt x="101" y="1722"/>
                  </a:lnTo>
                  <a:lnTo>
                    <a:pt x="228" y="1950"/>
                  </a:lnTo>
                  <a:lnTo>
                    <a:pt x="380" y="2128"/>
                  </a:lnTo>
                  <a:lnTo>
                    <a:pt x="557" y="2280"/>
                  </a:lnTo>
                  <a:lnTo>
                    <a:pt x="760" y="2406"/>
                  </a:lnTo>
                  <a:lnTo>
                    <a:pt x="1013" y="2482"/>
                  </a:lnTo>
                  <a:lnTo>
                    <a:pt x="1267" y="2508"/>
                  </a:lnTo>
                  <a:lnTo>
                    <a:pt x="1520" y="2482"/>
                  </a:lnTo>
                  <a:lnTo>
                    <a:pt x="1748" y="2406"/>
                  </a:lnTo>
                  <a:lnTo>
                    <a:pt x="1950" y="2280"/>
                  </a:lnTo>
                  <a:lnTo>
                    <a:pt x="2153" y="2128"/>
                  </a:lnTo>
                  <a:lnTo>
                    <a:pt x="2305" y="1950"/>
                  </a:lnTo>
                  <a:lnTo>
                    <a:pt x="2406" y="1722"/>
                  </a:lnTo>
                  <a:lnTo>
                    <a:pt x="2482" y="1494"/>
                  </a:lnTo>
                  <a:lnTo>
                    <a:pt x="2508" y="1241"/>
                  </a:lnTo>
                  <a:lnTo>
                    <a:pt x="2482" y="988"/>
                  </a:lnTo>
                  <a:lnTo>
                    <a:pt x="2406" y="760"/>
                  </a:lnTo>
                  <a:lnTo>
                    <a:pt x="2305" y="532"/>
                  </a:lnTo>
                  <a:lnTo>
                    <a:pt x="2153" y="355"/>
                  </a:lnTo>
                  <a:lnTo>
                    <a:pt x="1950" y="203"/>
                  </a:lnTo>
                  <a:lnTo>
                    <a:pt x="1748" y="76"/>
                  </a:lnTo>
                  <a:lnTo>
                    <a:pt x="1520" y="25"/>
                  </a:lnTo>
                  <a:lnTo>
                    <a:pt x="126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3" name="Google Shape;2403;p38"/>
            <p:cNvSpPr/>
            <p:nvPr/>
          </p:nvSpPr>
          <p:spPr>
            <a:xfrm>
              <a:off x="5627900" y="1380225"/>
              <a:ext cx="84875" cy="13325"/>
            </a:xfrm>
            <a:custGeom>
              <a:avLst/>
              <a:gdLst/>
              <a:ahLst/>
              <a:cxnLst/>
              <a:rect l="l" t="t" r="r" b="b"/>
              <a:pathLst>
                <a:path w="3395" h="533" extrusionOk="0">
                  <a:moveTo>
                    <a:pt x="254" y="1"/>
                  </a:moveTo>
                  <a:lnTo>
                    <a:pt x="153" y="26"/>
                  </a:lnTo>
                  <a:lnTo>
                    <a:pt x="77" y="77"/>
                  </a:lnTo>
                  <a:lnTo>
                    <a:pt x="26" y="153"/>
                  </a:lnTo>
                  <a:lnTo>
                    <a:pt x="1" y="254"/>
                  </a:lnTo>
                  <a:lnTo>
                    <a:pt x="26" y="355"/>
                  </a:lnTo>
                  <a:lnTo>
                    <a:pt x="77" y="457"/>
                  </a:lnTo>
                  <a:lnTo>
                    <a:pt x="153" y="507"/>
                  </a:lnTo>
                  <a:lnTo>
                    <a:pt x="254" y="533"/>
                  </a:lnTo>
                  <a:lnTo>
                    <a:pt x="3116" y="533"/>
                  </a:lnTo>
                  <a:lnTo>
                    <a:pt x="3217" y="507"/>
                  </a:lnTo>
                  <a:lnTo>
                    <a:pt x="3319" y="457"/>
                  </a:lnTo>
                  <a:lnTo>
                    <a:pt x="3369" y="355"/>
                  </a:lnTo>
                  <a:lnTo>
                    <a:pt x="3395" y="254"/>
                  </a:lnTo>
                  <a:lnTo>
                    <a:pt x="3369" y="153"/>
                  </a:lnTo>
                  <a:lnTo>
                    <a:pt x="3319" y="77"/>
                  </a:lnTo>
                  <a:lnTo>
                    <a:pt x="3217" y="26"/>
                  </a:lnTo>
                  <a:lnTo>
                    <a:pt x="3116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4" name="Google Shape;2404;p38"/>
            <p:cNvSpPr/>
            <p:nvPr/>
          </p:nvSpPr>
          <p:spPr>
            <a:xfrm>
              <a:off x="5567125" y="1401750"/>
              <a:ext cx="132350" cy="13325"/>
            </a:xfrm>
            <a:custGeom>
              <a:avLst/>
              <a:gdLst/>
              <a:ahLst/>
              <a:cxnLst/>
              <a:rect l="l" t="t" r="r" b="b"/>
              <a:pathLst>
                <a:path w="5294" h="533" extrusionOk="0">
                  <a:moveTo>
                    <a:pt x="253" y="1"/>
                  </a:moveTo>
                  <a:lnTo>
                    <a:pt x="152" y="26"/>
                  </a:lnTo>
                  <a:lnTo>
                    <a:pt x="76" y="77"/>
                  </a:lnTo>
                  <a:lnTo>
                    <a:pt x="0" y="178"/>
                  </a:lnTo>
                  <a:lnTo>
                    <a:pt x="0" y="279"/>
                  </a:lnTo>
                  <a:lnTo>
                    <a:pt x="0" y="381"/>
                  </a:lnTo>
                  <a:lnTo>
                    <a:pt x="76" y="457"/>
                  </a:lnTo>
                  <a:lnTo>
                    <a:pt x="152" y="507"/>
                  </a:lnTo>
                  <a:lnTo>
                    <a:pt x="253" y="533"/>
                  </a:lnTo>
                  <a:lnTo>
                    <a:pt x="5040" y="533"/>
                  </a:lnTo>
                  <a:lnTo>
                    <a:pt x="5142" y="507"/>
                  </a:lnTo>
                  <a:lnTo>
                    <a:pt x="5218" y="457"/>
                  </a:lnTo>
                  <a:lnTo>
                    <a:pt x="5268" y="381"/>
                  </a:lnTo>
                  <a:lnTo>
                    <a:pt x="5294" y="279"/>
                  </a:lnTo>
                  <a:lnTo>
                    <a:pt x="5268" y="178"/>
                  </a:lnTo>
                  <a:lnTo>
                    <a:pt x="5218" y="77"/>
                  </a:lnTo>
                  <a:lnTo>
                    <a:pt x="5142" y="26"/>
                  </a:lnTo>
                  <a:lnTo>
                    <a:pt x="5040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5" name="Google Shape;2405;p38"/>
            <p:cNvSpPr/>
            <p:nvPr/>
          </p:nvSpPr>
          <p:spPr>
            <a:xfrm>
              <a:off x="5716550" y="1401750"/>
              <a:ext cx="57000" cy="13325"/>
            </a:xfrm>
            <a:custGeom>
              <a:avLst/>
              <a:gdLst/>
              <a:ahLst/>
              <a:cxnLst/>
              <a:rect l="l" t="t" r="r" b="b"/>
              <a:pathLst>
                <a:path w="2280" h="533" extrusionOk="0">
                  <a:moveTo>
                    <a:pt x="279" y="1"/>
                  </a:moveTo>
                  <a:lnTo>
                    <a:pt x="178" y="26"/>
                  </a:lnTo>
                  <a:lnTo>
                    <a:pt x="102" y="77"/>
                  </a:lnTo>
                  <a:lnTo>
                    <a:pt x="26" y="178"/>
                  </a:lnTo>
                  <a:lnTo>
                    <a:pt x="0" y="279"/>
                  </a:lnTo>
                  <a:lnTo>
                    <a:pt x="26" y="381"/>
                  </a:lnTo>
                  <a:lnTo>
                    <a:pt x="102" y="457"/>
                  </a:lnTo>
                  <a:lnTo>
                    <a:pt x="178" y="507"/>
                  </a:lnTo>
                  <a:lnTo>
                    <a:pt x="279" y="533"/>
                  </a:lnTo>
                  <a:lnTo>
                    <a:pt x="2027" y="533"/>
                  </a:lnTo>
                  <a:lnTo>
                    <a:pt x="2128" y="507"/>
                  </a:lnTo>
                  <a:lnTo>
                    <a:pt x="2204" y="457"/>
                  </a:lnTo>
                  <a:lnTo>
                    <a:pt x="2255" y="381"/>
                  </a:lnTo>
                  <a:lnTo>
                    <a:pt x="2280" y="279"/>
                  </a:lnTo>
                  <a:lnTo>
                    <a:pt x="2255" y="178"/>
                  </a:lnTo>
                  <a:lnTo>
                    <a:pt x="2204" y="77"/>
                  </a:lnTo>
                  <a:lnTo>
                    <a:pt x="2128" y="26"/>
                  </a:lnTo>
                  <a:lnTo>
                    <a:pt x="202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6" name="Google Shape;2406;p38"/>
            <p:cNvSpPr/>
            <p:nvPr/>
          </p:nvSpPr>
          <p:spPr>
            <a:xfrm>
              <a:off x="5584200" y="1423925"/>
              <a:ext cx="62725" cy="13325"/>
            </a:xfrm>
            <a:custGeom>
              <a:avLst/>
              <a:gdLst/>
              <a:ahLst/>
              <a:cxnLst/>
              <a:rect l="l" t="t" r="r" b="b"/>
              <a:pathLst>
                <a:path w="2509" h="533" extrusionOk="0">
                  <a:moveTo>
                    <a:pt x="254" y="0"/>
                  </a:moveTo>
                  <a:lnTo>
                    <a:pt x="153" y="26"/>
                  </a:lnTo>
                  <a:lnTo>
                    <a:pt x="77" y="76"/>
                  </a:lnTo>
                  <a:lnTo>
                    <a:pt x="26" y="152"/>
                  </a:lnTo>
                  <a:lnTo>
                    <a:pt x="1" y="254"/>
                  </a:lnTo>
                  <a:lnTo>
                    <a:pt x="26" y="355"/>
                  </a:lnTo>
                  <a:lnTo>
                    <a:pt x="77" y="431"/>
                  </a:lnTo>
                  <a:lnTo>
                    <a:pt x="153" y="507"/>
                  </a:lnTo>
                  <a:lnTo>
                    <a:pt x="254" y="532"/>
                  </a:lnTo>
                  <a:lnTo>
                    <a:pt x="2255" y="532"/>
                  </a:lnTo>
                  <a:lnTo>
                    <a:pt x="2356" y="507"/>
                  </a:lnTo>
                  <a:lnTo>
                    <a:pt x="2432" y="431"/>
                  </a:lnTo>
                  <a:lnTo>
                    <a:pt x="2483" y="355"/>
                  </a:lnTo>
                  <a:lnTo>
                    <a:pt x="2508" y="254"/>
                  </a:lnTo>
                  <a:lnTo>
                    <a:pt x="2483" y="152"/>
                  </a:lnTo>
                  <a:lnTo>
                    <a:pt x="2432" y="76"/>
                  </a:lnTo>
                  <a:lnTo>
                    <a:pt x="2356" y="26"/>
                  </a:lnTo>
                  <a:lnTo>
                    <a:pt x="225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7" name="Google Shape;2407;p38"/>
            <p:cNvSpPr/>
            <p:nvPr/>
          </p:nvSpPr>
          <p:spPr>
            <a:xfrm>
              <a:off x="5664625" y="1423925"/>
              <a:ext cx="91200" cy="13325"/>
            </a:xfrm>
            <a:custGeom>
              <a:avLst/>
              <a:gdLst/>
              <a:ahLst/>
              <a:cxnLst/>
              <a:rect l="l" t="t" r="r" b="b"/>
              <a:pathLst>
                <a:path w="3648" h="533" extrusionOk="0">
                  <a:moveTo>
                    <a:pt x="254" y="0"/>
                  </a:moveTo>
                  <a:lnTo>
                    <a:pt x="153" y="26"/>
                  </a:lnTo>
                  <a:lnTo>
                    <a:pt x="77" y="76"/>
                  </a:lnTo>
                  <a:lnTo>
                    <a:pt x="26" y="152"/>
                  </a:lnTo>
                  <a:lnTo>
                    <a:pt x="1" y="254"/>
                  </a:lnTo>
                  <a:lnTo>
                    <a:pt x="26" y="355"/>
                  </a:lnTo>
                  <a:lnTo>
                    <a:pt x="77" y="431"/>
                  </a:lnTo>
                  <a:lnTo>
                    <a:pt x="153" y="507"/>
                  </a:lnTo>
                  <a:lnTo>
                    <a:pt x="254" y="532"/>
                  </a:lnTo>
                  <a:lnTo>
                    <a:pt x="3395" y="532"/>
                  </a:lnTo>
                  <a:lnTo>
                    <a:pt x="3496" y="507"/>
                  </a:lnTo>
                  <a:lnTo>
                    <a:pt x="3572" y="431"/>
                  </a:lnTo>
                  <a:lnTo>
                    <a:pt x="3648" y="355"/>
                  </a:lnTo>
                  <a:lnTo>
                    <a:pt x="3648" y="254"/>
                  </a:lnTo>
                  <a:lnTo>
                    <a:pt x="3648" y="152"/>
                  </a:lnTo>
                  <a:lnTo>
                    <a:pt x="3572" y="76"/>
                  </a:lnTo>
                  <a:lnTo>
                    <a:pt x="3496" y="26"/>
                  </a:lnTo>
                  <a:lnTo>
                    <a:pt x="3395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8" name="Google Shape;2408;p38"/>
            <p:cNvSpPr/>
            <p:nvPr/>
          </p:nvSpPr>
          <p:spPr>
            <a:xfrm>
              <a:off x="5765950" y="1472675"/>
              <a:ext cx="61425" cy="62075"/>
            </a:xfrm>
            <a:custGeom>
              <a:avLst/>
              <a:gdLst/>
              <a:ahLst/>
              <a:cxnLst/>
              <a:rect l="l" t="t" r="r" b="b"/>
              <a:pathLst>
                <a:path w="2457" h="2483" extrusionOk="0">
                  <a:moveTo>
                    <a:pt x="1368" y="532"/>
                  </a:moveTo>
                  <a:lnTo>
                    <a:pt x="1520" y="583"/>
                  </a:lnTo>
                  <a:lnTo>
                    <a:pt x="1621" y="634"/>
                  </a:lnTo>
                  <a:lnTo>
                    <a:pt x="1722" y="735"/>
                  </a:lnTo>
                  <a:lnTo>
                    <a:pt x="1824" y="836"/>
                  </a:lnTo>
                  <a:lnTo>
                    <a:pt x="1900" y="963"/>
                  </a:lnTo>
                  <a:lnTo>
                    <a:pt x="1925" y="1090"/>
                  </a:lnTo>
                  <a:lnTo>
                    <a:pt x="1950" y="1242"/>
                  </a:lnTo>
                  <a:lnTo>
                    <a:pt x="1925" y="1394"/>
                  </a:lnTo>
                  <a:lnTo>
                    <a:pt x="1900" y="1520"/>
                  </a:lnTo>
                  <a:lnTo>
                    <a:pt x="1824" y="1647"/>
                  </a:lnTo>
                  <a:lnTo>
                    <a:pt x="1722" y="1748"/>
                  </a:lnTo>
                  <a:lnTo>
                    <a:pt x="1621" y="1824"/>
                  </a:lnTo>
                  <a:lnTo>
                    <a:pt x="1520" y="1900"/>
                  </a:lnTo>
                  <a:lnTo>
                    <a:pt x="1368" y="1951"/>
                  </a:lnTo>
                  <a:lnTo>
                    <a:pt x="1089" y="1951"/>
                  </a:lnTo>
                  <a:lnTo>
                    <a:pt x="963" y="1900"/>
                  </a:lnTo>
                  <a:lnTo>
                    <a:pt x="836" y="1824"/>
                  </a:lnTo>
                  <a:lnTo>
                    <a:pt x="735" y="1748"/>
                  </a:lnTo>
                  <a:lnTo>
                    <a:pt x="633" y="1647"/>
                  </a:lnTo>
                  <a:lnTo>
                    <a:pt x="583" y="1520"/>
                  </a:lnTo>
                  <a:lnTo>
                    <a:pt x="532" y="1394"/>
                  </a:lnTo>
                  <a:lnTo>
                    <a:pt x="507" y="1242"/>
                  </a:lnTo>
                  <a:lnTo>
                    <a:pt x="532" y="1090"/>
                  </a:lnTo>
                  <a:lnTo>
                    <a:pt x="583" y="963"/>
                  </a:lnTo>
                  <a:lnTo>
                    <a:pt x="633" y="836"/>
                  </a:lnTo>
                  <a:lnTo>
                    <a:pt x="735" y="735"/>
                  </a:lnTo>
                  <a:lnTo>
                    <a:pt x="836" y="634"/>
                  </a:lnTo>
                  <a:lnTo>
                    <a:pt x="963" y="583"/>
                  </a:lnTo>
                  <a:lnTo>
                    <a:pt x="1089" y="532"/>
                  </a:lnTo>
                  <a:close/>
                  <a:moveTo>
                    <a:pt x="1241" y="1"/>
                  </a:moveTo>
                  <a:lnTo>
                    <a:pt x="988" y="26"/>
                  </a:lnTo>
                  <a:lnTo>
                    <a:pt x="760" y="102"/>
                  </a:lnTo>
                  <a:lnTo>
                    <a:pt x="532" y="203"/>
                  </a:lnTo>
                  <a:lnTo>
                    <a:pt x="355" y="355"/>
                  </a:lnTo>
                  <a:lnTo>
                    <a:pt x="203" y="558"/>
                  </a:lnTo>
                  <a:lnTo>
                    <a:pt x="76" y="760"/>
                  </a:lnTo>
                  <a:lnTo>
                    <a:pt x="25" y="988"/>
                  </a:lnTo>
                  <a:lnTo>
                    <a:pt x="0" y="1242"/>
                  </a:lnTo>
                  <a:lnTo>
                    <a:pt x="25" y="1495"/>
                  </a:lnTo>
                  <a:lnTo>
                    <a:pt x="76" y="1723"/>
                  </a:lnTo>
                  <a:lnTo>
                    <a:pt x="203" y="1925"/>
                  </a:lnTo>
                  <a:lnTo>
                    <a:pt x="355" y="2103"/>
                  </a:lnTo>
                  <a:lnTo>
                    <a:pt x="532" y="2255"/>
                  </a:lnTo>
                  <a:lnTo>
                    <a:pt x="760" y="2381"/>
                  </a:lnTo>
                  <a:lnTo>
                    <a:pt x="988" y="2457"/>
                  </a:lnTo>
                  <a:lnTo>
                    <a:pt x="1241" y="2483"/>
                  </a:lnTo>
                  <a:lnTo>
                    <a:pt x="1469" y="2457"/>
                  </a:lnTo>
                  <a:lnTo>
                    <a:pt x="1722" y="2381"/>
                  </a:lnTo>
                  <a:lnTo>
                    <a:pt x="1925" y="2255"/>
                  </a:lnTo>
                  <a:lnTo>
                    <a:pt x="2102" y="2103"/>
                  </a:lnTo>
                  <a:lnTo>
                    <a:pt x="2254" y="1925"/>
                  </a:lnTo>
                  <a:lnTo>
                    <a:pt x="2381" y="1723"/>
                  </a:lnTo>
                  <a:lnTo>
                    <a:pt x="2432" y="1495"/>
                  </a:lnTo>
                  <a:lnTo>
                    <a:pt x="2457" y="1242"/>
                  </a:lnTo>
                  <a:lnTo>
                    <a:pt x="2432" y="988"/>
                  </a:lnTo>
                  <a:lnTo>
                    <a:pt x="2381" y="760"/>
                  </a:lnTo>
                  <a:lnTo>
                    <a:pt x="2254" y="558"/>
                  </a:lnTo>
                  <a:lnTo>
                    <a:pt x="2102" y="355"/>
                  </a:lnTo>
                  <a:lnTo>
                    <a:pt x="1925" y="203"/>
                  </a:lnTo>
                  <a:lnTo>
                    <a:pt x="1722" y="102"/>
                  </a:lnTo>
                  <a:lnTo>
                    <a:pt x="1469" y="26"/>
                  </a:lnTo>
                  <a:lnTo>
                    <a:pt x="1241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9" name="Google Shape;2409;p38"/>
            <p:cNvSpPr/>
            <p:nvPr/>
          </p:nvSpPr>
          <p:spPr>
            <a:xfrm>
              <a:off x="5512025" y="1472675"/>
              <a:ext cx="62075" cy="62075"/>
            </a:xfrm>
            <a:custGeom>
              <a:avLst/>
              <a:gdLst/>
              <a:ahLst/>
              <a:cxnLst/>
              <a:rect l="l" t="t" r="r" b="b"/>
              <a:pathLst>
                <a:path w="2483" h="2483" extrusionOk="0">
                  <a:moveTo>
                    <a:pt x="1394" y="532"/>
                  </a:moveTo>
                  <a:lnTo>
                    <a:pt x="1520" y="583"/>
                  </a:lnTo>
                  <a:lnTo>
                    <a:pt x="1647" y="634"/>
                  </a:lnTo>
                  <a:lnTo>
                    <a:pt x="1748" y="735"/>
                  </a:lnTo>
                  <a:lnTo>
                    <a:pt x="1849" y="836"/>
                  </a:lnTo>
                  <a:lnTo>
                    <a:pt x="1900" y="963"/>
                  </a:lnTo>
                  <a:lnTo>
                    <a:pt x="1951" y="1090"/>
                  </a:lnTo>
                  <a:lnTo>
                    <a:pt x="1976" y="1242"/>
                  </a:lnTo>
                  <a:lnTo>
                    <a:pt x="1951" y="1394"/>
                  </a:lnTo>
                  <a:lnTo>
                    <a:pt x="1900" y="1520"/>
                  </a:lnTo>
                  <a:lnTo>
                    <a:pt x="1849" y="1647"/>
                  </a:lnTo>
                  <a:lnTo>
                    <a:pt x="1748" y="1748"/>
                  </a:lnTo>
                  <a:lnTo>
                    <a:pt x="1647" y="1824"/>
                  </a:lnTo>
                  <a:lnTo>
                    <a:pt x="1520" y="1900"/>
                  </a:lnTo>
                  <a:lnTo>
                    <a:pt x="1394" y="1951"/>
                  </a:lnTo>
                  <a:lnTo>
                    <a:pt x="1115" y="1951"/>
                  </a:lnTo>
                  <a:lnTo>
                    <a:pt x="963" y="1900"/>
                  </a:lnTo>
                  <a:lnTo>
                    <a:pt x="862" y="1824"/>
                  </a:lnTo>
                  <a:lnTo>
                    <a:pt x="735" y="1748"/>
                  </a:lnTo>
                  <a:lnTo>
                    <a:pt x="659" y="1647"/>
                  </a:lnTo>
                  <a:lnTo>
                    <a:pt x="583" y="1520"/>
                  </a:lnTo>
                  <a:lnTo>
                    <a:pt x="558" y="1394"/>
                  </a:lnTo>
                  <a:lnTo>
                    <a:pt x="532" y="1242"/>
                  </a:lnTo>
                  <a:lnTo>
                    <a:pt x="558" y="1090"/>
                  </a:lnTo>
                  <a:lnTo>
                    <a:pt x="583" y="963"/>
                  </a:lnTo>
                  <a:lnTo>
                    <a:pt x="659" y="836"/>
                  </a:lnTo>
                  <a:lnTo>
                    <a:pt x="735" y="735"/>
                  </a:lnTo>
                  <a:lnTo>
                    <a:pt x="862" y="634"/>
                  </a:lnTo>
                  <a:lnTo>
                    <a:pt x="963" y="583"/>
                  </a:lnTo>
                  <a:lnTo>
                    <a:pt x="1115" y="532"/>
                  </a:lnTo>
                  <a:close/>
                  <a:moveTo>
                    <a:pt x="1242" y="1"/>
                  </a:moveTo>
                  <a:lnTo>
                    <a:pt x="1014" y="26"/>
                  </a:lnTo>
                  <a:lnTo>
                    <a:pt x="760" y="102"/>
                  </a:lnTo>
                  <a:lnTo>
                    <a:pt x="558" y="203"/>
                  </a:lnTo>
                  <a:lnTo>
                    <a:pt x="380" y="355"/>
                  </a:lnTo>
                  <a:lnTo>
                    <a:pt x="229" y="558"/>
                  </a:lnTo>
                  <a:lnTo>
                    <a:pt x="102" y="760"/>
                  </a:lnTo>
                  <a:lnTo>
                    <a:pt x="26" y="988"/>
                  </a:lnTo>
                  <a:lnTo>
                    <a:pt x="1" y="1242"/>
                  </a:lnTo>
                  <a:lnTo>
                    <a:pt x="26" y="1495"/>
                  </a:lnTo>
                  <a:lnTo>
                    <a:pt x="102" y="1723"/>
                  </a:lnTo>
                  <a:lnTo>
                    <a:pt x="229" y="1925"/>
                  </a:lnTo>
                  <a:lnTo>
                    <a:pt x="380" y="2103"/>
                  </a:lnTo>
                  <a:lnTo>
                    <a:pt x="558" y="2255"/>
                  </a:lnTo>
                  <a:lnTo>
                    <a:pt x="760" y="2381"/>
                  </a:lnTo>
                  <a:lnTo>
                    <a:pt x="1014" y="2457"/>
                  </a:lnTo>
                  <a:lnTo>
                    <a:pt x="1242" y="2483"/>
                  </a:lnTo>
                  <a:lnTo>
                    <a:pt x="1495" y="2457"/>
                  </a:lnTo>
                  <a:lnTo>
                    <a:pt x="1723" y="2381"/>
                  </a:lnTo>
                  <a:lnTo>
                    <a:pt x="1951" y="2255"/>
                  </a:lnTo>
                  <a:lnTo>
                    <a:pt x="2128" y="2103"/>
                  </a:lnTo>
                  <a:lnTo>
                    <a:pt x="2280" y="1925"/>
                  </a:lnTo>
                  <a:lnTo>
                    <a:pt x="2381" y="1723"/>
                  </a:lnTo>
                  <a:lnTo>
                    <a:pt x="2457" y="1495"/>
                  </a:lnTo>
                  <a:lnTo>
                    <a:pt x="2483" y="1242"/>
                  </a:lnTo>
                  <a:lnTo>
                    <a:pt x="2457" y="988"/>
                  </a:lnTo>
                  <a:lnTo>
                    <a:pt x="2381" y="760"/>
                  </a:lnTo>
                  <a:lnTo>
                    <a:pt x="2280" y="558"/>
                  </a:lnTo>
                  <a:lnTo>
                    <a:pt x="2128" y="355"/>
                  </a:lnTo>
                  <a:lnTo>
                    <a:pt x="1951" y="203"/>
                  </a:lnTo>
                  <a:lnTo>
                    <a:pt x="1723" y="102"/>
                  </a:lnTo>
                  <a:lnTo>
                    <a:pt x="1495" y="26"/>
                  </a:lnTo>
                  <a:lnTo>
                    <a:pt x="1242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10" name="Google Shape;2410;p38"/>
          <p:cNvGrpSpPr/>
          <p:nvPr/>
        </p:nvGrpSpPr>
        <p:grpSpPr>
          <a:xfrm>
            <a:off x="1127334" y="1609005"/>
            <a:ext cx="425704" cy="427195"/>
            <a:chOff x="3214775" y="1263100"/>
            <a:chExt cx="446425" cy="447050"/>
          </a:xfrm>
        </p:grpSpPr>
        <p:sp>
          <p:nvSpPr>
            <p:cNvPr id="2411" name="Google Shape;2411;p38"/>
            <p:cNvSpPr/>
            <p:nvPr/>
          </p:nvSpPr>
          <p:spPr>
            <a:xfrm>
              <a:off x="3221125" y="1270050"/>
              <a:ext cx="57000" cy="428700"/>
            </a:xfrm>
            <a:custGeom>
              <a:avLst/>
              <a:gdLst/>
              <a:ahLst/>
              <a:cxnLst/>
              <a:rect l="l" t="t" r="r" b="b"/>
              <a:pathLst>
                <a:path w="2280" h="17148" extrusionOk="0">
                  <a:moveTo>
                    <a:pt x="861" y="1"/>
                  </a:moveTo>
                  <a:lnTo>
                    <a:pt x="709" y="51"/>
                  </a:lnTo>
                  <a:lnTo>
                    <a:pt x="557" y="127"/>
                  </a:lnTo>
                  <a:lnTo>
                    <a:pt x="456" y="254"/>
                  </a:lnTo>
                  <a:lnTo>
                    <a:pt x="355" y="406"/>
                  </a:lnTo>
                  <a:lnTo>
                    <a:pt x="304" y="583"/>
                  </a:lnTo>
                  <a:lnTo>
                    <a:pt x="253" y="786"/>
                  </a:lnTo>
                  <a:lnTo>
                    <a:pt x="228" y="988"/>
                  </a:lnTo>
                  <a:lnTo>
                    <a:pt x="203" y="1368"/>
                  </a:lnTo>
                  <a:lnTo>
                    <a:pt x="0" y="16286"/>
                  </a:lnTo>
                  <a:lnTo>
                    <a:pt x="0" y="16388"/>
                  </a:lnTo>
                  <a:lnTo>
                    <a:pt x="25" y="16489"/>
                  </a:lnTo>
                  <a:lnTo>
                    <a:pt x="127" y="16666"/>
                  </a:lnTo>
                  <a:lnTo>
                    <a:pt x="253" y="16818"/>
                  </a:lnTo>
                  <a:lnTo>
                    <a:pt x="405" y="16945"/>
                  </a:lnTo>
                  <a:lnTo>
                    <a:pt x="608" y="17021"/>
                  </a:lnTo>
                  <a:lnTo>
                    <a:pt x="810" y="17097"/>
                  </a:lnTo>
                  <a:lnTo>
                    <a:pt x="1038" y="17148"/>
                  </a:lnTo>
                  <a:lnTo>
                    <a:pt x="1773" y="17148"/>
                  </a:lnTo>
                  <a:lnTo>
                    <a:pt x="2280" y="10436"/>
                  </a:lnTo>
                  <a:lnTo>
                    <a:pt x="157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2" name="Google Shape;2412;p38"/>
            <p:cNvSpPr/>
            <p:nvPr/>
          </p:nvSpPr>
          <p:spPr>
            <a:xfrm>
              <a:off x="3221125" y="1271325"/>
              <a:ext cx="42425" cy="431850"/>
            </a:xfrm>
            <a:custGeom>
              <a:avLst/>
              <a:gdLst/>
              <a:ahLst/>
              <a:cxnLst/>
              <a:rect l="l" t="t" r="r" b="b"/>
              <a:pathLst>
                <a:path w="1697" h="17274" extrusionOk="0">
                  <a:moveTo>
                    <a:pt x="760" y="0"/>
                  </a:moveTo>
                  <a:lnTo>
                    <a:pt x="583" y="51"/>
                  </a:lnTo>
                  <a:lnTo>
                    <a:pt x="456" y="127"/>
                  </a:lnTo>
                  <a:lnTo>
                    <a:pt x="329" y="228"/>
                  </a:lnTo>
                  <a:lnTo>
                    <a:pt x="203" y="355"/>
                  </a:lnTo>
                  <a:lnTo>
                    <a:pt x="127" y="507"/>
                  </a:lnTo>
                  <a:lnTo>
                    <a:pt x="51" y="659"/>
                  </a:lnTo>
                  <a:lnTo>
                    <a:pt x="25" y="811"/>
                  </a:lnTo>
                  <a:lnTo>
                    <a:pt x="0" y="988"/>
                  </a:lnTo>
                  <a:lnTo>
                    <a:pt x="0" y="16235"/>
                  </a:lnTo>
                  <a:lnTo>
                    <a:pt x="25" y="16438"/>
                  </a:lnTo>
                  <a:lnTo>
                    <a:pt x="76" y="16641"/>
                  </a:lnTo>
                  <a:lnTo>
                    <a:pt x="177" y="16818"/>
                  </a:lnTo>
                  <a:lnTo>
                    <a:pt x="304" y="16970"/>
                  </a:lnTo>
                  <a:lnTo>
                    <a:pt x="456" y="17097"/>
                  </a:lnTo>
                  <a:lnTo>
                    <a:pt x="633" y="17198"/>
                  </a:lnTo>
                  <a:lnTo>
                    <a:pt x="836" y="17274"/>
                  </a:lnTo>
                  <a:lnTo>
                    <a:pt x="1570" y="17274"/>
                  </a:lnTo>
                  <a:lnTo>
                    <a:pt x="1697" y="16919"/>
                  </a:lnTo>
                  <a:lnTo>
                    <a:pt x="1570" y="16590"/>
                  </a:lnTo>
                  <a:lnTo>
                    <a:pt x="1216" y="16590"/>
                  </a:lnTo>
                  <a:lnTo>
                    <a:pt x="1114" y="16565"/>
                  </a:lnTo>
                  <a:lnTo>
                    <a:pt x="1013" y="16539"/>
                  </a:lnTo>
                  <a:lnTo>
                    <a:pt x="937" y="16489"/>
                  </a:lnTo>
                  <a:lnTo>
                    <a:pt x="861" y="16438"/>
                  </a:lnTo>
                  <a:lnTo>
                    <a:pt x="785" y="16362"/>
                  </a:lnTo>
                  <a:lnTo>
                    <a:pt x="735" y="16261"/>
                  </a:lnTo>
                  <a:lnTo>
                    <a:pt x="709" y="16159"/>
                  </a:lnTo>
                  <a:lnTo>
                    <a:pt x="709" y="16058"/>
                  </a:lnTo>
                  <a:lnTo>
                    <a:pt x="709" y="304"/>
                  </a:lnTo>
                  <a:lnTo>
                    <a:pt x="709" y="127"/>
                  </a:lnTo>
                  <a:lnTo>
                    <a:pt x="76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3" name="Google Shape;2413;p38"/>
            <p:cNvSpPr/>
            <p:nvPr/>
          </p:nvSpPr>
          <p:spPr>
            <a:xfrm>
              <a:off x="3264800" y="1270050"/>
              <a:ext cx="307125" cy="428700"/>
            </a:xfrm>
            <a:custGeom>
              <a:avLst/>
              <a:gdLst/>
              <a:ahLst/>
              <a:cxnLst/>
              <a:rect l="l" t="t" r="r" b="b"/>
              <a:pathLst>
                <a:path w="12285" h="17148" extrusionOk="0">
                  <a:moveTo>
                    <a:pt x="533" y="1"/>
                  </a:moveTo>
                  <a:lnTo>
                    <a:pt x="1" y="305"/>
                  </a:lnTo>
                  <a:lnTo>
                    <a:pt x="355" y="17148"/>
                  </a:lnTo>
                  <a:lnTo>
                    <a:pt x="11474" y="17097"/>
                  </a:lnTo>
                  <a:lnTo>
                    <a:pt x="11753" y="17072"/>
                  </a:lnTo>
                  <a:lnTo>
                    <a:pt x="11905" y="17046"/>
                  </a:lnTo>
                  <a:lnTo>
                    <a:pt x="12031" y="17021"/>
                  </a:lnTo>
                  <a:lnTo>
                    <a:pt x="12133" y="16945"/>
                  </a:lnTo>
                  <a:lnTo>
                    <a:pt x="12209" y="16869"/>
                  </a:lnTo>
                  <a:lnTo>
                    <a:pt x="12259" y="16768"/>
                  </a:lnTo>
                  <a:lnTo>
                    <a:pt x="12285" y="16641"/>
                  </a:lnTo>
                  <a:lnTo>
                    <a:pt x="12285" y="13247"/>
                  </a:lnTo>
                  <a:lnTo>
                    <a:pt x="11803" y="10309"/>
                  </a:lnTo>
                  <a:lnTo>
                    <a:pt x="12285" y="8511"/>
                  </a:lnTo>
                  <a:lnTo>
                    <a:pt x="12285" y="684"/>
                  </a:lnTo>
                  <a:lnTo>
                    <a:pt x="12259" y="558"/>
                  </a:lnTo>
                  <a:lnTo>
                    <a:pt x="12234" y="431"/>
                  </a:lnTo>
                  <a:lnTo>
                    <a:pt x="12158" y="305"/>
                  </a:lnTo>
                  <a:lnTo>
                    <a:pt x="12082" y="203"/>
                  </a:lnTo>
                  <a:lnTo>
                    <a:pt x="11981" y="102"/>
                  </a:lnTo>
                  <a:lnTo>
                    <a:pt x="11854" y="51"/>
                  </a:lnTo>
                  <a:lnTo>
                    <a:pt x="11727" y="1"/>
                  </a:lnTo>
                  <a:lnTo>
                    <a:pt x="10613" y="1"/>
                  </a:lnTo>
                  <a:lnTo>
                    <a:pt x="9803" y="431"/>
                  </a:lnTo>
                  <a:lnTo>
                    <a:pt x="8992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4" name="Google Shape;2414;p38"/>
            <p:cNvSpPr/>
            <p:nvPr/>
          </p:nvSpPr>
          <p:spPr>
            <a:xfrm>
              <a:off x="3260375" y="1270050"/>
              <a:ext cx="311550" cy="433125"/>
            </a:xfrm>
            <a:custGeom>
              <a:avLst/>
              <a:gdLst/>
              <a:ahLst/>
              <a:cxnLst/>
              <a:rect l="l" t="t" r="r" b="b"/>
              <a:pathLst>
                <a:path w="12462" h="17325" extrusionOk="0">
                  <a:moveTo>
                    <a:pt x="0" y="1"/>
                  </a:moveTo>
                  <a:lnTo>
                    <a:pt x="0" y="8511"/>
                  </a:lnTo>
                  <a:lnTo>
                    <a:pt x="304" y="11829"/>
                  </a:lnTo>
                  <a:lnTo>
                    <a:pt x="0" y="13247"/>
                  </a:lnTo>
                  <a:lnTo>
                    <a:pt x="0" y="16641"/>
                  </a:lnTo>
                  <a:lnTo>
                    <a:pt x="0" y="17325"/>
                  </a:lnTo>
                  <a:lnTo>
                    <a:pt x="9169" y="17325"/>
                  </a:lnTo>
                  <a:lnTo>
                    <a:pt x="10030" y="17097"/>
                  </a:lnTo>
                  <a:lnTo>
                    <a:pt x="10790" y="17325"/>
                  </a:lnTo>
                  <a:lnTo>
                    <a:pt x="11904" y="17325"/>
                  </a:lnTo>
                  <a:lnTo>
                    <a:pt x="12031" y="17274"/>
                  </a:lnTo>
                  <a:lnTo>
                    <a:pt x="12158" y="17224"/>
                  </a:lnTo>
                  <a:lnTo>
                    <a:pt x="12259" y="17122"/>
                  </a:lnTo>
                  <a:lnTo>
                    <a:pt x="12335" y="17021"/>
                  </a:lnTo>
                  <a:lnTo>
                    <a:pt x="12411" y="16920"/>
                  </a:lnTo>
                  <a:lnTo>
                    <a:pt x="12436" y="16768"/>
                  </a:lnTo>
                  <a:lnTo>
                    <a:pt x="12462" y="16641"/>
                  </a:lnTo>
                  <a:lnTo>
                    <a:pt x="1039" y="16641"/>
                  </a:lnTo>
                  <a:lnTo>
                    <a:pt x="912" y="16616"/>
                  </a:lnTo>
                  <a:lnTo>
                    <a:pt x="811" y="16540"/>
                  </a:lnTo>
                  <a:lnTo>
                    <a:pt x="735" y="16413"/>
                  </a:lnTo>
                  <a:lnTo>
                    <a:pt x="710" y="16286"/>
                  </a:lnTo>
                  <a:lnTo>
                    <a:pt x="71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5" name="Google Shape;2415;p38"/>
            <p:cNvSpPr/>
            <p:nvPr/>
          </p:nvSpPr>
          <p:spPr>
            <a:xfrm>
              <a:off x="3602300" y="1308050"/>
              <a:ext cx="52575" cy="66500"/>
            </a:xfrm>
            <a:custGeom>
              <a:avLst/>
              <a:gdLst/>
              <a:ahLst/>
              <a:cxnLst/>
              <a:rect l="l" t="t" r="r" b="b"/>
              <a:pathLst>
                <a:path w="2103" h="2660" extrusionOk="0">
                  <a:moveTo>
                    <a:pt x="912" y="0"/>
                  </a:moveTo>
                  <a:lnTo>
                    <a:pt x="0" y="380"/>
                  </a:lnTo>
                  <a:lnTo>
                    <a:pt x="254" y="1444"/>
                  </a:lnTo>
                  <a:lnTo>
                    <a:pt x="0" y="2482"/>
                  </a:lnTo>
                  <a:lnTo>
                    <a:pt x="1014" y="2660"/>
                  </a:lnTo>
                  <a:lnTo>
                    <a:pt x="2103" y="2482"/>
                  </a:lnTo>
                  <a:lnTo>
                    <a:pt x="2103" y="380"/>
                  </a:lnTo>
                  <a:lnTo>
                    <a:pt x="912" y="0"/>
                  </a:lnTo>
                  <a:close/>
                </a:path>
              </a:pathLst>
            </a:custGeom>
            <a:solidFill>
              <a:srgbClr val="FFB4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6" name="Google Shape;2416;p38"/>
            <p:cNvSpPr/>
            <p:nvPr/>
          </p:nvSpPr>
          <p:spPr>
            <a:xfrm>
              <a:off x="3602300" y="1370100"/>
              <a:ext cx="52575" cy="327375"/>
            </a:xfrm>
            <a:custGeom>
              <a:avLst/>
              <a:gdLst/>
              <a:ahLst/>
              <a:cxnLst/>
              <a:rect l="l" t="t" r="r" b="b"/>
              <a:pathLst>
                <a:path w="2103" h="13095" extrusionOk="0">
                  <a:moveTo>
                    <a:pt x="0" y="0"/>
                  </a:moveTo>
                  <a:lnTo>
                    <a:pt x="254" y="5598"/>
                  </a:lnTo>
                  <a:lnTo>
                    <a:pt x="127" y="10233"/>
                  </a:lnTo>
                  <a:lnTo>
                    <a:pt x="127" y="10359"/>
                  </a:lnTo>
                  <a:lnTo>
                    <a:pt x="152" y="10486"/>
                  </a:lnTo>
                  <a:lnTo>
                    <a:pt x="862" y="12968"/>
                  </a:lnTo>
                  <a:lnTo>
                    <a:pt x="887" y="13019"/>
                  </a:lnTo>
                  <a:lnTo>
                    <a:pt x="938" y="13070"/>
                  </a:lnTo>
                  <a:lnTo>
                    <a:pt x="988" y="13095"/>
                  </a:lnTo>
                  <a:lnTo>
                    <a:pt x="1242" y="13095"/>
                  </a:lnTo>
                  <a:lnTo>
                    <a:pt x="1292" y="13070"/>
                  </a:lnTo>
                  <a:lnTo>
                    <a:pt x="1343" y="13019"/>
                  </a:lnTo>
                  <a:lnTo>
                    <a:pt x="1368" y="12968"/>
                  </a:lnTo>
                  <a:lnTo>
                    <a:pt x="2001" y="10486"/>
                  </a:lnTo>
                  <a:lnTo>
                    <a:pt x="2052" y="10435"/>
                  </a:lnTo>
                  <a:lnTo>
                    <a:pt x="2077" y="10385"/>
                  </a:lnTo>
                  <a:lnTo>
                    <a:pt x="2077" y="10359"/>
                  </a:lnTo>
                  <a:lnTo>
                    <a:pt x="2103" y="10233"/>
                  </a:lnTo>
                  <a:lnTo>
                    <a:pt x="2103" y="0"/>
                  </a:lnTo>
                  <a:lnTo>
                    <a:pt x="1317" y="0"/>
                  </a:lnTo>
                  <a:lnTo>
                    <a:pt x="1014" y="203"/>
                  </a:lnTo>
                  <a:lnTo>
                    <a:pt x="786" y="0"/>
                  </a:lnTo>
                  <a:close/>
                </a:path>
              </a:pathLst>
            </a:custGeom>
            <a:solidFill>
              <a:srgbClr val="5EBE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7" name="Google Shape;2417;p38"/>
            <p:cNvSpPr/>
            <p:nvPr/>
          </p:nvSpPr>
          <p:spPr>
            <a:xfrm>
              <a:off x="3602300" y="1270050"/>
              <a:ext cx="52575" cy="47525"/>
            </a:xfrm>
            <a:custGeom>
              <a:avLst/>
              <a:gdLst/>
              <a:ahLst/>
              <a:cxnLst/>
              <a:rect l="l" t="t" r="r" b="b"/>
              <a:pathLst>
                <a:path w="2103" h="1901" extrusionOk="0">
                  <a:moveTo>
                    <a:pt x="786" y="1"/>
                  </a:moveTo>
                  <a:lnTo>
                    <a:pt x="507" y="102"/>
                  </a:lnTo>
                  <a:lnTo>
                    <a:pt x="406" y="102"/>
                  </a:lnTo>
                  <a:lnTo>
                    <a:pt x="330" y="153"/>
                  </a:lnTo>
                  <a:lnTo>
                    <a:pt x="254" y="178"/>
                  </a:lnTo>
                  <a:lnTo>
                    <a:pt x="203" y="254"/>
                  </a:lnTo>
                  <a:lnTo>
                    <a:pt x="152" y="330"/>
                  </a:lnTo>
                  <a:lnTo>
                    <a:pt x="127" y="406"/>
                  </a:lnTo>
                  <a:lnTo>
                    <a:pt x="102" y="608"/>
                  </a:lnTo>
                  <a:lnTo>
                    <a:pt x="0" y="1900"/>
                  </a:lnTo>
                  <a:lnTo>
                    <a:pt x="2103" y="1900"/>
                  </a:lnTo>
                  <a:lnTo>
                    <a:pt x="2103" y="507"/>
                  </a:lnTo>
                  <a:lnTo>
                    <a:pt x="2077" y="406"/>
                  </a:lnTo>
                  <a:lnTo>
                    <a:pt x="2052" y="305"/>
                  </a:lnTo>
                  <a:lnTo>
                    <a:pt x="2001" y="229"/>
                  </a:lnTo>
                  <a:lnTo>
                    <a:pt x="1951" y="153"/>
                  </a:lnTo>
                  <a:lnTo>
                    <a:pt x="1875" y="77"/>
                  </a:lnTo>
                  <a:lnTo>
                    <a:pt x="1773" y="26"/>
                  </a:lnTo>
                  <a:lnTo>
                    <a:pt x="1672" y="1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8" name="Google Shape;2418;p38"/>
            <p:cNvSpPr/>
            <p:nvPr/>
          </p:nvSpPr>
          <p:spPr>
            <a:xfrm>
              <a:off x="3602300" y="1370100"/>
              <a:ext cx="12675" cy="262175"/>
            </a:xfrm>
            <a:custGeom>
              <a:avLst/>
              <a:gdLst/>
              <a:ahLst/>
              <a:cxnLst/>
              <a:rect l="l" t="t" r="r" b="b"/>
              <a:pathLst>
                <a:path w="507" h="10487" extrusionOk="0">
                  <a:moveTo>
                    <a:pt x="0" y="0"/>
                  </a:moveTo>
                  <a:lnTo>
                    <a:pt x="0" y="10233"/>
                  </a:lnTo>
                  <a:lnTo>
                    <a:pt x="0" y="10359"/>
                  </a:lnTo>
                  <a:lnTo>
                    <a:pt x="254" y="10486"/>
                  </a:lnTo>
                  <a:lnTo>
                    <a:pt x="507" y="10359"/>
                  </a:lnTo>
                  <a:lnTo>
                    <a:pt x="482" y="10233"/>
                  </a:lnTo>
                  <a:lnTo>
                    <a:pt x="482" y="0"/>
                  </a:lnTo>
                  <a:close/>
                </a:path>
              </a:pathLst>
            </a:custGeom>
            <a:solidFill>
              <a:srgbClr val="5EBE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9" name="Google Shape;2419;p38"/>
            <p:cNvSpPr/>
            <p:nvPr/>
          </p:nvSpPr>
          <p:spPr>
            <a:xfrm>
              <a:off x="3602300" y="1270050"/>
              <a:ext cx="22825" cy="47525"/>
            </a:xfrm>
            <a:custGeom>
              <a:avLst/>
              <a:gdLst/>
              <a:ahLst/>
              <a:cxnLst/>
              <a:rect l="l" t="t" r="r" b="b"/>
              <a:pathLst>
                <a:path w="913" h="1901" extrusionOk="0">
                  <a:moveTo>
                    <a:pt x="431" y="1"/>
                  </a:moveTo>
                  <a:lnTo>
                    <a:pt x="330" y="26"/>
                  </a:lnTo>
                  <a:lnTo>
                    <a:pt x="228" y="77"/>
                  </a:lnTo>
                  <a:lnTo>
                    <a:pt x="152" y="153"/>
                  </a:lnTo>
                  <a:lnTo>
                    <a:pt x="102" y="229"/>
                  </a:lnTo>
                  <a:lnTo>
                    <a:pt x="51" y="305"/>
                  </a:lnTo>
                  <a:lnTo>
                    <a:pt x="26" y="406"/>
                  </a:lnTo>
                  <a:lnTo>
                    <a:pt x="0" y="507"/>
                  </a:lnTo>
                  <a:lnTo>
                    <a:pt x="0" y="1900"/>
                  </a:lnTo>
                  <a:lnTo>
                    <a:pt x="482" y="1900"/>
                  </a:lnTo>
                  <a:lnTo>
                    <a:pt x="482" y="507"/>
                  </a:lnTo>
                  <a:lnTo>
                    <a:pt x="507" y="406"/>
                  </a:lnTo>
                  <a:lnTo>
                    <a:pt x="532" y="305"/>
                  </a:lnTo>
                  <a:lnTo>
                    <a:pt x="583" y="229"/>
                  </a:lnTo>
                  <a:lnTo>
                    <a:pt x="634" y="153"/>
                  </a:lnTo>
                  <a:lnTo>
                    <a:pt x="735" y="77"/>
                  </a:lnTo>
                  <a:lnTo>
                    <a:pt x="811" y="26"/>
                  </a:lnTo>
                  <a:lnTo>
                    <a:pt x="912" y="1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0" name="Google Shape;2420;p38"/>
            <p:cNvSpPr/>
            <p:nvPr/>
          </p:nvSpPr>
          <p:spPr>
            <a:xfrm>
              <a:off x="3260375" y="1482800"/>
              <a:ext cx="311550" cy="118450"/>
            </a:xfrm>
            <a:custGeom>
              <a:avLst/>
              <a:gdLst/>
              <a:ahLst/>
              <a:cxnLst/>
              <a:rect l="l" t="t" r="r" b="b"/>
              <a:pathLst>
                <a:path w="12462" h="4738" extrusionOk="0">
                  <a:moveTo>
                    <a:pt x="0" y="1"/>
                  </a:moveTo>
                  <a:lnTo>
                    <a:pt x="431" y="2280"/>
                  </a:lnTo>
                  <a:lnTo>
                    <a:pt x="0" y="4737"/>
                  </a:lnTo>
                  <a:lnTo>
                    <a:pt x="12462" y="4737"/>
                  </a:lnTo>
                  <a:lnTo>
                    <a:pt x="12158" y="4357"/>
                  </a:lnTo>
                  <a:lnTo>
                    <a:pt x="12462" y="4053"/>
                  </a:lnTo>
                  <a:lnTo>
                    <a:pt x="12462" y="1"/>
                  </a:lnTo>
                  <a:close/>
                </a:path>
              </a:pathLst>
            </a:custGeom>
            <a:solidFill>
              <a:srgbClr val="71BD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1" name="Google Shape;2421;p38"/>
            <p:cNvSpPr/>
            <p:nvPr/>
          </p:nvSpPr>
          <p:spPr>
            <a:xfrm>
              <a:off x="3260375" y="1482800"/>
              <a:ext cx="311550" cy="118450"/>
            </a:xfrm>
            <a:custGeom>
              <a:avLst/>
              <a:gdLst/>
              <a:ahLst/>
              <a:cxnLst/>
              <a:rect l="l" t="t" r="r" b="b"/>
              <a:pathLst>
                <a:path w="12462" h="4738" extrusionOk="0">
                  <a:moveTo>
                    <a:pt x="0" y="1"/>
                  </a:moveTo>
                  <a:lnTo>
                    <a:pt x="0" y="4737"/>
                  </a:lnTo>
                  <a:lnTo>
                    <a:pt x="12462" y="4737"/>
                  </a:lnTo>
                  <a:lnTo>
                    <a:pt x="12462" y="4053"/>
                  </a:lnTo>
                  <a:lnTo>
                    <a:pt x="988" y="4053"/>
                  </a:lnTo>
                  <a:lnTo>
                    <a:pt x="861" y="4028"/>
                  </a:lnTo>
                  <a:lnTo>
                    <a:pt x="786" y="3952"/>
                  </a:lnTo>
                  <a:lnTo>
                    <a:pt x="735" y="3876"/>
                  </a:lnTo>
                  <a:lnTo>
                    <a:pt x="710" y="3775"/>
                  </a:lnTo>
                  <a:lnTo>
                    <a:pt x="71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2" name="Google Shape;2422;p38"/>
            <p:cNvSpPr/>
            <p:nvPr/>
          </p:nvSpPr>
          <p:spPr>
            <a:xfrm>
              <a:off x="3489600" y="1270050"/>
              <a:ext cx="40550" cy="433125"/>
            </a:xfrm>
            <a:custGeom>
              <a:avLst/>
              <a:gdLst/>
              <a:ahLst/>
              <a:cxnLst/>
              <a:rect l="l" t="t" r="r" b="b"/>
              <a:pathLst>
                <a:path w="1622" h="17325" extrusionOk="0">
                  <a:moveTo>
                    <a:pt x="0" y="1"/>
                  </a:moveTo>
                  <a:lnTo>
                    <a:pt x="405" y="9017"/>
                  </a:lnTo>
                  <a:lnTo>
                    <a:pt x="0" y="17325"/>
                  </a:lnTo>
                  <a:lnTo>
                    <a:pt x="811" y="16996"/>
                  </a:lnTo>
                  <a:lnTo>
                    <a:pt x="1621" y="17325"/>
                  </a:lnTo>
                  <a:lnTo>
                    <a:pt x="1621" y="1"/>
                  </a:lnTo>
                  <a:lnTo>
                    <a:pt x="684" y="1"/>
                  </a:lnTo>
                  <a:lnTo>
                    <a:pt x="329" y="330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3" name="Google Shape;2423;p38"/>
            <p:cNvSpPr/>
            <p:nvPr/>
          </p:nvSpPr>
          <p:spPr>
            <a:xfrm>
              <a:off x="3489600" y="1270050"/>
              <a:ext cx="40550" cy="433125"/>
            </a:xfrm>
            <a:custGeom>
              <a:avLst/>
              <a:gdLst/>
              <a:ahLst/>
              <a:cxnLst/>
              <a:rect l="l" t="t" r="r" b="b"/>
              <a:pathLst>
                <a:path w="1622" h="17325" extrusionOk="0">
                  <a:moveTo>
                    <a:pt x="0" y="1"/>
                  </a:moveTo>
                  <a:lnTo>
                    <a:pt x="0" y="17325"/>
                  </a:lnTo>
                  <a:lnTo>
                    <a:pt x="1621" y="17325"/>
                  </a:lnTo>
                  <a:lnTo>
                    <a:pt x="1621" y="16641"/>
                  </a:lnTo>
                  <a:lnTo>
                    <a:pt x="861" y="16641"/>
                  </a:lnTo>
                  <a:lnTo>
                    <a:pt x="811" y="16616"/>
                  </a:lnTo>
                  <a:lnTo>
                    <a:pt x="735" y="16590"/>
                  </a:lnTo>
                  <a:lnTo>
                    <a:pt x="709" y="16540"/>
                  </a:lnTo>
                  <a:lnTo>
                    <a:pt x="684" y="16464"/>
                  </a:lnTo>
                  <a:lnTo>
                    <a:pt x="684" y="1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4" name="Google Shape;2424;p38"/>
            <p:cNvSpPr/>
            <p:nvPr/>
          </p:nvSpPr>
          <p:spPr>
            <a:xfrm>
              <a:off x="3606725" y="1629075"/>
              <a:ext cx="47525" cy="71575"/>
            </a:xfrm>
            <a:custGeom>
              <a:avLst/>
              <a:gdLst/>
              <a:ahLst/>
              <a:cxnLst/>
              <a:rect l="l" t="t" r="r" b="b"/>
              <a:pathLst>
                <a:path w="1901" h="2863" extrusionOk="0">
                  <a:moveTo>
                    <a:pt x="330" y="0"/>
                  </a:moveTo>
                  <a:lnTo>
                    <a:pt x="1" y="152"/>
                  </a:lnTo>
                  <a:lnTo>
                    <a:pt x="26" y="279"/>
                  </a:lnTo>
                  <a:lnTo>
                    <a:pt x="685" y="2736"/>
                  </a:lnTo>
                  <a:lnTo>
                    <a:pt x="685" y="2787"/>
                  </a:lnTo>
                  <a:lnTo>
                    <a:pt x="735" y="2812"/>
                  </a:lnTo>
                  <a:lnTo>
                    <a:pt x="786" y="2837"/>
                  </a:lnTo>
                  <a:lnTo>
                    <a:pt x="837" y="2863"/>
                  </a:lnTo>
                  <a:lnTo>
                    <a:pt x="989" y="2863"/>
                  </a:lnTo>
                  <a:lnTo>
                    <a:pt x="1039" y="2837"/>
                  </a:lnTo>
                  <a:lnTo>
                    <a:pt x="1090" y="2812"/>
                  </a:lnTo>
                  <a:lnTo>
                    <a:pt x="1140" y="2787"/>
                  </a:lnTo>
                  <a:lnTo>
                    <a:pt x="1140" y="2736"/>
                  </a:lnTo>
                  <a:lnTo>
                    <a:pt x="1470" y="1799"/>
                  </a:lnTo>
                  <a:lnTo>
                    <a:pt x="1900" y="127"/>
                  </a:lnTo>
                  <a:lnTo>
                    <a:pt x="1900" y="0"/>
                  </a:lnTo>
                  <a:close/>
                </a:path>
              </a:pathLst>
            </a:custGeom>
            <a:solidFill>
              <a:srgbClr val="F2BB8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5" name="Google Shape;2425;p38"/>
            <p:cNvSpPr/>
            <p:nvPr/>
          </p:nvSpPr>
          <p:spPr>
            <a:xfrm>
              <a:off x="3615600" y="1674025"/>
              <a:ext cx="27875" cy="29150"/>
            </a:xfrm>
            <a:custGeom>
              <a:avLst/>
              <a:gdLst/>
              <a:ahLst/>
              <a:cxnLst/>
              <a:rect l="l" t="t" r="r" b="b"/>
              <a:pathLst>
                <a:path w="1115" h="1166" extrusionOk="0">
                  <a:moveTo>
                    <a:pt x="406" y="1"/>
                  </a:moveTo>
                  <a:lnTo>
                    <a:pt x="0" y="127"/>
                  </a:lnTo>
                  <a:lnTo>
                    <a:pt x="254" y="989"/>
                  </a:lnTo>
                  <a:lnTo>
                    <a:pt x="279" y="1039"/>
                  </a:lnTo>
                  <a:lnTo>
                    <a:pt x="330" y="1090"/>
                  </a:lnTo>
                  <a:lnTo>
                    <a:pt x="380" y="1115"/>
                  </a:lnTo>
                  <a:lnTo>
                    <a:pt x="431" y="1115"/>
                  </a:lnTo>
                  <a:lnTo>
                    <a:pt x="684" y="1166"/>
                  </a:lnTo>
                  <a:lnTo>
                    <a:pt x="735" y="1166"/>
                  </a:lnTo>
                  <a:lnTo>
                    <a:pt x="785" y="1141"/>
                  </a:lnTo>
                  <a:lnTo>
                    <a:pt x="836" y="1090"/>
                  </a:lnTo>
                  <a:lnTo>
                    <a:pt x="861" y="1039"/>
                  </a:lnTo>
                  <a:lnTo>
                    <a:pt x="1115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6" name="Google Shape;2426;p38"/>
            <p:cNvSpPr/>
            <p:nvPr/>
          </p:nvSpPr>
          <p:spPr>
            <a:xfrm>
              <a:off x="3595975" y="1263100"/>
              <a:ext cx="65225" cy="447050"/>
            </a:xfrm>
            <a:custGeom>
              <a:avLst/>
              <a:gdLst/>
              <a:ahLst/>
              <a:cxnLst/>
              <a:rect l="l" t="t" r="r" b="b"/>
              <a:pathLst>
                <a:path w="2609" h="17882" extrusionOk="0">
                  <a:moveTo>
                    <a:pt x="1824" y="532"/>
                  </a:moveTo>
                  <a:lnTo>
                    <a:pt x="1925" y="557"/>
                  </a:lnTo>
                  <a:lnTo>
                    <a:pt x="2001" y="608"/>
                  </a:lnTo>
                  <a:lnTo>
                    <a:pt x="2077" y="684"/>
                  </a:lnTo>
                  <a:lnTo>
                    <a:pt x="2077" y="785"/>
                  </a:lnTo>
                  <a:lnTo>
                    <a:pt x="2077" y="1925"/>
                  </a:lnTo>
                  <a:lnTo>
                    <a:pt x="507" y="1925"/>
                  </a:lnTo>
                  <a:lnTo>
                    <a:pt x="507" y="785"/>
                  </a:lnTo>
                  <a:lnTo>
                    <a:pt x="532" y="684"/>
                  </a:lnTo>
                  <a:lnTo>
                    <a:pt x="608" y="608"/>
                  </a:lnTo>
                  <a:lnTo>
                    <a:pt x="684" y="557"/>
                  </a:lnTo>
                  <a:lnTo>
                    <a:pt x="785" y="532"/>
                  </a:lnTo>
                  <a:close/>
                  <a:moveTo>
                    <a:pt x="2077" y="2457"/>
                  </a:moveTo>
                  <a:lnTo>
                    <a:pt x="2077" y="4027"/>
                  </a:lnTo>
                  <a:lnTo>
                    <a:pt x="507" y="4027"/>
                  </a:lnTo>
                  <a:lnTo>
                    <a:pt x="507" y="2457"/>
                  </a:lnTo>
                  <a:close/>
                  <a:moveTo>
                    <a:pt x="1039" y="4534"/>
                  </a:moveTo>
                  <a:lnTo>
                    <a:pt x="1039" y="14386"/>
                  </a:lnTo>
                  <a:lnTo>
                    <a:pt x="507" y="14386"/>
                  </a:lnTo>
                  <a:lnTo>
                    <a:pt x="507" y="4534"/>
                  </a:lnTo>
                  <a:close/>
                  <a:moveTo>
                    <a:pt x="2026" y="14918"/>
                  </a:moveTo>
                  <a:lnTo>
                    <a:pt x="1697" y="16184"/>
                  </a:lnTo>
                  <a:lnTo>
                    <a:pt x="912" y="16184"/>
                  </a:lnTo>
                  <a:lnTo>
                    <a:pt x="583" y="14918"/>
                  </a:lnTo>
                  <a:close/>
                  <a:moveTo>
                    <a:pt x="1570" y="16716"/>
                  </a:moveTo>
                  <a:lnTo>
                    <a:pt x="1393" y="17350"/>
                  </a:lnTo>
                  <a:lnTo>
                    <a:pt x="1216" y="17350"/>
                  </a:lnTo>
                  <a:lnTo>
                    <a:pt x="1039" y="16716"/>
                  </a:lnTo>
                  <a:close/>
                  <a:moveTo>
                    <a:pt x="785" y="0"/>
                  </a:moveTo>
                  <a:lnTo>
                    <a:pt x="633" y="25"/>
                  </a:lnTo>
                  <a:lnTo>
                    <a:pt x="481" y="76"/>
                  </a:lnTo>
                  <a:lnTo>
                    <a:pt x="329" y="152"/>
                  </a:lnTo>
                  <a:lnTo>
                    <a:pt x="228" y="228"/>
                  </a:lnTo>
                  <a:lnTo>
                    <a:pt x="127" y="355"/>
                  </a:lnTo>
                  <a:lnTo>
                    <a:pt x="51" y="481"/>
                  </a:lnTo>
                  <a:lnTo>
                    <a:pt x="0" y="633"/>
                  </a:lnTo>
                  <a:lnTo>
                    <a:pt x="0" y="785"/>
                  </a:lnTo>
                  <a:lnTo>
                    <a:pt x="0" y="14513"/>
                  </a:lnTo>
                  <a:lnTo>
                    <a:pt x="0" y="14690"/>
                  </a:lnTo>
                  <a:lnTo>
                    <a:pt x="25" y="14842"/>
                  </a:lnTo>
                  <a:lnTo>
                    <a:pt x="709" y="17552"/>
                  </a:lnTo>
                  <a:lnTo>
                    <a:pt x="785" y="17679"/>
                  </a:lnTo>
                  <a:lnTo>
                    <a:pt x="861" y="17780"/>
                  </a:lnTo>
                  <a:lnTo>
                    <a:pt x="988" y="17856"/>
                  </a:lnTo>
                  <a:lnTo>
                    <a:pt x="1140" y="17881"/>
                  </a:lnTo>
                  <a:lnTo>
                    <a:pt x="1469" y="17881"/>
                  </a:lnTo>
                  <a:lnTo>
                    <a:pt x="1621" y="17856"/>
                  </a:lnTo>
                  <a:lnTo>
                    <a:pt x="1748" y="17780"/>
                  </a:lnTo>
                  <a:lnTo>
                    <a:pt x="1824" y="17679"/>
                  </a:lnTo>
                  <a:lnTo>
                    <a:pt x="1900" y="17552"/>
                  </a:lnTo>
                  <a:lnTo>
                    <a:pt x="2584" y="14842"/>
                  </a:lnTo>
                  <a:lnTo>
                    <a:pt x="2609" y="14665"/>
                  </a:lnTo>
                  <a:lnTo>
                    <a:pt x="2609" y="14513"/>
                  </a:lnTo>
                  <a:lnTo>
                    <a:pt x="2609" y="6990"/>
                  </a:lnTo>
                  <a:lnTo>
                    <a:pt x="2584" y="6889"/>
                  </a:lnTo>
                  <a:lnTo>
                    <a:pt x="2533" y="6813"/>
                  </a:lnTo>
                  <a:lnTo>
                    <a:pt x="2457" y="6737"/>
                  </a:lnTo>
                  <a:lnTo>
                    <a:pt x="2254" y="6737"/>
                  </a:lnTo>
                  <a:lnTo>
                    <a:pt x="2153" y="6813"/>
                  </a:lnTo>
                  <a:lnTo>
                    <a:pt x="2102" y="6889"/>
                  </a:lnTo>
                  <a:lnTo>
                    <a:pt x="2077" y="6990"/>
                  </a:lnTo>
                  <a:lnTo>
                    <a:pt x="2077" y="14386"/>
                  </a:lnTo>
                  <a:lnTo>
                    <a:pt x="1570" y="14386"/>
                  </a:lnTo>
                  <a:lnTo>
                    <a:pt x="1570" y="4534"/>
                  </a:lnTo>
                  <a:lnTo>
                    <a:pt x="2077" y="4534"/>
                  </a:lnTo>
                  <a:lnTo>
                    <a:pt x="2077" y="5775"/>
                  </a:lnTo>
                  <a:lnTo>
                    <a:pt x="2102" y="5876"/>
                  </a:lnTo>
                  <a:lnTo>
                    <a:pt x="2153" y="5952"/>
                  </a:lnTo>
                  <a:lnTo>
                    <a:pt x="2254" y="6003"/>
                  </a:lnTo>
                  <a:lnTo>
                    <a:pt x="2356" y="6028"/>
                  </a:lnTo>
                  <a:lnTo>
                    <a:pt x="2457" y="6003"/>
                  </a:lnTo>
                  <a:lnTo>
                    <a:pt x="2533" y="5952"/>
                  </a:lnTo>
                  <a:lnTo>
                    <a:pt x="2584" y="5876"/>
                  </a:lnTo>
                  <a:lnTo>
                    <a:pt x="2609" y="5775"/>
                  </a:lnTo>
                  <a:lnTo>
                    <a:pt x="2609" y="2178"/>
                  </a:lnTo>
                  <a:lnTo>
                    <a:pt x="2609" y="785"/>
                  </a:lnTo>
                  <a:lnTo>
                    <a:pt x="2584" y="633"/>
                  </a:lnTo>
                  <a:lnTo>
                    <a:pt x="2558" y="481"/>
                  </a:lnTo>
                  <a:lnTo>
                    <a:pt x="2482" y="355"/>
                  </a:lnTo>
                  <a:lnTo>
                    <a:pt x="2381" y="228"/>
                  </a:lnTo>
                  <a:lnTo>
                    <a:pt x="2254" y="152"/>
                  </a:lnTo>
                  <a:lnTo>
                    <a:pt x="2128" y="76"/>
                  </a:lnTo>
                  <a:lnTo>
                    <a:pt x="1976" y="25"/>
                  </a:lnTo>
                  <a:lnTo>
                    <a:pt x="182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7" name="Google Shape;2427;p38"/>
            <p:cNvSpPr/>
            <p:nvPr/>
          </p:nvSpPr>
          <p:spPr>
            <a:xfrm>
              <a:off x="3214775" y="1263100"/>
              <a:ext cx="363475" cy="447050"/>
            </a:xfrm>
            <a:custGeom>
              <a:avLst/>
              <a:gdLst/>
              <a:ahLst/>
              <a:cxnLst/>
              <a:rect l="l" t="t" r="r" b="b"/>
              <a:pathLst>
                <a:path w="14539" h="17882" extrusionOk="0">
                  <a:moveTo>
                    <a:pt x="13678" y="532"/>
                  </a:moveTo>
                  <a:lnTo>
                    <a:pt x="13754" y="557"/>
                  </a:lnTo>
                  <a:lnTo>
                    <a:pt x="13830" y="608"/>
                  </a:lnTo>
                  <a:lnTo>
                    <a:pt x="13906" y="659"/>
                  </a:lnTo>
                  <a:lnTo>
                    <a:pt x="13956" y="735"/>
                  </a:lnTo>
                  <a:lnTo>
                    <a:pt x="13982" y="810"/>
                  </a:lnTo>
                  <a:lnTo>
                    <a:pt x="14007" y="886"/>
                  </a:lnTo>
                  <a:lnTo>
                    <a:pt x="14032" y="962"/>
                  </a:lnTo>
                  <a:lnTo>
                    <a:pt x="14032" y="8535"/>
                  </a:lnTo>
                  <a:lnTo>
                    <a:pt x="12867" y="8535"/>
                  </a:lnTo>
                  <a:lnTo>
                    <a:pt x="12867" y="532"/>
                  </a:lnTo>
                  <a:close/>
                  <a:moveTo>
                    <a:pt x="14032" y="9042"/>
                  </a:moveTo>
                  <a:lnTo>
                    <a:pt x="14032" y="13272"/>
                  </a:lnTo>
                  <a:lnTo>
                    <a:pt x="12867" y="13272"/>
                  </a:lnTo>
                  <a:lnTo>
                    <a:pt x="12867" y="9042"/>
                  </a:lnTo>
                  <a:close/>
                  <a:moveTo>
                    <a:pt x="1571" y="532"/>
                  </a:moveTo>
                  <a:lnTo>
                    <a:pt x="1571" y="17350"/>
                  </a:lnTo>
                  <a:lnTo>
                    <a:pt x="1318" y="17350"/>
                  </a:lnTo>
                  <a:lnTo>
                    <a:pt x="1140" y="17324"/>
                  </a:lnTo>
                  <a:lnTo>
                    <a:pt x="989" y="17299"/>
                  </a:lnTo>
                  <a:lnTo>
                    <a:pt x="862" y="17223"/>
                  </a:lnTo>
                  <a:lnTo>
                    <a:pt x="761" y="17122"/>
                  </a:lnTo>
                  <a:lnTo>
                    <a:pt x="659" y="16995"/>
                  </a:lnTo>
                  <a:lnTo>
                    <a:pt x="583" y="16868"/>
                  </a:lnTo>
                  <a:lnTo>
                    <a:pt x="533" y="16716"/>
                  </a:lnTo>
                  <a:lnTo>
                    <a:pt x="533" y="16564"/>
                  </a:lnTo>
                  <a:lnTo>
                    <a:pt x="533" y="1317"/>
                  </a:lnTo>
                  <a:lnTo>
                    <a:pt x="533" y="1165"/>
                  </a:lnTo>
                  <a:lnTo>
                    <a:pt x="583" y="1013"/>
                  </a:lnTo>
                  <a:lnTo>
                    <a:pt x="659" y="886"/>
                  </a:lnTo>
                  <a:lnTo>
                    <a:pt x="761" y="760"/>
                  </a:lnTo>
                  <a:lnTo>
                    <a:pt x="862" y="659"/>
                  </a:lnTo>
                  <a:lnTo>
                    <a:pt x="989" y="608"/>
                  </a:lnTo>
                  <a:lnTo>
                    <a:pt x="1140" y="557"/>
                  </a:lnTo>
                  <a:lnTo>
                    <a:pt x="1318" y="532"/>
                  </a:lnTo>
                  <a:close/>
                  <a:moveTo>
                    <a:pt x="12335" y="532"/>
                  </a:moveTo>
                  <a:lnTo>
                    <a:pt x="12335" y="17350"/>
                  </a:lnTo>
                  <a:lnTo>
                    <a:pt x="11246" y="17350"/>
                  </a:lnTo>
                  <a:lnTo>
                    <a:pt x="11246" y="12461"/>
                  </a:lnTo>
                  <a:lnTo>
                    <a:pt x="11221" y="12360"/>
                  </a:lnTo>
                  <a:lnTo>
                    <a:pt x="11170" y="12284"/>
                  </a:lnTo>
                  <a:lnTo>
                    <a:pt x="11094" y="12233"/>
                  </a:lnTo>
                  <a:lnTo>
                    <a:pt x="10993" y="12208"/>
                  </a:lnTo>
                  <a:lnTo>
                    <a:pt x="10892" y="12233"/>
                  </a:lnTo>
                  <a:lnTo>
                    <a:pt x="10790" y="12284"/>
                  </a:lnTo>
                  <a:lnTo>
                    <a:pt x="10740" y="12360"/>
                  </a:lnTo>
                  <a:lnTo>
                    <a:pt x="10714" y="12461"/>
                  </a:lnTo>
                  <a:lnTo>
                    <a:pt x="10714" y="13272"/>
                  </a:lnTo>
                  <a:lnTo>
                    <a:pt x="2103" y="13272"/>
                  </a:lnTo>
                  <a:lnTo>
                    <a:pt x="2103" y="9042"/>
                  </a:lnTo>
                  <a:lnTo>
                    <a:pt x="4382" y="9042"/>
                  </a:lnTo>
                  <a:lnTo>
                    <a:pt x="4484" y="9017"/>
                  </a:lnTo>
                  <a:lnTo>
                    <a:pt x="4585" y="8966"/>
                  </a:lnTo>
                  <a:lnTo>
                    <a:pt x="4636" y="8890"/>
                  </a:lnTo>
                  <a:lnTo>
                    <a:pt x="4661" y="8789"/>
                  </a:lnTo>
                  <a:lnTo>
                    <a:pt x="4636" y="8687"/>
                  </a:lnTo>
                  <a:lnTo>
                    <a:pt x="4585" y="8611"/>
                  </a:lnTo>
                  <a:lnTo>
                    <a:pt x="4484" y="8535"/>
                  </a:lnTo>
                  <a:lnTo>
                    <a:pt x="2103" y="8535"/>
                  </a:lnTo>
                  <a:lnTo>
                    <a:pt x="2103" y="532"/>
                  </a:lnTo>
                  <a:lnTo>
                    <a:pt x="10714" y="532"/>
                  </a:lnTo>
                  <a:lnTo>
                    <a:pt x="10714" y="8535"/>
                  </a:lnTo>
                  <a:lnTo>
                    <a:pt x="5522" y="8535"/>
                  </a:lnTo>
                  <a:lnTo>
                    <a:pt x="5421" y="8611"/>
                  </a:lnTo>
                  <a:lnTo>
                    <a:pt x="5370" y="8687"/>
                  </a:lnTo>
                  <a:lnTo>
                    <a:pt x="5345" y="8789"/>
                  </a:lnTo>
                  <a:lnTo>
                    <a:pt x="5370" y="8890"/>
                  </a:lnTo>
                  <a:lnTo>
                    <a:pt x="5421" y="8966"/>
                  </a:lnTo>
                  <a:lnTo>
                    <a:pt x="5522" y="9017"/>
                  </a:lnTo>
                  <a:lnTo>
                    <a:pt x="5624" y="9042"/>
                  </a:lnTo>
                  <a:lnTo>
                    <a:pt x="10714" y="9042"/>
                  </a:lnTo>
                  <a:lnTo>
                    <a:pt x="10714" y="11246"/>
                  </a:lnTo>
                  <a:lnTo>
                    <a:pt x="10740" y="11347"/>
                  </a:lnTo>
                  <a:lnTo>
                    <a:pt x="10790" y="11423"/>
                  </a:lnTo>
                  <a:lnTo>
                    <a:pt x="10892" y="11474"/>
                  </a:lnTo>
                  <a:lnTo>
                    <a:pt x="10993" y="11499"/>
                  </a:lnTo>
                  <a:lnTo>
                    <a:pt x="11094" y="11474"/>
                  </a:lnTo>
                  <a:lnTo>
                    <a:pt x="11170" y="11423"/>
                  </a:lnTo>
                  <a:lnTo>
                    <a:pt x="11221" y="11347"/>
                  </a:lnTo>
                  <a:lnTo>
                    <a:pt x="11246" y="11246"/>
                  </a:lnTo>
                  <a:lnTo>
                    <a:pt x="11246" y="532"/>
                  </a:lnTo>
                  <a:close/>
                  <a:moveTo>
                    <a:pt x="14032" y="13804"/>
                  </a:moveTo>
                  <a:lnTo>
                    <a:pt x="14032" y="16919"/>
                  </a:lnTo>
                  <a:lnTo>
                    <a:pt x="14007" y="16995"/>
                  </a:lnTo>
                  <a:lnTo>
                    <a:pt x="13982" y="17071"/>
                  </a:lnTo>
                  <a:lnTo>
                    <a:pt x="13956" y="17147"/>
                  </a:lnTo>
                  <a:lnTo>
                    <a:pt x="13906" y="17223"/>
                  </a:lnTo>
                  <a:lnTo>
                    <a:pt x="13830" y="17274"/>
                  </a:lnTo>
                  <a:lnTo>
                    <a:pt x="13754" y="17324"/>
                  </a:lnTo>
                  <a:lnTo>
                    <a:pt x="13678" y="17350"/>
                  </a:lnTo>
                  <a:lnTo>
                    <a:pt x="12867" y="17350"/>
                  </a:lnTo>
                  <a:lnTo>
                    <a:pt x="12867" y="13804"/>
                  </a:lnTo>
                  <a:close/>
                  <a:moveTo>
                    <a:pt x="1318" y="0"/>
                  </a:moveTo>
                  <a:lnTo>
                    <a:pt x="1039" y="25"/>
                  </a:lnTo>
                  <a:lnTo>
                    <a:pt x="786" y="101"/>
                  </a:lnTo>
                  <a:lnTo>
                    <a:pt x="583" y="228"/>
                  </a:lnTo>
                  <a:lnTo>
                    <a:pt x="381" y="405"/>
                  </a:lnTo>
                  <a:lnTo>
                    <a:pt x="229" y="583"/>
                  </a:lnTo>
                  <a:lnTo>
                    <a:pt x="102" y="810"/>
                  </a:lnTo>
                  <a:lnTo>
                    <a:pt x="26" y="1064"/>
                  </a:lnTo>
                  <a:lnTo>
                    <a:pt x="1" y="1317"/>
                  </a:lnTo>
                  <a:lnTo>
                    <a:pt x="1" y="16564"/>
                  </a:lnTo>
                  <a:lnTo>
                    <a:pt x="26" y="16818"/>
                  </a:lnTo>
                  <a:lnTo>
                    <a:pt x="102" y="17071"/>
                  </a:lnTo>
                  <a:lnTo>
                    <a:pt x="229" y="17299"/>
                  </a:lnTo>
                  <a:lnTo>
                    <a:pt x="381" y="17502"/>
                  </a:lnTo>
                  <a:lnTo>
                    <a:pt x="583" y="17654"/>
                  </a:lnTo>
                  <a:lnTo>
                    <a:pt x="786" y="17780"/>
                  </a:lnTo>
                  <a:lnTo>
                    <a:pt x="1039" y="17856"/>
                  </a:lnTo>
                  <a:lnTo>
                    <a:pt x="1318" y="17881"/>
                  </a:lnTo>
                  <a:lnTo>
                    <a:pt x="7396" y="17881"/>
                  </a:lnTo>
                  <a:lnTo>
                    <a:pt x="7498" y="17856"/>
                  </a:lnTo>
                  <a:lnTo>
                    <a:pt x="7574" y="17805"/>
                  </a:lnTo>
                  <a:lnTo>
                    <a:pt x="7624" y="17704"/>
                  </a:lnTo>
                  <a:lnTo>
                    <a:pt x="7650" y="17603"/>
                  </a:lnTo>
                  <a:lnTo>
                    <a:pt x="7624" y="17502"/>
                  </a:lnTo>
                  <a:lnTo>
                    <a:pt x="7574" y="17426"/>
                  </a:lnTo>
                  <a:lnTo>
                    <a:pt x="7498" y="17375"/>
                  </a:lnTo>
                  <a:lnTo>
                    <a:pt x="7396" y="17350"/>
                  </a:lnTo>
                  <a:lnTo>
                    <a:pt x="2103" y="17350"/>
                  </a:lnTo>
                  <a:lnTo>
                    <a:pt x="2103" y="13804"/>
                  </a:lnTo>
                  <a:lnTo>
                    <a:pt x="10714" y="13804"/>
                  </a:lnTo>
                  <a:lnTo>
                    <a:pt x="10714" y="17350"/>
                  </a:lnTo>
                  <a:lnTo>
                    <a:pt x="8612" y="17350"/>
                  </a:lnTo>
                  <a:lnTo>
                    <a:pt x="8511" y="17375"/>
                  </a:lnTo>
                  <a:lnTo>
                    <a:pt x="8435" y="17426"/>
                  </a:lnTo>
                  <a:lnTo>
                    <a:pt x="8384" y="17502"/>
                  </a:lnTo>
                  <a:lnTo>
                    <a:pt x="8359" y="17603"/>
                  </a:lnTo>
                  <a:lnTo>
                    <a:pt x="8384" y="17704"/>
                  </a:lnTo>
                  <a:lnTo>
                    <a:pt x="8435" y="17805"/>
                  </a:lnTo>
                  <a:lnTo>
                    <a:pt x="8511" y="17856"/>
                  </a:lnTo>
                  <a:lnTo>
                    <a:pt x="8612" y="17881"/>
                  </a:lnTo>
                  <a:lnTo>
                    <a:pt x="13577" y="17881"/>
                  </a:lnTo>
                  <a:lnTo>
                    <a:pt x="13779" y="17856"/>
                  </a:lnTo>
                  <a:lnTo>
                    <a:pt x="13956" y="17805"/>
                  </a:lnTo>
                  <a:lnTo>
                    <a:pt x="14134" y="17704"/>
                  </a:lnTo>
                  <a:lnTo>
                    <a:pt x="14260" y="17603"/>
                  </a:lnTo>
                  <a:lnTo>
                    <a:pt x="14387" y="17451"/>
                  </a:lnTo>
                  <a:lnTo>
                    <a:pt x="14463" y="17299"/>
                  </a:lnTo>
                  <a:lnTo>
                    <a:pt x="14514" y="17096"/>
                  </a:lnTo>
                  <a:lnTo>
                    <a:pt x="14539" y="16919"/>
                  </a:lnTo>
                  <a:lnTo>
                    <a:pt x="14539" y="962"/>
                  </a:lnTo>
                  <a:lnTo>
                    <a:pt x="14514" y="785"/>
                  </a:lnTo>
                  <a:lnTo>
                    <a:pt x="14463" y="608"/>
                  </a:lnTo>
                  <a:lnTo>
                    <a:pt x="14387" y="431"/>
                  </a:lnTo>
                  <a:lnTo>
                    <a:pt x="14260" y="304"/>
                  </a:lnTo>
                  <a:lnTo>
                    <a:pt x="14134" y="177"/>
                  </a:lnTo>
                  <a:lnTo>
                    <a:pt x="13956" y="76"/>
                  </a:lnTo>
                  <a:lnTo>
                    <a:pt x="13779" y="25"/>
                  </a:lnTo>
                  <a:lnTo>
                    <a:pt x="13577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8" name="Google Shape;2428;p38"/>
            <p:cNvSpPr/>
            <p:nvPr/>
          </p:nvSpPr>
          <p:spPr>
            <a:xfrm>
              <a:off x="3353450" y="1518275"/>
              <a:ext cx="86150" cy="12675"/>
            </a:xfrm>
            <a:custGeom>
              <a:avLst/>
              <a:gdLst/>
              <a:ahLst/>
              <a:cxnLst/>
              <a:rect l="l" t="t" r="r" b="b"/>
              <a:pathLst>
                <a:path w="3446" h="507" extrusionOk="0">
                  <a:moveTo>
                    <a:pt x="153" y="0"/>
                  </a:moveTo>
                  <a:lnTo>
                    <a:pt x="77" y="76"/>
                  </a:lnTo>
                  <a:lnTo>
                    <a:pt x="26" y="152"/>
                  </a:lnTo>
                  <a:lnTo>
                    <a:pt x="1" y="253"/>
                  </a:lnTo>
                  <a:lnTo>
                    <a:pt x="26" y="355"/>
                  </a:lnTo>
                  <a:lnTo>
                    <a:pt x="77" y="431"/>
                  </a:lnTo>
                  <a:lnTo>
                    <a:pt x="153" y="481"/>
                  </a:lnTo>
                  <a:lnTo>
                    <a:pt x="254" y="507"/>
                  </a:lnTo>
                  <a:lnTo>
                    <a:pt x="3192" y="507"/>
                  </a:lnTo>
                  <a:lnTo>
                    <a:pt x="3293" y="481"/>
                  </a:lnTo>
                  <a:lnTo>
                    <a:pt x="3369" y="431"/>
                  </a:lnTo>
                  <a:lnTo>
                    <a:pt x="3420" y="355"/>
                  </a:lnTo>
                  <a:lnTo>
                    <a:pt x="3445" y="253"/>
                  </a:lnTo>
                  <a:lnTo>
                    <a:pt x="3420" y="152"/>
                  </a:lnTo>
                  <a:lnTo>
                    <a:pt x="3369" y="76"/>
                  </a:lnTo>
                  <a:lnTo>
                    <a:pt x="3293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9" name="Google Shape;2429;p38"/>
            <p:cNvSpPr/>
            <p:nvPr/>
          </p:nvSpPr>
          <p:spPr>
            <a:xfrm>
              <a:off x="3327500" y="1553100"/>
              <a:ext cx="138675" cy="12675"/>
            </a:xfrm>
            <a:custGeom>
              <a:avLst/>
              <a:gdLst/>
              <a:ahLst/>
              <a:cxnLst/>
              <a:rect l="l" t="t" r="r" b="b"/>
              <a:pathLst>
                <a:path w="5547" h="507" extrusionOk="0">
                  <a:moveTo>
                    <a:pt x="253" y="0"/>
                  </a:moveTo>
                  <a:lnTo>
                    <a:pt x="152" y="25"/>
                  </a:lnTo>
                  <a:lnTo>
                    <a:pt x="76" y="76"/>
                  </a:lnTo>
                  <a:lnTo>
                    <a:pt x="0" y="152"/>
                  </a:lnTo>
                  <a:lnTo>
                    <a:pt x="0" y="253"/>
                  </a:lnTo>
                  <a:lnTo>
                    <a:pt x="0" y="355"/>
                  </a:lnTo>
                  <a:lnTo>
                    <a:pt x="76" y="431"/>
                  </a:lnTo>
                  <a:lnTo>
                    <a:pt x="152" y="507"/>
                  </a:lnTo>
                  <a:lnTo>
                    <a:pt x="5370" y="507"/>
                  </a:lnTo>
                  <a:lnTo>
                    <a:pt x="5471" y="431"/>
                  </a:lnTo>
                  <a:lnTo>
                    <a:pt x="5522" y="355"/>
                  </a:lnTo>
                  <a:lnTo>
                    <a:pt x="5547" y="253"/>
                  </a:lnTo>
                  <a:lnTo>
                    <a:pt x="5522" y="152"/>
                  </a:lnTo>
                  <a:lnTo>
                    <a:pt x="5471" y="76"/>
                  </a:lnTo>
                  <a:lnTo>
                    <a:pt x="5370" y="25"/>
                  </a:lnTo>
                  <a:lnTo>
                    <a:pt x="5268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30" name="Google Shape;2430;p38"/>
          <p:cNvGrpSpPr/>
          <p:nvPr/>
        </p:nvGrpSpPr>
        <p:grpSpPr>
          <a:xfrm>
            <a:off x="1166863" y="3034541"/>
            <a:ext cx="425704" cy="427195"/>
            <a:chOff x="4702800" y="1263100"/>
            <a:chExt cx="446425" cy="447050"/>
          </a:xfrm>
        </p:grpSpPr>
        <p:sp>
          <p:nvSpPr>
            <p:cNvPr id="2431" name="Google Shape;2431;p38"/>
            <p:cNvSpPr/>
            <p:nvPr/>
          </p:nvSpPr>
          <p:spPr>
            <a:xfrm>
              <a:off x="4714825" y="1270050"/>
              <a:ext cx="428075" cy="427425"/>
            </a:xfrm>
            <a:custGeom>
              <a:avLst/>
              <a:gdLst/>
              <a:ahLst/>
              <a:cxnLst/>
              <a:rect l="l" t="t" r="r" b="b"/>
              <a:pathLst>
                <a:path w="17123" h="17097" extrusionOk="0">
                  <a:moveTo>
                    <a:pt x="406" y="1"/>
                  </a:moveTo>
                  <a:lnTo>
                    <a:pt x="279" y="26"/>
                  </a:lnTo>
                  <a:lnTo>
                    <a:pt x="203" y="102"/>
                  </a:lnTo>
                  <a:lnTo>
                    <a:pt x="127" y="178"/>
                  </a:lnTo>
                  <a:lnTo>
                    <a:pt x="77" y="279"/>
                  </a:lnTo>
                  <a:lnTo>
                    <a:pt x="26" y="406"/>
                  </a:lnTo>
                  <a:lnTo>
                    <a:pt x="1" y="558"/>
                  </a:lnTo>
                  <a:lnTo>
                    <a:pt x="1" y="836"/>
                  </a:lnTo>
                  <a:lnTo>
                    <a:pt x="102" y="16413"/>
                  </a:lnTo>
                  <a:lnTo>
                    <a:pt x="127" y="16540"/>
                  </a:lnTo>
                  <a:lnTo>
                    <a:pt x="178" y="16666"/>
                  </a:lnTo>
                  <a:lnTo>
                    <a:pt x="229" y="16793"/>
                  </a:lnTo>
                  <a:lnTo>
                    <a:pt x="330" y="16894"/>
                  </a:lnTo>
                  <a:lnTo>
                    <a:pt x="431" y="16970"/>
                  </a:lnTo>
                  <a:lnTo>
                    <a:pt x="533" y="17046"/>
                  </a:lnTo>
                  <a:lnTo>
                    <a:pt x="659" y="17097"/>
                  </a:lnTo>
                  <a:lnTo>
                    <a:pt x="811" y="17097"/>
                  </a:lnTo>
                  <a:lnTo>
                    <a:pt x="16211" y="17072"/>
                  </a:lnTo>
                  <a:lnTo>
                    <a:pt x="16514" y="17072"/>
                  </a:lnTo>
                  <a:lnTo>
                    <a:pt x="16641" y="17046"/>
                  </a:lnTo>
                  <a:lnTo>
                    <a:pt x="16793" y="17021"/>
                  </a:lnTo>
                  <a:lnTo>
                    <a:pt x="16920" y="16970"/>
                  </a:lnTo>
                  <a:lnTo>
                    <a:pt x="17021" y="16920"/>
                  </a:lnTo>
                  <a:lnTo>
                    <a:pt x="17072" y="16818"/>
                  </a:lnTo>
                  <a:lnTo>
                    <a:pt x="17122" y="16717"/>
                  </a:lnTo>
                  <a:lnTo>
                    <a:pt x="17122" y="16641"/>
                  </a:lnTo>
                  <a:lnTo>
                    <a:pt x="17122" y="684"/>
                  </a:lnTo>
                  <a:lnTo>
                    <a:pt x="17097" y="558"/>
                  </a:lnTo>
                  <a:lnTo>
                    <a:pt x="17072" y="431"/>
                  </a:lnTo>
                  <a:lnTo>
                    <a:pt x="16996" y="305"/>
                  </a:lnTo>
                  <a:lnTo>
                    <a:pt x="16920" y="203"/>
                  </a:lnTo>
                  <a:lnTo>
                    <a:pt x="16818" y="102"/>
                  </a:lnTo>
                  <a:lnTo>
                    <a:pt x="16692" y="51"/>
                  </a:lnTo>
                  <a:lnTo>
                    <a:pt x="165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2" name="Google Shape;2432;p38"/>
            <p:cNvSpPr/>
            <p:nvPr/>
          </p:nvSpPr>
          <p:spPr>
            <a:xfrm>
              <a:off x="4743950" y="1504325"/>
              <a:ext cx="364125" cy="164025"/>
            </a:xfrm>
            <a:custGeom>
              <a:avLst/>
              <a:gdLst/>
              <a:ahLst/>
              <a:cxnLst/>
              <a:rect l="l" t="t" r="r" b="b"/>
              <a:pathLst>
                <a:path w="14565" h="6561" extrusionOk="0">
                  <a:moveTo>
                    <a:pt x="355" y="1"/>
                  </a:moveTo>
                  <a:lnTo>
                    <a:pt x="229" y="26"/>
                  </a:lnTo>
                  <a:lnTo>
                    <a:pt x="127" y="102"/>
                  </a:lnTo>
                  <a:lnTo>
                    <a:pt x="51" y="229"/>
                  </a:lnTo>
                  <a:lnTo>
                    <a:pt x="1" y="355"/>
                  </a:lnTo>
                  <a:lnTo>
                    <a:pt x="1" y="6206"/>
                  </a:lnTo>
                  <a:lnTo>
                    <a:pt x="51" y="6358"/>
                  </a:lnTo>
                  <a:lnTo>
                    <a:pt x="127" y="6460"/>
                  </a:lnTo>
                  <a:lnTo>
                    <a:pt x="229" y="6535"/>
                  </a:lnTo>
                  <a:lnTo>
                    <a:pt x="355" y="6561"/>
                  </a:lnTo>
                  <a:lnTo>
                    <a:pt x="1419" y="6561"/>
                  </a:lnTo>
                  <a:lnTo>
                    <a:pt x="2812" y="5826"/>
                  </a:lnTo>
                  <a:lnTo>
                    <a:pt x="5016" y="6561"/>
                  </a:lnTo>
                  <a:lnTo>
                    <a:pt x="7776" y="6561"/>
                  </a:lnTo>
                  <a:lnTo>
                    <a:pt x="10461" y="5700"/>
                  </a:lnTo>
                  <a:lnTo>
                    <a:pt x="13146" y="6561"/>
                  </a:lnTo>
                  <a:lnTo>
                    <a:pt x="14210" y="6561"/>
                  </a:lnTo>
                  <a:lnTo>
                    <a:pt x="14336" y="6535"/>
                  </a:lnTo>
                  <a:lnTo>
                    <a:pt x="14463" y="6460"/>
                  </a:lnTo>
                  <a:lnTo>
                    <a:pt x="14539" y="6358"/>
                  </a:lnTo>
                  <a:lnTo>
                    <a:pt x="14564" y="6206"/>
                  </a:lnTo>
                  <a:lnTo>
                    <a:pt x="14564" y="355"/>
                  </a:lnTo>
                  <a:lnTo>
                    <a:pt x="14539" y="229"/>
                  </a:lnTo>
                  <a:lnTo>
                    <a:pt x="14463" y="102"/>
                  </a:lnTo>
                  <a:lnTo>
                    <a:pt x="14336" y="26"/>
                  </a:lnTo>
                  <a:lnTo>
                    <a:pt x="1421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3" name="Google Shape;2433;p38"/>
            <p:cNvSpPr/>
            <p:nvPr/>
          </p:nvSpPr>
          <p:spPr>
            <a:xfrm>
              <a:off x="4784475" y="1533450"/>
              <a:ext cx="50050" cy="135550"/>
            </a:xfrm>
            <a:custGeom>
              <a:avLst/>
              <a:gdLst/>
              <a:ahLst/>
              <a:cxnLst/>
              <a:rect l="l" t="t" r="r" b="b"/>
              <a:pathLst>
                <a:path w="2002" h="5422" extrusionOk="0">
                  <a:moveTo>
                    <a:pt x="355" y="1"/>
                  </a:moveTo>
                  <a:lnTo>
                    <a:pt x="153" y="204"/>
                  </a:lnTo>
                  <a:lnTo>
                    <a:pt x="102" y="229"/>
                  </a:lnTo>
                  <a:lnTo>
                    <a:pt x="51" y="254"/>
                  </a:lnTo>
                  <a:lnTo>
                    <a:pt x="1" y="305"/>
                  </a:lnTo>
                  <a:lnTo>
                    <a:pt x="1" y="381"/>
                  </a:lnTo>
                  <a:lnTo>
                    <a:pt x="77" y="5269"/>
                  </a:lnTo>
                  <a:lnTo>
                    <a:pt x="1596" y="5421"/>
                  </a:lnTo>
                  <a:lnTo>
                    <a:pt x="2002" y="3116"/>
                  </a:lnTo>
                  <a:lnTo>
                    <a:pt x="1596" y="178"/>
                  </a:lnTo>
                  <a:lnTo>
                    <a:pt x="1571" y="128"/>
                  </a:lnTo>
                  <a:lnTo>
                    <a:pt x="1546" y="52"/>
                  </a:lnTo>
                  <a:lnTo>
                    <a:pt x="1495" y="26"/>
                  </a:lnTo>
                  <a:lnTo>
                    <a:pt x="1419" y="1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4" name="Google Shape;2434;p38"/>
            <p:cNvSpPr/>
            <p:nvPr/>
          </p:nvSpPr>
          <p:spPr>
            <a:xfrm>
              <a:off x="4779425" y="1533450"/>
              <a:ext cx="44975" cy="135550"/>
            </a:xfrm>
            <a:custGeom>
              <a:avLst/>
              <a:gdLst/>
              <a:ahLst/>
              <a:cxnLst/>
              <a:rect l="l" t="t" r="r" b="b"/>
              <a:pathLst>
                <a:path w="1799" h="5422" extrusionOk="0">
                  <a:moveTo>
                    <a:pt x="177" y="1"/>
                  </a:moveTo>
                  <a:lnTo>
                    <a:pt x="101" y="26"/>
                  </a:lnTo>
                  <a:lnTo>
                    <a:pt x="51" y="52"/>
                  </a:lnTo>
                  <a:lnTo>
                    <a:pt x="0" y="128"/>
                  </a:lnTo>
                  <a:lnTo>
                    <a:pt x="0" y="178"/>
                  </a:lnTo>
                  <a:lnTo>
                    <a:pt x="0" y="1318"/>
                  </a:lnTo>
                  <a:lnTo>
                    <a:pt x="253" y="2888"/>
                  </a:lnTo>
                  <a:lnTo>
                    <a:pt x="0" y="4104"/>
                  </a:lnTo>
                  <a:lnTo>
                    <a:pt x="0" y="5421"/>
                  </a:lnTo>
                  <a:lnTo>
                    <a:pt x="1798" y="5421"/>
                  </a:lnTo>
                  <a:lnTo>
                    <a:pt x="1798" y="4839"/>
                  </a:lnTo>
                  <a:lnTo>
                    <a:pt x="760" y="4839"/>
                  </a:lnTo>
                  <a:lnTo>
                    <a:pt x="684" y="4813"/>
                  </a:lnTo>
                  <a:lnTo>
                    <a:pt x="608" y="4763"/>
                  </a:lnTo>
                  <a:lnTo>
                    <a:pt x="583" y="4687"/>
                  </a:lnTo>
                  <a:lnTo>
                    <a:pt x="557" y="4611"/>
                  </a:lnTo>
                  <a:lnTo>
                    <a:pt x="557" y="1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5" name="Google Shape;2435;p38"/>
            <p:cNvSpPr/>
            <p:nvPr/>
          </p:nvSpPr>
          <p:spPr>
            <a:xfrm>
              <a:off x="4826900" y="1533450"/>
              <a:ext cx="42450" cy="132375"/>
            </a:xfrm>
            <a:custGeom>
              <a:avLst/>
              <a:gdLst/>
              <a:ahLst/>
              <a:cxnLst/>
              <a:rect l="l" t="t" r="r" b="b"/>
              <a:pathLst>
                <a:path w="1698" h="5295" extrusionOk="0">
                  <a:moveTo>
                    <a:pt x="482" y="1"/>
                  </a:moveTo>
                  <a:lnTo>
                    <a:pt x="254" y="153"/>
                  </a:lnTo>
                  <a:lnTo>
                    <a:pt x="178" y="178"/>
                  </a:lnTo>
                  <a:lnTo>
                    <a:pt x="127" y="204"/>
                  </a:lnTo>
                  <a:lnTo>
                    <a:pt x="77" y="254"/>
                  </a:lnTo>
                  <a:lnTo>
                    <a:pt x="77" y="330"/>
                  </a:lnTo>
                  <a:lnTo>
                    <a:pt x="1" y="5269"/>
                  </a:lnTo>
                  <a:lnTo>
                    <a:pt x="1470" y="5295"/>
                  </a:lnTo>
                  <a:lnTo>
                    <a:pt x="1698" y="4839"/>
                  </a:lnTo>
                  <a:lnTo>
                    <a:pt x="1698" y="4104"/>
                  </a:lnTo>
                  <a:lnTo>
                    <a:pt x="1343" y="2660"/>
                  </a:lnTo>
                  <a:lnTo>
                    <a:pt x="1698" y="1318"/>
                  </a:lnTo>
                  <a:lnTo>
                    <a:pt x="1698" y="178"/>
                  </a:lnTo>
                  <a:lnTo>
                    <a:pt x="1672" y="128"/>
                  </a:lnTo>
                  <a:lnTo>
                    <a:pt x="1647" y="52"/>
                  </a:lnTo>
                  <a:lnTo>
                    <a:pt x="1596" y="26"/>
                  </a:lnTo>
                  <a:lnTo>
                    <a:pt x="1520" y="1"/>
                  </a:lnTo>
                  <a:close/>
                </a:path>
              </a:pathLst>
            </a:custGeom>
            <a:solidFill>
              <a:srgbClr val="71BD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6" name="Google Shape;2436;p38"/>
            <p:cNvSpPr/>
            <p:nvPr/>
          </p:nvSpPr>
          <p:spPr>
            <a:xfrm>
              <a:off x="4779425" y="1566400"/>
              <a:ext cx="51300" cy="69675"/>
            </a:xfrm>
            <a:custGeom>
              <a:avLst/>
              <a:gdLst/>
              <a:ahLst/>
              <a:cxnLst/>
              <a:rect l="l" t="t" r="r" b="b"/>
              <a:pathLst>
                <a:path w="2052" h="2787" extrusionOk="0">
                  <a:moveTo>
                    <a:pt x="0" y="0"/>
                  </a:moveTo>
                  <a:lnTo>
                    <a:pt x="0" y="1064"/>
                  </a:lnTo>
                  <a:lnTo>
                    <a:pt x="0" y="2786"/>
                  </a:lnTo>
                  <a:lnTo>
                    <a:pt x="1798" y="2786"/>
                  </a:lnTo>
                  <a:lnTo>
                    <a:pt x="2052" y="1444"/>
                  </a:lnTo>
                  <a:lnTo>
                    <a:pt x="179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7" name="Google Shape;2437;p38"/>
            <p:cNvSpPr/>
            <p:nvPr/>
          </p:nvSpPr>
          <p:spPr>
            <a:xfrm>
              <a:off x="4779425" y="1566400"/>
              <a:ext cx="13950" cy="69675"/>
            </a:xfrm>
            <a:custGeom>
              <a:avLst/>
              <a:gdLst/>
              <a:ahLst/>
              <a:cxnLst/>
              <a:rect l="l" t="t" r="r" b="b"/>
              <a:pathLst>
                <a:path w="558" h="2787" extrusionOk="0">
                  <a:moveTo>
                    <a:pt x="0" y="0"/>
                  </a:moveTo>
                  <a:lnTo>
                    <a:pt x="0" y="2786"/>
                  </a:lnTo>
                  <a:lnTo>
                    <a:pt x="557" y="2786"/>
                  </a:lnTo>
                  <a:lnTo>
                    <a:pt x="557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8" name="Google Shape;2438;p38"/>
            <p:cNvSpPr/>
            <p:nvPr/>
          </p:nvSpPr>
          <p:spPr>
            <a:xfrm>
              <a:off x="4824375" y="1566400"/>
              <a:ext cx="44975" cy="69675"/>
            </a:xfrm>
            <a:custGeom>
              <a:avLst/>
              <a:gdLst/>
              <a:ahLst/>
              <a:cxnLst/>
              <a:rect l="l" t="t" r="r" b="b"/>
              <a:pathLst>
                <a:path w="1799" h="2787" extrusionOk="0">
                  <a:moveTo>
                    <a:pt x="0" y="0"/>
                  </a:moveTo>
                  <a:lnTo>
                    <a:pt x="304" y="1013"/>
                  </a:lnTo>
                  <a:lnTo>
                    <a:pt x="0" y="2786"/>
                  </a:lnTo>
                  <a:lnTo>
                    <a:pt x="1799" y="2786"/>
                  </a:lnTo>
                  <a:lnTo>
                    <a:pt x="179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9" name="Google Shape;2439;p38"/>
            <p:cNvSpPr/>
            <p:nvPr/>
          </p:nvSpPr>
          <p:spPr>
            <a:xfrm>
              <a:off x="4824375" y="1566400"/>
              <a:ext cx="14575" cy="69675"/>
            </a:xfrm>
            <a:custGeom>
              <a:avLst/>
              <a:gdLst/>
              <a:ahLst/>
              <a:cxnLst/>
              <a:rect l="l" t="t" r="r" b="b"/>
              <a:pathLst>
                <a:path w="583" h="2787" extrusionOk="0">
                  <a:moveTo>
                    <a:pt x="0" y="0"/>
                  </a:moveTo>
                  <a:lnTo>
                    <a:pt x="0" y="2786"/>
                  </a:lnTo>
                  <a:lnTo>
                    <a:pt x="583" y="2786"/>
                  </a:lnTo>
                  <a:lnTo>
                    <a:pt x="58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0" name="Google Shape;2440;p38"/>
            <p:cNvSpPr/>
            <p:nvPr/>
          </p:nvSpPr>
          <p:spPr>
            <a:xfrm>
              <a:off x="4942775" y="1533450"/>
              <a:ext cx="50675" cy="135550"/>
            </a:xfrm>
            <a:custGeom>
              <a:avLst/>
              <a:gdLst/>
              <a:ahLst/>
              <a:cxnLst/>
              <a:rect l="l" t="t" r="r" b="b"/>
              <a:pathLst>
                <a:path w="2027" h="5422" extrusionOk="0">
                  <a:moveTo>
                    <a:pt x="381" y="1"/>
                  </a:moveTo>
                  <a:lnTo>
                    <a:pt x="178" y="204"/>
                  </a:lnTo>
                  <a:lnTo>
                    <a:pt x="102" y="229"/>
                  </a:lnTo>
                  <a:lnTo>
                    <a:pt x="51" y="254"/>
                  </a:lnTo>
                  <a:lnTo>
                    <a:pt x="26" y="305"/>
                  </a:lnTo>
                  <a:lnTo>
                    <a:pt x="1" y="381"/>
                  </a:lnTo>
                  <a:lnTo>
                    <a:pt x="102" y="5269"/>
                  </a:lnTo>
                  <a:lnTo>
                    <a:pt x="1622" y="5421"/>
                  </a:lnTo>
                  <a:lnTo>
                    <a:pt x="2027" y="3116"/>
                  </a:lnTo>
                  <a:lnTo>
                    <a:pt x="1622" y="178"/>
                  </a:lnTo>
                  <a:lnTo>
                    <a:pt x="1596" y="128"/>
                  </a:lnTo>
                  <a:lnTo>
                    <a:pt x="1571" y="52"/>
                  </a:lnTo>
                  <a:lnTo>
                    <a:pt x="1495" y="26"/>
                  </a:lnTo>
                  <a:lnTo>
                    <a:pt x="1444" y="1"/>
                  </a:lnTo>
                  <a:close/>
                </a:path>
              </a:pathLst>
            </a:custGeom>
            <a:solidFill>
              <a:srgbClr val="5EBE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1" name="Google Shape;2441;p38"/>
            <p:cNvSpPr/>
            <p:nvPr/>
          </p:nvSpPr>
          <p:spPr>
            <a:xfrm>
              <a:off x="4938350" y="1533450"/>
              <a:ext cx="44975" cy="135550"/>
            </a:xfrm>
            <a:custGeom>
              <a:avLst/>
              <a:gdLst/>
              <a:ahLst/>
              <a:cxnLst/>
              <a:rect l="l" t="t" r="r" b="b"/>
              <a:pathLst>
                <a:path w="1799" h="5422" extrusionOk="0">
                  <a:moveTo>
                    <a:pt x="178" y="1"/>
                  </a:moveTo>
                  <a:lnTo>
                    <a:pt x="102" y="26"/>
                  </a:lnTo>
                  <a:lnTo>
                    <a:pt x="51" y="52"/>
                  </a:lnTo>
                  <a:lnTo>
                    <a:pt x="0" y="128"/>
                  </a:lnTo>
                  <a:lnTo>
                    <a:pt x="0" y="178"/>
                  </a:lnTo>
                  <a:lnTo>
                    <a:pt x="0" y="1318"/>
                  </a:lnTo>
                  <a:lnTo>
                    <a:pt x="254" y="2888"/>
                  </a:lnTo>
                  <a:lnTo>
                    <a:pt x="0" y="4104"/>
                  </a:lnTo>
                  <a:lnTo>
                    <a:pt x="0" y="5421"/>
                  </a:lnTo>
                  <a:lnTo>
                    <a:pt x="1799" y="5421"/>
                  </a:lnTo>
                  <a:lnTo>
                    <a:pt x="1799" y="4839"/>
                  </a:lnTo>
                  <a:lnTo>
                    <a:pt x="760" y="4839"/>
                  </a:lnTo>
                  <a:lnTo>
                    <a:pt x="684" y="4813"/>
                  </a:lnTo>
                  <a:lnTo>
                    <a:pt x="608" y="4763"/>
                  </a:lnTo>
                  <a:lnTo>
                    <a:pt x="558" y="4687"/>
                  </a:lnTo>
                  <a:lnTo>
                    <a:pt x="558" y="4611"/>
                  </a:lnTo>
                  <a:lnTo>
                    <a:pt x="558" y="1"/>
                  </a:lnTo>
                  <a:close/>
                </a:path>
              </a:pathLst>
            </a:custGeom>
            <a:solidFill>
              <a:srgbClr val="5EBE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2" name="Google Shape;2442;p38"/>
            <p:cNvSpPr/>
            <p:nvPr/>
          </p:nvSpPr>
          <p:spPr>
            <a:xfrm>
              <a:off x="4985850" y="1533450"/>
              <a:ext cx="42425" cy="132375"/>
            </a:xfrm>
            <a:custGeom>
              <a:avLst/>
              <a:gdLst/>
              <a:ahLst/>
              <a:cxnLst/>
              <a:rect l="l" t="t" r="r" b="b"/>
              <a:pathLst>
                <a:path w="1697" h="5295" extrusionOk="0">
                  <a:moveTo>
                    <a:pt x="481" y="1"/>
                  </a:moveTo>
                  <a:lnTo>
                    <a:pt x="228" y="153"/>
                  </a:lnTo>
                  <a:lnTo>
                    <a:pt x="177" y="178"/>
                  </a:lnTo>
                  <a:lnTo>
                    <a:pt x="101" y="204"/>
                  </a:lnTo>
                  <a:lnTo>
                    <a:pt x="76" y="254"/>
                  </a:lnTo>
                  <a:lnTo>
                    <a:pt x="51" y="330"/>
                  </a:lnTo>
                  <a:lnTo>
                    <a:pt x="0" y="5269"/>
                  </a:lnTo>
                  <a:lnTo>
                    <a:pt x="1444" y="5295"/>
                  </a:lnTo>
                  <a:lnTo>
                    <a:pt x="1697" y="4839"/>
                  </a:lnTo>
                  <a:lnTo>
                    <a:pt x="1697" y="4104"/>
                  </a:lnTo>
                  <a:lnTo>
                    <a:pt x="1342" y="2660"/>
                  </a:lnTo>
                  <a:lnTo>
                    <a:pt x="1697" y="1318"/>
                  </a:lnTo>
                  <a:lnTo>
                    <a:pt x="1697" y="178"/>
                  </a:lnTo>
                  <a:lnTo>
                    <a:pt x="1672" y="128"/>
                  </a:lnTo>
                  <a:lnTo>
                    <a:pt x="1621" y="52"/>
                  </a:lnTo>
                  <a:lnTo>
                    <a:pt x="1570" y="26"/>
                  </a:lnTo>
                  <a:lnTo>
                    <a:pt x="1520" y="1"/>
                  </a:lnTo>
                  <a:close/>
                </a:path>
              </a:pathLst>
            </a:custGeom>
            <a:solidFill>
              <a:srgbClr val="71BD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3" name="Google Shape;2443;p38"/>
            <p:cNvSpPr/>
            <p:nvPr/>
          </p:nvSpPr>
          <p:spPr>
            <a:xfrm>
              <a:off x="4938350" y="1566400"/>
              <a:ext cx="51300" cy="69675"/>
            </a:xfrm>
            <a:custGeom>
              <a:avLst/>
              <a:gdLst/>
              <a:ahLst/>
              <a:cxnLst/>
              <a:rect l="l" t="t" r="r" b="b"/>
              <a:pathLst>
                <a:path w="2052" h="2787" extrusionOk="0">
                  <a:moveTo>
                    <a:pt x="0" y="0"/>
                  </a:moveTo>
                  <a:lnTo>
                    <a:pt x="0" y="1064"/>
                  </a:lnTo>
                  <a:lnTo>
                    <a:pt x="0" y="2786"/>
                  </a:lnTo>
                  <a:lnTo>
                    <a:pt x="1799" y="2786"/>
                  </a:lnTo>
                  <a:lnTo>
                    <a:pt x="2052" y="1444"/>
                  </a:lnTo>
                  <a:lnTo>
                    <a:pt x="179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4" name="Google Shape;2444;p38"/>
            <p:cNvSpPr/>
            <p:nvPr/>
          </p:nvSpPr>
          <p:spPr>
            <a:xfrm>
              <a:off x="4938350" y="1566400"/>
              <a:ext cx="13950" cy="69675"/>
            </a:xfrm>
            <a:custGeom>
              <a:avLst/>
              <a:gdLst/>
              <a:ahLst/>
              <a:cxnLst/>
              <a:rect l="l" t="t" r="r" b="b"/>
              <a:pathLst>
                <a:path w="558" h="2787" extrusionOk="0">
                  <a:moveTo>
                    <a:pt x="0" y="0"/>
                  </a:moveTo>
                  <a:lnTo>
                    <a:pt x="0" y="2786"/>
                  </a:lnTo>
                  <a:lnTo>
                    <a:pt x="558" y="2786"/>
                  </a:lnTo>
                  <a:lnTo>
                    <a:pt x="55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5" name="Google Shape;2445;p38"/>
            <p:cNvSpPr/>
            <p:nvPr/>
          </p:nvSpPr>
          <p:spPr>
            <a:xfrm>
              <a:off x="4983300" y="1566400"/>
              <a:ext cx="44975" cy="69675"/>
            </a:xfrm>
            <a:custGeom>
              <a:avLst/>
              <a:gdLst/>
              <a:ahLst/>
              <a:cxnLst/>
              <a:rect l="l" t="t" r="r" b="b"/>
              <a:pathLst>
                <a:path w="1799" h="2787" extrusionOk="0">
                  <a:moveTo>
                    <a:pt x="1" y="0"/>
                  </a:moveTo>
                  <a:lnTo>
                    <a:pt x="305" y="1013"/>
                  </a:lnTo>
                  <a:lnTo>
                    <a:pt x="1" y="2786"/>
                  </a:lnTo>
                  <a:lnTo>
                    <a:pt x="1799" y="2786"/>
                  </a:lnTo>
                  <a:lnTo>
                    <a:pt x="179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6" name="Google Shape;2446;p38"/>
            <p:cNvSpPr/>
            <p:nvPr/>
          </p:nvSpPr>
          <p:spPr>
            <a:xfrm>
              <a:off x="4983300" y="1566400"/>
              <a:ext cx="14600" cy="69675"/>
            </a:xfrm>
            <a:custGeom>
              <a:avLst/>
              <a:gdLst/>
              <a:ahLst/>
              <a:cxnLst/>
              <a:rect l="l" t="t" r="r" b="b"/>
              <a:pathLst>
                <a:path w="584" h="2787" extrusionOk="0">
                  <a:moveTo>
                    <a:pt x="1" y="0"/>
                  </a:moveTo>
                  <a:lnTo>
                    <a:pt x="1" y="2786"/>
                  </a:lnTo>
                  <a:lnTo>
                    <a:pt x="583" y="2786"/>
                  </a:lnTo>
                  <a:lnTo>
                    <a:pt x="583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7" name="Google Shape;2447;p38"/>
            <p:cNvSpPr/>
            <p:nvPr/>
          </p:nvSpPr>
          <p:spPr>
            <a:xfrm>
              <a:off x="4743950" y="1304875"/>
              <a:ext cx="364125" cy="164650"/>
            </a:xfrm>
            <a:custGeom>
              <a:avLst/>
              <a:gdLst/>
              <a:ahLst/>
              <a:cxnLst/>
              <a:rect l="l" t="t" r="r" b="b"/>
              <a:pathLst>
                <a:path w="14565" h="6586" extrusionOk="0">
                  <a:moveTo>
                    <a:pt x="355" y="1"/>
                  </a:moveTo>
                  <a:lnTo>
                    <a:pt x="229" y="26"/>
                  </a:lnTo>
                  <a:lnTo>
                    <a:pt x="127" y="102"/>
                  </a:lnTo>
                  <a:lnTo>
                    <a:pt x="51" y="203"/>
                  </a:lnTo>
                  <a:lnTo>
                    <a:pt x="1" y="355"/>
                  </a:lnTo>
                  <a:lnTo>
                    <a:pt x="1" y="6231"/>
                  </a:lnTo>
                  <a:lnTo>
                    <a:pt x="51" y="6383"/>
                  </a:lnTo>
                  <a:lnTo>
                    <a:pt x="127" y="6485"/>
                  </a:lnTo>
                  <a:lnTo>
                    <a:pt x="229" y="6561"/>
                  </a:lnTo>
                  <a:lnTo>
                    <a:pt x="355" y="6586"/>
                  </a:lnTo>
                  <a:lnTo>
                    <a:pt x="1698" y="6586"/>
                  </a:lnTo>
                  <a:lnTo>
                    <a:pt x="4585" y="5877"/>
                  </a:lnTo>
                  <a:lnTo>
                    <a:pt x="7852" y="6586"/>
                  </a:lnTo>
                  <a:lnTo>
                    <a:pt x="9575" y="6586"/>
                  </a:lnTo>
                  <a:lnTo>
                    <a:pt x="11373" y="6231"/>
                  </a:lnTo>
                  <a:lnTo>
                    <a:pt x="13146" y="6586"/>
                  </a:lnTo>
                  <a:lnTo>
                    <a:pt x="14210" y="6586"/>
                  </a:lnTo>
                  <a:lnTo>
                    <a:pt x="14336" y="6561"/>
                  </a:lnTo>
                  <a:lnTo>
                    <a:pt x="14463" y="6485"/>
                  </a:lnTo>
                  <a:lnTo>
                    <a:pt x="14539" y="6383"/>
                  </a:lnTo>
                  <a:lnTo>
                    <a:pt x="14564" y="6231"/>
                  </a:lnTo>
                  <a:lnTo>
                    <a:pt x="14564" y="355"/>
                  </a:lnTo>
                  <a:lnTo>
                    <a:pt x="14539" y="203"/>
                  </a:lnTo>
                  <a:lnTo>
                    <a:pt x="14463" y="102"/>
                  </a:lnTo>
                  <a:lnTo>
                    <a:pt x="14336" y="26"/>
                  </a:lnTo>
                  <a:lnTo>
                    <a:pt x="14210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8" name="Google Shape;2448;p38"/>
            <p:cNvSpPr/>
            <p:nvPr/>
          </p:nvSpPr>
          <p:spPr>
            <a:xfrm>
              <a:off x="4781325" y="1414425"/>
              <a:ext cx="163375" cy="51950"/>
            </a:xfrm>
            <a:custGeom>
              <a:avLst/>
              <a:gdLst/>
              <a:ahLst/>
              <a:cxnLst/>
              <a:rect l="l" t="t" r="r" b="b"/>
              <a:pathLst>
                <a:path w="6535" h="2078" extrusionOk="0">
                  <a:moveTo>
                    <a:pt x="3191" y="0"/>
                  </a:moveTo>
                  <a:lnTo>
                    <a:pt x="304" y="406"/>
                  </a:lnTo>
                  <a:lnTo>
                    <a:pt x="253" y="431"/>
                  </a:lnTo>
                  <a:lnTo>
                    <a:pt x="25" y="1900"/>
                  </a:lnTo>
                  <a:lnTo>
                    <a:pt x="0" y="1976"/>
                  </a:lnTo>
                  <a:lnTo>
                    <a:pt x="0" y="2027"/>
                  </a:lnTo>
                  <a:lnTo>
                    <a:pt x="0" y="2052"/>
                  </a:lnTo>
                  <a:lnTo>
                    <a:pt x="25" y="2077"/>
                  </a:lnTo>
                  <a:lnTo>
                    <a:pt x="203" y="2077"/>
                  </a:lnTo>
                  <a:lnTo>
                    <a:pt x="6104" y="1951"/>
                  </a:lnTo>
                  <a:lnTo>
                    <a:pt x="6155" y="1951"/>
                  </a:lnTo>
                  <a:lnTo>
                    <a:pt x="6231" y="1900"/>
                  </a:lnTo>
                  <a:lnTo>
                    <a:pt x="6256" y="1849"/>
                  </a:lnTo>
                  <a:lnTo>
                    <a:pt x="6281" y="1799"/>
                  </a:lnTo>
                  <a:lnTo>
                    <a:pt x="6535" y="1621"/>
                  </a:lnTo>
                  <a:lnTo>
                    <a:pt x="6535" y="583"/>
                  </a:lnTo>
                  <a:lnTo>
                    <a:pt x="6535" y="507"/>
                  </a:lnTo>
                  <a:lnTo>
                    <a:pt x="6484" y="456"/>
                  </a:lnTo>
                  <a:lnTo>
                    <a:pt x="6433" y="431"/>
                  </a:lnTo>
                  <a:lnTo>
                    <a:pt x="6357" y="406"/>
                  </a:lnTo>
                  <a:lnTo>
                    <a:pt x="3191" y="0"/>
                  </a:lnTo>
                  <a:close/>
                </a:path>
              </a:pathLst>
            </a:custGeom>
            <a:solidFill>
              <a:srgbClr val="71BDD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9" name="Google Shape;2449;p38"/>
            <p:cNvSpPr/>
            <p:nvPr/>
          </p:nvSpPr>
          <p:spPr>
            <a:xfrm>
              <a:off x="5028250" y="1533450"/>
              <a:ext cx="44350" cy="135550"/>
            </a:xfrm>
            <a:custGeom>
              <a:avLst/>
              <a:gdLst/>
              <a:ahLst/>
              <a:cxnLst/>
              <a:rect l="l" t="t" r="r" b="b"/>
              <a:pathLst>
                <a:path w="1774" h="5422" extrusionOk="0">
                  <a:moveTo>
                    <a:pt x="153" y="1"/>
                  </a:moveTo>
                  <a:lnTo>
                    <a:pt x="102" y="26"/>
                  </a:lnTo>
                  <a:lnTo>
                    <a:pt x="52" y="52"/>
                  </a:lnTo>
                  <a:lnTo>
                    <a:pt x="1" y="102"/>
                  </a:lnTo>
                  <a:lnTo>
                    <a:pt x="1" y="178"/>
                  </a:lnTo>
                  <a:lnTo>
                    <a:pt x="1" y="5421"/>
                  </a:lnTo>
                  <a:lnTo>
                    <a:pt x="1774" y="5421"/>
                  </a:lnTo>
                  <a:lnTo>
                    <a:pt x="1774" y="178"/>
                  </a:lnTo>
                  <a:lnTo>
                    <a:pt x="1774" y="102"/>
                  </a:lnTo>
                  <a:lnTo>
                    <a:pt x="1723" y="52"/>
                  </a:lnTo>
                  <a:lnTo>
                    <a:pt x="1673" y="26"/>
                  </a:lnTo>
                  <a:lnTo>
                    <a:pt x="1622" y="1"/>
                  </a:lnTo>
                  <a:close/>
                </a:path>
              </a:pathLst>
            </a:custGeom>
            <a:solidFill>
              <a:srgbClr val="FFB4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0" name="Google Shape;2450;p38"/>
            <p:cNvSpPr/>
            <p:nvPr/>
          </p:nvSpPr>
          <p:spPr>
            <a:xfrm>
              <a:off x="5028250" y="1582850"/>
              <a:ext cx="44350" cy="36750"/>
            </a:xfrm>
            <a:custGeom>
              <a:avLst/>
              <a:gdLst/>
              <a:ahLst/>
              <a:cxnLst/>
              <a:rect l="l" t="t" r="r" b="b"/>
              <a:pathLst>
                <a:path w="1774" h="1470" extrusionOk="0">
                  <a:moveTo>
                    <a:pt x="1" y="1"/>
                  </a:moveTo>
                  <a:lnTo>
                    <a:pt x="1" y="1470"/>
                  </a:lnTo>
                  <a:lnTo>
                    <a:pt x="1774" y="1470"/>
                  </a:lnTo>
                  <a:lnTo>
                    <a:pt x="177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1" name="Google Shape;2451;p38"/>
            <p:cNvSpPr/>
            <p:nvPr/>
          </p:nvSpPr>
          <p:spPr>
            <a:xfrm>
              <a:off x="5028250" y="1582850"/>
              <a:ext cx="14600" cy="36750"/>
            </a:xfrm>
            <a:custGeom>
              <a:avLst/>
              <a:gdLst/>
              <a:ahLst/>
              <a:cxnLst/>
              <a:rect l="l" t="t" r="r" b="b"/>
              <a:pathLst>
                <a:path w="584" h="1470" extrusionOk="0">
                  <a:moveTo>
                    <a:pt x="1" y="1"/>
                  </a:moveTo>
                  <a:lnTo>
                    <a:pt x="1" y="1470"/>
                  </a:lnTo>
                  <a:lnTo>
                    <a:pt x="584" y="1470"/>
                  </a:lnTo>
                  <a:lnTo>
                    <a:pt x="58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2" name="Google Shape;2452;p38"/>
            <p:cNvSpPr/>
            <p:nvPr/>
          </p:nvSpPr>
          <p:spPr>
            <a:xfrm>
              <a:off x="4840200" y="1414425"/>
              <a:ext cx="43725" cy="55100"/>
            </a:xfrm>
            <a:custGeom>
              <a:avLst/>
              <a:gdLst/>
              <a:ahLst/>
              <a:cxnLst/>
              <a:rect l="l" t="t" r="r" b="b"/>
              <a:pathLst>
                <a:path w="1749" h="2204" extrusionOk="0">
                  <a:moveTo>
                    <a:pt x="836" y="0"/>
                  </a:moveTo>
                  <a:lnTo>
                    <a:pt x="1" y="406"/>
                  </a:lnTo>
                  <a:lnTo>
                    <a:pt x="1" y="2204"/>
                  </a:lnTo>
                  <a:lnTo>
                    <a:pt x="862" y="1900"/>
                  </a:lnTo>
                  <a:lnTo>
                    <a:pt x="1748" y="2204"/>
                  </a:lnTo>
                  <a:lnTo>
                    <a:pt x="1748" y="406"/>
                  </a:lnTo>
                  <a:lnTo>
                    <a:pt x="836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3" name="Google Shape;2453;p38"/>
            <p:cNvSpPr/>
            <p:nvPr/>
          </p:nvSpPr>
          <p:spPr>
            <a:xfrm>
              <a:off x="4840200" y="1454950"/>
              <a:ext cx="43725" cy="14575"/>
            </a:xfrm>
            <a:custGeom>
              <a:avLst/>
              <a:gdLst/>
              <a:ahLst/>
              <a:cxnLst/>
              <a:rect l="l" t="t" r="r" b="b"/>
              <a:pathLst>
                <a:path w="1749" h="583" extrusionOk="0">
                  <a:moveTo>
                    <a:pt x="1" y="0"/>
                  </a:moveTo>
                  <a:lnTo>
                    <a:pt x="1" y="583"/>
                  </a:lnTo>
                  <a:lnTo>
                    <a:pt x="1748" y="583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4" name="Google Shape;2454;p38"/>
            <p:cNvSpPr/>
            <p:nvPr/>
          </p:nvSpPr>
          <p:spPr>
            <a:xfrm>
              <a:off x="4987750" y="1334650"/>
              <a:ext cx="50675" cy="135525"/>
            </a:xfrm>
            <a:custGeom>
              <a:avLst/>
              <a:gdLst/>
              <a:ahLst/>
              <a:cxnLst/>
              <a:rect l="l" t="t" r="r" b="b"/>
              <a:pathLst>
                <a:path w="2027" h="5421" extrusionOk="0">
                  <a:moveTo>
                    <a:pt x="380" y="0"/>
                  </a:moveTo>
                  <a:lnTo>
                    <a:pt x="177" y="203"/>
                  </a:lnTo>
                  <a:lnTo>
                    <a:pt x="101" y="203"/>
                  </a:lnTo>
                  <a:lnTo>
                    <a:pt x="51" y="253"/>
                  </a:lnTo>
                  <a:lnTo>
                    <a:pt x="25" y="304"/>
                  </a:lnTo>
                  <a:lnTo>
                    <a:pt x="0" y="380"/>
                  </a:lnTo>
                  <a:lnTo>
                    <a:pt x="101" y="5243"/>
                  </a:lnTo>
                  <a:lnTo>
                    <a:pt x="1621" y="5420"/>
                  </a:lnTo>
                  <a:lnTo>
                    <a:pt x="2026" y="3090"/>
                  </a:lnTo>
                  <a:lnTo>
                    <a:pt x="1621" y="177"/>
                  </a:lnTo>
                  <a:lnTo>
                    <a:pt x="1596" y="101"/>
                  </a:lnTo>
                  <a:lnTo>
                    <a:pt x="1545" y="51"/>
                  </a:lnTo>
                  <a:lnTo>
                    <a:pt x="1494" y="25"/>
                  </a:lnTo>
                  <a:lnTo>
                    <a:pt x="1444" y="0"/>
                  </a:lnTo>
                  <a:close/>
                </a:path>
              </a:pathLst>
            </a:custGeom>
            <a:solidFill>
              <a:srgbClr val="FFB4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5" name="Google Shape;2455;p38"/>
            <p:cNvSpPr/>
            <p:nvPr/>
          </p:nvSpPr>
          <p:spPr>
            <a:xfrm>
              <a:off x="5030800" y="1334650"/>
              <a:ext cx="41800" cy="132350"/>
            </a:xfrm>
            <a:custGeom>
              <a:avLst/>
              <a:gdLst/>
              <a:ahLst/>
              <a:cxnLst/>
              <a:rect l="l" t="t" r="r" b="b"/>
              <a:pathLst>
                <a:path w="1672" h="5294" extrusionOk="0">
                  <a:moveTo>
                    <a:pt x="482" y="0"/>
                  </a:moveTo>
                  <a:lnTo>
                    <a:pt x="228" y="152"/>
                  </a:lnTo>
                  <a:lnTo>
                    <a:pt x="152" y="152"/>
                  </a:lnTo>
                  <a:lnTo>
                    <a:pt x="102" y="203"/>
                  </a:lnTo>
                  <a:lnTo>
                    <a:pt x="76" y="253"/>
                  </a:lnTo>
                  <a:lnTo>
                    <a:pt x="51" y="329"/>
                  </a:lnTo>
                  <a:lnTo>
                    <a:pt x="0" y="5268"/>
                  </a:lnTo>
                  <a:lnTo>
                    <a:pt x="1444" y="5294"/>
                  </a:lnTo>
                  <a:lnTo>
                    <a:pt x="1672" y="4812"/>
                  </a:lnTo>
                  <a:lnTo>
                    <a:pt x="1672" y="4103"/>
                  </a:lnTo>
                  <a:lnTo>
                    <a:pt x="1317" y="2634"/>
                  </a:lnTo>
                  <a:lnTo>
                    <a:pt x="1672" y="1317"/>
                  </a:lnTo>
                  <a:lnTo>
                    <a:pt x="1672" y="177"/>
                  </a:lnTo>
                  <a:lnTo>
                    <a:pt x="1672" y="101"/>
                  </a:lnTo>
                  <a:lnTo>
                    <a:pt x="1621" y="51"/>
                  </a:lnTo>
                  <a:lnTo>
                    <a:pt x="1571" y="25"/>
                  </a:lnTo>
                  <a:lnTo>
                    <a:pt x="1520" y="0"/>
                  </a:lnTo>
                  <a:close/>
                </a:path>
              </a:pathLst>
            </a:custGeom>
            <a:solidFill>
              <a:srgbClr val="5EBE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6" name="Google Shape;2456;p38"/>
            <p:cNvSpPr/>
            <p:nvPr/>
          </p:nvSpPr>
          <p:spPr>
            <a:xfrm>
              <a:off x="5028250" y="1334650"/>
              <a:ext cx="44350" cy="135525"/>
            </a:xfrm>
            <a:custGeom>
              <a:avLst/>
              <a:gdLst/>
              <a:ahLst/>
              <a:cxnLst/>
              <a:rect l="l" t="t" r="r" b="b"/>
              <a:pathLst>
                <a:path w="1774" h="5421" extrusionOk="0">
                  <a:moveTo>
                    <a:pt x="153" y="0"/>
                  </a:moveTo>
                  <a:lnTo>
                    <a:pt x="102" y="25"/>
                  </a:lnTo>
                  <a:lnTo>
                    <a:pt x="52" y="51"/>
                  </a:lnTo>
                  <a:lnTo>
                    <a:pt x="1" y="101"/>
                  </a:lnTo>
                  <a:lnTo>
                    <a:pt x="1" y="177"/>
                  </a:lnTo>
                  <a:lnTo>
                    <a:pt x="1" y="5420"/>
                  </a:lnTo>
                  <a:lnTo>
                    <a:pt x="1774" y="5420"/>
                  </a:lnTo>
                  <a:lnTo>
                    <a:pt x="1774" y="4812"/>
                  </a:lnTo>
                  <a:lnTo>
                    <a:pt x="786" y="4812"/>
                  </a:lnTo>
                  <a:lnTo>
                    <a:pt x="710" y="4787"/>
                  </a:lnTo>
                  <a:lnTo>
                    <a:pt x="634" y="4762"/>
                  </a:lnTo>
                  <a:lnTo>
                    <a:pt x="609" y="4686"/>
                  </a:lnTo>
                  <a:lnTo>
                    <a:pt x="584" y="4610"/>
                  </a:lnTo>
                  <a:lnTo>
                    <a:pt x="584" y="0"/>
                  </a:lnTo>
                  <a:close/>
                </a:path>
              </a:pathLst>
            </a:custGeom>
            <a:solidFill>
              <a:srgbClr val="5EBEA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7" name="Google Shape;2457;p38"/>
            <p:cNvSpPr/>
            <p:nvPr/>
          </p:nvSpPr>
          <p:spPr>
            <a:xfrm>
              <a:off x="4983300" y="1367575"/>
              <a:ext cx="51325" cy="69675"/>
            </a:xfrm>
            <a:custGeom>
              <a:avLst/>
              <a:gdLst/>
              <a:ahLst/>
              <a:cxnLst/>
              <a:rect l="l" t="t" r="r" b="b"/>
              <a:pathLst>
                <a:path w="2053" h="2787" extrusionOk="0">
                  <a:moveTo>
                    <a:pt x="1" y="0"/>
                  </a:moveTo>
                  <a:lnTo>
                    <a:pt x="1" y="1064"/>
                  </a:lnTo>
                  <a:lnTo>
                    <a:pt x="1" y="2786"/>
                  </a:lnTo>
                  <a:lnTo>
                    <a:pt x="1799" y="2786"/>
                  </a:lnTo>
                  <a:lnTo>
                    <a:pt x="2052" y="1418"/>
                  </a:lnTo>
                  <a:lnTo>
                    <a:pt x="179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8" name="Google Shape;2458;p38"/>
            <p:cNvSpPr/>
            <p:nvPr/>
          </p:nvSpPr>
          <p:spPr>
            <a:xfrm>
              <a:off x="4983300" y="1367575"/>
              <a:ext cx="13950" cy="69675"/>
            </a:xfrm>
            <a:custGeom>
              <a:avLst/>
              <a:gdLst/>
              <a:ahLst/>
              <a:cxnLst/>
              <a:rect l="l" t="t" r="r" b="b"/>
              <a:pathLst>
                <a:path w="558" h="2787" extrusionOk="0">
                  <a:moveTo>
                    <a:pt x="1" y="0"/>
                  </a:moveTo>
                  <a:lnTo>
                    <a:pt x="1" y="2786"/>
                  </a:lnTo>
                  <a:lnTo>
                    <a:pt x="558" y="2786"/>
                  </a:lnTo>
                  <a:lnTo>
                    <a:pt x="55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9" name="Google Shape;2459;p38"/>
            <p:cNvSpPr/>
            <p:nvPr/>
          </p:nvSpPr>
          <p:spPr>
            <a:xfrm>
              <a:off x="5028250" y="1367575"/>
              <a:ext cx="44350" cy="69675"/>
            </a:xfrm>
            <a:custGeom>
              <a:avLst/>
              <a:gdLst/>
              <a:ahLst/>
              <a:cxnLst/>
              <a:rect l="l" t="t" r="r" b="b"/>
              <a:pathLst>
                <a:path w="1774" h="2787" extrusionOk="0">
                  <a:moveTo>
                    <a:pt x="1" y="0"/>
                  </a:moveTo>
                  <a:lnTo>
                    <a:pt x="280" y="1013"/>
                  </a:lnTo>
                  <a:lnTo>
                    <a:pt x="1" y="2786"/>
                  </a:lnTo>
                  <a:lnTo>
                    <a:pt x="1774" y="2786"/>
                  </a:lnTo>
                  <a:lnTo>
                    <a:pt x="177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0" name="Google Shape;2460;p38"/>
            <p:cNvSpPr/>
            <p:nvPr/>
          </p:nvSpPr>
          <p:spPr>
            <a:xfrm>
              <a:off x="5028250" y="1367575"/>
              <a:ext cx="14600" cy="69675"/>
            </a:xfrm>
            <a:custGeom>
              <a:avLst/>
              <a:gdLst/>
              <a:ahLst/>
              <a:cxnLst/>
              <a:rect l="l" t="t" r="r" b="b"/>
              <a:pathLst>
                <a:path w="584" h="2787" extrusionOk="0">
                  <a:moveTo>
                    <a:pt x="1" y="0"/>
                  </a:moveTo>
                  <a:lnTo>
                    <a:pt x="1" y="2786"/>
                  </a:lnTo>
                  <a:lnTo>
                    <a:pt x="584" y="2786"/>
                  </a:lnTo>
                  <a:lnTo>
                    <a:pt x="584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1" name="Google Shape;2461;p38"/>
            <p:cNvSpPr/>
            <p:nvPr/>
          </p:nvSpPr>
          <p:spPr>
            <a:xfrm>
              <a:off x="4782575" y="1372625"/>
              <a:ext cx="162125" cy="48775"/>
            </a:xfrm>
            <a:custGeom>
              <a:avLst/>
              <a:gdLst/>
              <a:ahLst/>
              <a:cxnLst/>
              <a:rect l="l" t="t" r="r" b="b"/>
              <a:pathLst>
                <a:path w="6485" h="1951" extrusionOk="0">
                  <a:moveTo>
                    <a:pt x="3268" y="1"/>
                  </a:moveTo>
                  <a:lnTo>
                    <a:pt x="26" y="279"/>
                  </a:lnTo>
                  <a:lnTo>
                    <a:pt x="1" y="305"/>
                  </a:lnTo>
                  <a:lnTo>
                    <a:pt x="1" y="330"/>
                  </a:lnTo>
                  <a:lnTo>
                    <a:pt x="1" y="431"/>
                  </a:lnTo>
                  <a:lnTo>
                    <a:pt x="51" y="634"/>
                  </a:lnTo>
                  <a:lnTo>
                    <a:pt x="26" y="1799"/>
                  </a:lnTo>
                  <a:lnTo>
                    <a:pt x="26" y="1850"/>
                  </a:lnTo>
                  <a:lnTo>
                    <a:pt x="77" y="1900"/>
                  </a:lnTo>
                  <a:lnTo>
                    <a:pt x="127" y="1951"/>
                  </a:lnTo>
                  <a:lnTo>
                    <a:pt x="6231" y="1951"/>
                  </a:lnTo>
                  <a:lnTo>
                    <a:pt x="6307" y="1900"/>
                  </a:lnTo>
                  <a:lnTo>
                    <a:pt x="6333" y="1850"/>
                  </a:lnTo>
                  <a:lnTo>
                    <a:pt x="6358" y="1799"/>
                  </a:lnTo>
                  <a:lnTo>
                    <a:pt x="6485" y="1495"/>
                  </a:lnTo>
                  <a:lnTo>
                    <a:pt x="6485" y="457"/>
                  </a:lnTo>
                  <a:lnTo>
                    <a:pt x="6485" y="406"/>
                  </a:lnTo>
                  <a:lnTo>
                    <a:pt x="6434" y="330"/>
                  </a:lnTo>
                  <a:lnTo>
                    <a:pt x="6383" y="305"/>
                  </a:lnTo>
                  <a:lnTo>
                    <a:pt x="6307" y="279"/>
                  </a:lnTo>
                  <a:lnTo>
                    <a:pt x="3268" y="1"/>
                  </a:lnTo>
                  <a:close/>
                </a:path>
              </a:pathLst>
            </a:custGeom>
            <a:solidFill>
              <a:srgbClr val="FFB46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2" name="Google Shape;2462;p38"/>
            <p:cNvSpPr/>
            <p:nvPr/>
          </p:nvSpPr>
          <p:spPr>
            <a:xfrm>
              <a:off x="4814250" y="1370100"/>
              <a:ext cx="95625" cy="54475"/>
            </a:xfrm>
            <a:custGeom>
              <a:avLst/>
              <a:gdLst/>
              <a:ahLst/>
              <a:cxnLst/>
              <a:rect l="l" t="t" r="r" b="b"/>
              <a:pathLst>
                <a:path w="3825" h="2179" extrusionOk="0">
                  <a:moveTo>
                    <a:pt x="1900" y="0"/>
                  </a:moveTo>
                  <a:lnTo>
                    <a:pt x="0" y="380"/>
                  </a:lnTo>
                  <a:lnTo>
                    <a:pt x="0" y="2179"/>
                  </a:lnTo>
                  <a:lnTo>
                    <a:pt x="1570" y="1951"/>
                  </a:lnTo>
                  <a:lnTo>
                    <a:pt x="3825" y="2179"/>
                  </a:lnTo>
                  <a:lnTo>
                    <a:pt x="3825" y="380"/>
                  </a:lnTo>
                  <a:lnTo>
                    <a:pt x="1900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3" name="Google Shape;2463;p38"/>
            <p:cNvSpPr/>
            <p:nvPr/>
          </p:nvSpPr>
          <p:spPr>
            <a:xfrm>
              <a:off x="4814250" y="1410000"/>
              <a:ext cx="95625" cy="14575"/>
            </a:xfrm>
            <a:custGeom>
              <a:avLst/>
              <a:gdLst/>
              <a:ahLst/>
              <a:cxnLst/>
              <a:rect l="l" t="t" r="r" b="b"/>
              <a:pathLst>
                <a:path w="3825" h="583" extrusionOk="0">
                  <a:moveTo>
                    <a:pt x="0" y="0"/>
                  </a:moveTo>
                  <a:lnTo>
                    <a:pt x="0" y="583"/>
                  </a:lnTo>
                  <a:lnTo>
                    <a:pt x="3825" y="583"/>
                  </a:lnTo>
                  <a:lnTo>
                    <a:pt x="3825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4" name="Google Shape;2464;p38"/>
            <p:cNvSpPr/>
            <p:nvPr/>
          </p:nvSpPr>
          <p:spPr>
            <a:xfrm>
              <a:off x="4783850" y="1334650"/>
              <a:ext cx="160850" cy="41800"/>
            </a:xfrm>
            <a:custGeom>
              <a:avLst/>
              <a:gdLst/>
              <a:ahLst/>
              <a:cxnLst/>
              <a:rect l="l" t="t" r="r" b="b"/>
              <a:pathLst>
                <a:path w="6434" h="1672" extrusionOk="0">
                  <a:moveTo>
                    <a:pt x="406" y="0"/>
                  </a:moveTo>
                  <a:lnTo>
                    <a:pt x="178" y="203"/>
                  </a:lnTo>
                  <a:lnTo>
                    <a:pt x="102" y="203"/>
                  </a:lnTo>
                  <a:lnTo>
                    <a:pt x="51" y="253"/>
                  </a:lnTo>
                  <a:lnTo>
                    <a:pt x="0" y="304"/>
                  </a:lnTo>
                  <a:lnTo>
                    <a:pt x="0" y="380"/>
                  </a:lnTo>
                  <a:lnTo>
                    <a:pt x="26" y="1520"/>
                  </a:lnTo>
                  <a:lnTo>
                    <a:pt x="51" y="1570"/>
                  </a:lnTo>
                  <a:lnTo>
                    <a:pt x="76" y="1621"/>
                  </a:lnTo>
                  <a:lnTo>
                    <a:pt x="127" y="1672"/>
                  </a:lnTo>
                  <a:lnTo>
                    <a:pt x="6206" y="1672"/>
                  </a:lnTo>
                  <a:lnTo>
                    <a:pt x="6256" y="1621"/>
                  </a:lnTo>
                  <a:lnTo>
                    <a:pt x="6307" y="1570"/>
                  </a:lnTo>
                  <a:lnTo>
                    <a:pt x="6307" y="1520"/>
                  </a:lnTo>
                  <a:lnTo>
                    <a:pt x="6434" y="1216"/>
                  </a:lnTo>
                  <a:lnTo>
                    <a:pt x="6434" y="177"/>
                  </a:lnTo>
                  <a:lnTo>
                    <a:pt x="6434" y="127"/>
                  </a:lnTo>
                  <a:lnTo>
                    <a:pt x="6383" y="51"/>
                  </a:lnTo>
                  <a:lnTo>
                    <a:pt x="6332" y="25"/>
                  </a:lnTo>
                  <a:lnTo>
                    <a:pt x="6256" y="0"/>
                  </a:lnTo>
                  <a:lnTo>
                    <a:pt x="4002" y="0"/>
                  </a:lnTo>
                  <a:lnTo>
                    <a:pt x="3040" y="380"/>
                  </a:lnTo>
                  <a:lnTo>
                    <a:pt x="2255" y="0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5" name="Google Shape;2465;p38"/>
            <p:cNvSpPr/>
            <p:nvPr/>
          </p:nvSpPr>
          <p:spPr>
            <a:xfrm>
              <a:off x="4779425" y="1334650"/>
              <a:ext cx="165275" cy="44975"/>
            </a:xfrm>
            <a:custGeom>
              <a:avLst/>
              <a:gdLst/>
              <a:ahLst/>
              <a:cxnLst/>
              <a:rect l="l" t="t" r="r" b="b"/>
              <a:pathLst>
                <a:path w="6611" h="1799" extrusionOk="0">
                  <a:moveTo>
                    <a:pt x="152" y="0"/>
                  </a:moveTo>
                  <a:lnTo>
                    <a:pt x="101" y="25"/>
                  </a:lnTo>
                  <a:lnTo>
                    <a:pt x="51" y="51"/>
                  </a:lnTo>
                  <a:lnTo>
                    <a:pt x="0" y="127"/>
                  </a:lnTo>
                  <a:lnTo>
                    <a:pt x="0" y="177"/>
                  </a:lnTo>
                  <a:lnTo>
                    <a:pt x="0" y="1621"/>
                  </a:lnTo>
                  <a:lnTo>
                    <a:pt x="0" y="1697"/>
                  </a:lnTo>
                  <a:lnTo>
                    <a:pt x="51" y="1748"/>
                  </a:lnTo>
                  <a:lnTo>
                    <a:pt x="101" y="1798"/>
                  </a:lnTo>
                  <a:lnTo>
                    <a:pt x="2432" y="1798"/>
                  </a:lnTo>
                  <a:lnTo>
                    <a:pt x="3445" y="1570"/>
                  </a:lnTo>
                  <a:lnTo>
                    <a:pt x="4179" y="1798"/>
                  </a:lnTo>
                  <a:lnTo>
                    <a:pt x="6509" y="1798"/>
                  </a:lnTo>
                  <a:lnTo>
                    <a:pt x="6560" y="1748"/>
                  </a:lnTo>
                  <a:lnTo>
                    <a:pt x="6611" y="1697"/>
                  </a:lnTo>
                  <a:lnTo>
                    <a:pt x="6611" y="1621"/>
                  </a:lnTo>
                  <a:lnTo>
                    <a:pt x="6611" y="1216"/>
                  </a:lnTo>
                  <a:lnTo>
                    <a:pt x="785" y="1216"/>
                  </a:lnTo>
                  <a:lnTo>
                    <a:pt x="709" y="1190"/>
                  </a:lnTo>
                  <a:lnTo>
                    <a:pt x="633" y="1140"/>
                  </a:lnTo>
                  <a:lnTo>
                    <a:pt x="608" y="1089"/>
                  </a:lnTo>
                  <a:lnTo>
                    <a:pt x="583" y="1013"/>
                  </a:lnTo>
                  <a:lnTo>
                    <a:pt x="583" y="0"/>
                  </a:lnTo>
                  <a:close/>
                </a:path>
              </a:pathLst>
            </a:custGeom>
            <a:solidFill>
              <a:srgbClr val="F54F4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6" name="Google Shape;2466;p38"/>
            <p:cNvSpPr/>
            <p:nvPr/>
          </p:nvSpPr>
          <p:spPr>
            <a:xfrm>
              <a:off x="4840200" y="1334650"/>
              <a:ext cx="43725" cy="44975"/>
            </a:xfrm>
            <a:custGeom>
              <a:avLst/>
              <a:gdLst/>
              <a:ahLst/>
              <a:cxnLst/>
              <a:rect l="l" t="t" r="r" b="b"/>
              <a:pathLst>
                <a:path w="1749" h="1799" extrusionOk="0">
                  <a:moveTo>
                    <a:pt x="1" y="0"/>
                  </a:moveTo>
                  <a:lnTo>
                    <a:pt x="1" y="1798"/>
                  </a:lnTo>
                  <a:lnTo>
                    <a:pt x="862" y="1646"/>
                  </a:lnTo>
                  <a:lnTo>
                    <a:pt x="1748" y="1798"/>
                  </a:lnTo>
                  <a:lnTo>
                    <a:pt x="1748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7" name="Google Shape;2467;p38"/>
            <p:cNvSpPr/>
            <p:nvPr/>
          </p:nvSpPr>
          <p:spPr>
            <a:xfrm>
              <a:off x="4840200" y="1365025"/>
              <a:ext cx="43725" cy="14600"/>
            </a:xfrm>
            <a:custGeom>
              <a:avLst/>
              <a:gdLst/>
              <a:ahLst/>
              <a:cxnLst/>
              <a:rect l="l" t="t" r="r" b="b"/>
              <a:pathLst>
                <a:path w="1749" h="584" extrusionOk="0">
                  <a:moveTo>
                    <a:pt x="1" y="1"/>
                  </a:moveTo>
                  <a:lnTo>
                    <a:pt x="1" y="583"/>
                  </a:lnTo>
                  <a:lnTo>
                    <a:pt x="1748" y="583"/>
                  </a:lnTo>
                  <a:lnTo>
                    <a:pt x="1748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8" name="Google Shape;2468;p38"/>
            <p:cNvSpPr/>
            <p:nvPr/>
          </p:nvSpPr>
          <p:spPr>
            <a:xfrm>
              <a:off x="4737625" y="1298550"/>
              <a:ext cx="376775" cy="177950"/>
            </a:xfrm>
            <a:custGeom>
              <a:avLst/>
              <a:gdLst/>
              <a:ahLst/>
              <a:cxnLst/>
              <a:rect l="l" t="t" r="r" b="b"/>
              <a:pathLst>
                <a:path w="15071" h="7118" extrusionOk="0">
                  <a:moveTo>
                    <a:pt x="11347" y="1697"/>
                  </a:moveTo>
                  <a:lnTo>
                    <a:pt x="11347" y="2482"/>
                  </a:lnTo>
                  <a:lnTo>
                    <a:pt x="10081" y="2482"/>
                  </a:lnTo>
                  <a:lnTo>
                    <a:pt x="10081" y="1697"/>
                  </a:lnTo>
                  <a:close/>
                  <a:moveTo>
                    <a:pt x="13146" y="1697"/>
                  </a:moveTo>
                  <a:lnTo>
                    <a:pt x="13146" y="2482"/>
                  </a:lnTo>
                  <a:lnTo>
                    <a:pt x="11879" y="2482"/>
                  </a:lnTo>
                  <a:lnTo>
                    <a:pt x="11879" y="1697"/>
                  </a:lnTo>
                  <a:close/>
                  <a:moveTo>
                    <a:pt x="3850" y="1723"/>
                  </a:moveTo>
                  <a:lnTo>
                    <a:pt x="3850" y="2989"/>
                  </a:lnTo>
                  <a:lnTo>
                    <a:pt x="1925" y="2989"/>
                  </a:lnTo>
                  <a:lnTo>
                    <a:pt x="1925" y="1723"/>
                  </a:lnTo>
                  <a:close/>
                  <a:moveTo>
                    <a:pt x="5598" y="1723"/>
                  </a:moveTo>
                  <a:lnTo>
                    <a:pt x="5598" y="2989"/>
                  </a:lnTo>
                  <a:lnTo>
                    <a:pt x="4357" y="2989"/>
                  </a:lnTo>
                  <a:lnTo>
                    <a:pt x="4357" y="1723"/>
                  </a:lnTo>
                  <a:close/>
                  <a:moveTo>
                    <a:pt x="8029" y="1723"/>
                  </a:moveTo>
                  <a:lnTo>
                    <a:pt x="8029" y="2989"/>
                  </a:lnTo>
                  <a:lnTo>
                    <a:pt x="6105" y="2989"/>
                  </a:lnTo>
                  <a:lnTo>
                    <a:pt x="6105" y="1723"/>
                  </a:lnTo>
                  <a:close/>
                  <a:moveTo>
                    <a:pt x="2787" y="3521"/>
                  </a:moveTo>
                  <a:lnTo>
                    <a:pt x="2787" y="4787"/>
                  </a:lnTo>
                  <a:lnTo>
                    <a:pt x="1925" y="4787"/>
                  </a:lnTo>
                  <a:lnTo>
                    <a:pt x="1925" y="3521"/>
                  </a:lnTo>
                  <a:close/>
                  <a:moveTo>
                    <a:pt x="6636" y="3521"/>
                  </a:moveTo>
                  <a:lnTo>
                    <a:pt x="6636" y="4787"/>
                  </a:lnTo>
                  <a:lnTo>
                    <a:pt x="3318" y="4787"/>
                  </a:lnTo>
                  <a:lnTo>
                    <a:pt x="3318" y="3521"/>
                  </a:lnTo>
                  <a:close/>
                  <a:moveTo>
                    <a:pt x="8029" y="3521"/>
                  </a:moveTo>
                  <a:lnTo>
                    <a:pt x="8029" y="4787"/>
                  </a:lnTo>
                  <a:lnTo>
                    <a:pt x="7168" y="4787"/>
                  </a:lnTo>
                  <a:lnTo>
                    <a:pt x="7168" y="3521"/>
                  </a:lnTo>
                  <a:close/>
                  <a:moveTo>
                    <a:pt x="13146" y="3014"/>
                  </a:moveTo>
                  <a:lnTo>
                    <a:pt x="13146" y="5294"/>
                  </a:lnTo>
                  <a:lnTo>
                    <a:pt x="11879" y="5294"/>
                  </a:lnTo>
                  <a:lnTo>
                    <a:pt x="11879" y="4762"/>
                  </a:lnTo>
                  <a:lnTo>
                    <a:pt x="11854" y="4661"/>
                  </a:lnTo>
                  <a:lnTo>
                    <a:pt x="11803" y="4585"/>
                  </a:lnTo>
                  <a:lnTo>
                    <a:pt x="11727" y="4534"/>
                  </a:lnTo>
                  <a:lnTo>
                    <a:pt x="11626" y="4509"/>
                  </a:lnTo>
                  <a:lnTo>
                    <a:pt x="11499" y="4534"/>
                  </a:lnTo>
                  <a:lnTo>
                    <a:pt x="11423" y="4585"/>
                  </a:lnTo>
                  <a:lnTo>
                    <a:pt x="11373" y="4661"/>
                  </a:lnTo>
                  <a:lnTo>
                    <a:pt x="11347" y="4762"/>
                  </a:lnTo>
                  <a:lnTo>
                    <a:pt x="11347" y="5294"/>
                  </a:lnTo>
                  <a:lnTo>
                    <a:pt x="10081" y="5294"/>
                  </a:lnTo>
                  <a:lnTo>
                    <a:pt x="10081" y="3014"/>
                  </a:lnTo>
                  <a:lnTo>
                    <a:pt x="11347" y="3014"/>
                  </a:lnTo>
                  <a:lnTo>
                    <a:pt x="11347" y="3546"/>
                  </a:lnTo>
                  <a:lnTo>
                    <a:pt x="11373" y="3648"/>
                  </a:lnTo>
                  <a:lnTo>
                    <a:pt x="11423" y="3724"/>
                  </a:lnTo>
                  <a:lnTo>
                    <a:pt x="11499" y="3800"/>
                  </a:lnTo>
                  <a:lnTo>
                    <a:pt x="11727" y="3800"/>
                  </a:lnTo>
                  <a:lnTo>
                    <a:pt x="11803" y="3724"/>
                  </a:lnTo>
                  <a:lnTo>
                    <a:pt x="11854" y="3648"/>
                  </a:lnTo>
                  <a:lnTo>
                    <a:pt x="11879" y="3546"/>
                  </a:lnTo>
                  <a:lnTo>
                    <a:pt x="11879" y="3014"/>
                  </a:lnTo>
                  <a:close/>
                  <a:moveTo>
                    <a:pt x="3850" y="5319"/>
                  </a:moveTo>
                  <a:lnTo>
                    <a:pt x="3850" y="6586"/>
                  </a:lnTo>
                  <a:lnTo>
                    <a:pt x="1925" y="6586"/>
                  </a:lnTo>
                  <a:lnTo>
                    <a:pt x="1925" y="5319"/>
                  </a:lnTo>
                  <a:close/>
                  <a:moveTo>
                    <a:pt x="5598" y="5319"/>
                  </a:moveTo>
                  <a:lnTo>
                    <a:pt x="5598" y="6586"/>
                  </a:lnTo>
                  <a:lnTo>
                    <a:pt x="4357" y="6586"/>
                  </a:lnTo>
                  <a:lnTo>
                    <a:pt x="4357" y="5319"/>
                  </a:lnTo>
                  <a:close/>
                  <a:moveTo>
                    <a:pt x="8029" y="5319"/>
                  </a:moveTo>
                  <a:lnTo>
                    <a:pt x="8029" y="6586"/>
                  </a:lnTo>
                  <a:lnTo>
                    <a:pt x="6105" y="6586"/>
                  </a:lnTo>
                  <a:lnTo>
                    <a:pt x="6105" y="5319"/>
                  </a:lnTo>
                  <a:close/>
                  <a:moveTo>
                    <a:pt x="11347" y="5800"/>
                  </a:moveTo>
                  <a:lnTo>
                    <a:pt x="11347" y="6586"/>
                  </a:lnTo>
                  <a:lnTo>
                    <a:pt x="10081" y="6586"/>
                  </a:lnTo>
                  <a:lnTo>
                    <a:pt x="10081" y="5800"/>
                  </a:lnTo>
                  <a:close/>
                  <a:moveTo>
                    <a:pt x="13146" y="5800"/>
                  </a:moveTo>
                  <a:lnTo>
                    <a:pt x="13146" y="6586"/>
                  </a:lnTo>
                  <a:lnTo>
                    <a:pt x="11879" y="6586"/>
                  </a:lnTo>
                  <a:lnTo>
                    <a:pt x="11879" y="5800"/>
                  </a:lnTo>
                  <a:close/>
                  <a:moveTo>
                    <a:pt x="152" y="0"/>
                  </a:moveTo>
                  <a:lnTo>
                    <a:pt x="76" y="76"/>
                  </a:lnTo>
                  <a:lnTo>
                    <a:pt x="26" y="152"/>
                  </a:lnTo>
                  <a:lnTo>
                    <a:pt x="0" y="254"/>
                  </a:lnTo>
                  <a:lnTo>
                    <a:pt x="0" y="6839"/>
                  </a:lnTo>
                  <a:lnTo>
                    <a:pt x="26" y="6940"/>
                  </a:lnTo>
                  <a:lnTo>
                    <a:pt x="76" y="7016"/>
                  </a:lnTo>
                  <a:lnTo>
                    <a:pt x="152" y="7092"/>
                  </a:lnTo>
                  <a:lnTo>
                    <a:pt x="254" y="7117"/>
                  </a:lnTo>
                  <a:lnTo>
                    <a:pt x="14817" y="7117"/>
                  </a:lnTo>
                  <a:lnTo>
                    <a:pt x="14919" y="7092"/>
                  </a:lnTo>
                  <a:lnTo>
                    <a:pt x="14995" y="7016"/>
                  </a:lnTo>
                  <a:lnTo>
                    <a:pt x="15045" y="6940"/>
                  </a:lnTo>
                  <a:lnTo>
                    <a:pt x="15071" y="6839"/>
                  </a:lnTo>
                  <a:lnTo>
                    <a:pt x="15071" y="254"/>
                  </a:lnTo>
                  <a:lnTo>
                    <a:pt x="15045" y="152"/>
                  </a:lnTo>
                  <a:lnTo>
                    <a:pt x="14995" y="76"/>
                  </a:lnTo>
                  <a:lnTo>
                    <a:pt x="14919" y="0"/>
                  </a:lnTo>
                  <a:lnTo>
                    <a:pt x="3394" y="0"/>
                  </a:lnTo>
                  <a:lnTo>
                    <a:pt x="3318" y="76"/>
                  </a:lnTo>
                  <a:lnTo>
                    <a:pt x="3242" y="152"/>
                  </a:lnTo>
                  <a:lnTo>
                    <a:pt x="3242" y="254"/>
                  </a:lnTo>
                  <a:lnTo>
                    <a:pt x="3242" y="355"/>
                  </a:lnTo>
                  <a:lnTo>
                    <a:pt x="3318" y="431"/>
                  </a:lnTo>
                  <a:lnTo>
                    <a:pt x="3394" y="482"/>
                  </a:lnTo>
                  <a:lnTo>
                    <a:pt x="3496" y="507"/>
                  </a:lnTo>
                  <a:lnTo>
                    <a:pt x="14564" y="507"/>
                  </a:lnTo>
                  <a:lnTo>
                    <a:pt x="14564" y="6586"/>
                  </a:lnTo>
                  <a:lnTo>
                    <a:pt x="13678" y="6586"/>
                  </a:lnTo>
                  <a:lnTo>
                    <a:pt x="13678" y="1621"/>
                  </a:lnTo>
                  <a:lnTo>
                    <a:pt x="13652" y="1520"/>
                  </a:lnTo>
                  <a:lnTo>
                    <a:pt x="13627" y="1444"/>
                  </a:lnTo>
                  <a:lnTo>
                    <a:pt x="13602" y="1368"/>
                  </a:lnTo>
                  <a:lnTo>
                    <a:pt x="13551" y="1317"/>
                  </a:lnTo>
                  <a:lnTo>
                    <a:pt x="13475" y="1267"/>
                  </a:lnTo>
                  <a:lnTo>
                    <a:pt x="13399" y="1216"/>
                  </a:lnTo>
                  <a:lnTo>
                    <a:pt x="13323" y="1191"/>
                  </a:lnTo>
                  <a:lnTo>
                    <a:pt x="9904" y="1191"/>
                  </a:lnTo>
                  <a:lnTo>
                    <a:pt x="9828" y="1216"/>
                  </a:lnTo>
                  <a:lnTo>
                    <a:pt x="9752" y="1267"/>
                  </a:lnTo>
                  <a:lnTo>
                    <a:pt x="9676" y="1317"/>
                  </a:lnTo>
                  <a:lnTo>
                    <a:pt x="9625" y="1368"/>
                  </a:lnTo>
                  <a:lnTo>
                    <a:pt x="9600" y="1444"/>
                  </a:lnTo>
                  <a:lnTo>
                    <a:pt x="9574" y="1520"/>
                  </a:lnTo>
                  <a:lnTo>
                    <a:pt x="9549" y="1621"/>
                  </a:lnTo>
                  <a:lnTo>
                    <a:pt x="9549" y="6586"/>
                  </a:lnTo>
                  <a:lnTo>
                    <a:pt x="8561" y="6586"/>
                  </a:lnTo>
                  <a:lnTo>
                    <a:pt x="8561" y="1621"/>
                  </a:lnTo>
                  <a:lnTo>
                    <a:pt x="8536" y="1545"/>
                  </a:lnTo>
                  <a:lnTo>
                    <a:pt x="8511" y="1469"/>
                  </a:lnTo>
                  <a:lnTo>
                    <a:pt x="8485" y="1393"/>
                  </a:lnTo>
                  <a:lnTo>
                    <a:pt x="8435" y="1317"/>
                  </a:lnTo>
                  <a:lnTo>
                    <a:pt x="8359" y="1267"/>
                  </a:lnTo>
                  <a:lnTo>
                    <a:pt x="8283" y="1216"/>
                  </a:lnTo>
                  <a:lnTo>
                    <a:pt x="8207" y="1191"/>
                  </a:lnTo>
                  <a:lnTo>
                    <a:pt x="1748" y="1191"/>
                  </a:lnTo>
                  <a:lnTo>
                    <a:pt x="1672" y="1216"/>
                  </a:lnTo>
                  <a:lnTo>
                    <a:pt x="1596" y="1267"/>
                  </a:lnTo>
                  <a:lnTo>
                    <a:pt x="1520" y="1317"/>
                  </a:lnTo>
                  <a:lnTo>
                    <a:pt x="1469" y="1393"/>
                  </a:lnTo>
                  <a:lnTo>
                    <a:pt x="1444" y="1469"/>
                  </a:lnTo>
                  <a:lnTo>
                    <a:pt x="1419" y="1545"/>
                  </a:lnTo>
                  <a:lnTo>
                    <a:pt x="1394" y="1621"/>
                  </a:lnTo>
                  <a:lnTo>
                    <a:pt x="1394" y="6586"/>
                  </a:lnTo>
                  <a:lnTo>
                    <a:pt x="532" y="6586"/>
                  </a:lnTo>
                  <a:lnTo>
                    <a:pt x="532" y="507"/>
                  </a:lnTo>
                  <a:lnTo>
                    <a:pt x="2280" y="507"/>
                  </a:lnTo>
                  <a:lnTo>
                    <a:pt x="2381" y="482"/>
                  </a:lnTo>
                  <a:lnTo>
                    <a:pt x="2457" y="431"/>
                  </a:lnTo>
                  <a:lnTo>
                    <a:pt x="2508" y="355"/>
                  </a:lnTo>
                  <a:lnTo>
                    <a:pt x="2533" y="254"/>
                  </a:lnTo>
                  <a:lnTo>
                    <a:pt x="2508" y="152"/>
                  </a:lnTo>
                  <a:lnTo>
                    <a:pt x="2457" y="76"/>
                  </a:lnTo>
                  <a:lnTo>
                    <a:pt x="2381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9" name="Google Shape;2469;p38"/>
            <p:cNvSpPr/>
            <p:nvPr/>
          </p:nvSpPr>
          <p:spPr>
            <a:xfrm>
              <a:off x="4702800" y="1263100"/>
              <a:ext cx="446425" cy="447050"/>
            </a:xfrm>
            <a:custGeom>
              <a:avLst/>
              <a:gdLst/>
              <a:ahLst/>
              <a:cxnLst/>
              <a:rect l="l" t="t" r="r" b="b"/>
              <a:pathLst>
                <a:path w="17857" h="17882" extrusionOk="0">
                  <a:moveTo>
                    <a:pt x="963" y="0"/>
                  </a:moveTo>
                  <a:lnTo>
                    <a:pt x="760" y="25"/>
                  </a:lnTo>
                  <a:lnTo>
                    <a:pt x="583" y="76"/>
                  </a:lnTo>
                  <a:lnTo>
                    <a:pt x="431" y="177"/>
                  </a:lnTo>
                  <a:lnTo>
                    <a:pt x="279" y="304"/>
                  </a:lnTo>
                  <a:lnTo>
                    <a:pt x="178" y="431"/>
                  </a:lnTo>
                  <a:lnTo>
                    <a:pt x="76" y="608"/>
                  </a:lnTo>
                  <a:lnTo>
                    <a:pt x="26" y="785"/>
                  </a:lnTo>
                  <a:lnTo>
                    <a:pt x="0" y="962"/>
                  </a:lnTo>
                  <a:lnTo>
                    <a:pt x="0" y="16919"/>
                  </a:lnTo>
                  <a:lnTo>
                    <a:pt x="26" y="17096"/>
                  </a:lnTo>
                  <a:lnTo>
                    <a:pt x="76" y="17299"/>
                  </a:lnTo>
                  <a:lnTo>
                    <a:pt x="178" y="17451"/>
                  </a:lnTo>
                  <a:lnTo>
                    <a:pt x="279" y="17603"/>
                  </a:lnTo>
                  <a:lnTo>
                    <a:pt x="431" y="17704"/>
                  </a:lnTo>
                  <a:lnTo>
                    <a:pt x="583" y="17805"/>
                  </a:lnTo>
                  <a:lnTo>
                    <a:pt x="760" y="17856"/>
                  </a:lnTo>
                  <a:lnTo>
                    <a:pt x="963" y="17881"/>
                  </a:lnTo>
                  <a:lnTo>
                    <a:pt x="16894" y="17881"/>
                  </a:lnTo>
                  <a:lnTo>
                    <a:pt x="17097" y="17856"/>
                  </a:lnTo>
                  <a:lnTo>
                    <a:pt x="17274" y="17805"/>
                  </a:lnTo>
                  <a:lnTo>
                    <a:pt x="17451" y="17704"/>
                  </a:lnTo>
                  <a:lnTo>
                    <a:pt x="17578" y="17603"/>
                  </a:lnTo>
                  <a:lnTo>
                    <a:pt x="17705" y="17451"/>
                  </a:lnTo>
                  <a:lnTo>
                    <a:pt x="17781" y="17299"/>
                  </a:lnTo>
                  <a:lnTo>
                    <a:pt x="17857" y="17096"/>
                  </a:lnTo>
                  <a:lnTo>
                    <a:pt x="17857" y="16919"/>
                  </a:lnTo>
                  <a:lnTo>
                    <a:pt x="17857" y="15121"/>
                  </a:lnTo>
                  <a:lnTo>
                    <a:pt x="17857" y="15019"/>
                  </a:lnTo>
                  <a:lnTo>
                    <a:pt x="17781" y="14943"/>
                  </a:lnTo>
                  <a:lnTo>
                    <a:pt x="17705" y="14867"/>
                  </a:lnTo>
                  <a:lnTo>
                    <a:pt x="17502" y="14867"/>
                  </a:lnTo>
                  <a:lnTo>
                    <a:pt x="17426" y="14943"/>
                  </a:lnTo>
                  <a:lnTo>
                    <a:pt x="17350" y="15019"/>
                  </a:lnTo>
                  <a:lnTo>
                    <a:pt x="17350" y="15121"/>
                  </a:lnTo>
                  <a:lnTo>
                    <a:pt x="17350" y="16919"/>
                  </a:lnTo>
                  <a:lnTo>
                    <a:pt x="17325" y="16995"/>
                  </a:lnTo>
                  <a:lnTo>
                    <a:pt x="17299" y="17071"/>
                  </a:lnTo>
                  <a:lnTo>
                    <a:pt x="17274" y="17147"/>
                  </a:lnTo>
                  <a:lnTo>
                    <a:pt x="17223" y="17223"/>
                  </a:lnTo>
                  <a:lnTo>
                    <a:pt x="17147" y="17274"/>
                  </a:lnTo>
                  <a:lnTo>
                    <a:pt x="17071" y="17324"/>
                  </a:lnTo>
                  <a:lnTo>
                    <a:pt x="16995" y="17350"/>
                  </a:lnTo>
                  <a:lnTo>
                    <a:pt x="862" y="17350"/>
                  </a:lnTo>
                  <a:lnTo>
                    <a:pt x="786" y="17324"/>
                  </a:lnTo>
                  <a:lnTo>
                    <a:pt x="710" y="17274"/>
                  </a:lnTo>
                  <a:lnTo>
                    <a:pt x="659" y="17223"/>
                  </a:lnTo>
                  <a:lnTo>
                    <a:pt x="608" y="17147"/>
                  </a:lnTo>
                  <a:lnTo>
                    <a:pt x="558" y="17071"/>
                  </a:lnTo>
                  <a:lnTo>
                    <a:pt x="532" y="16995"/>
                  </a:lnTo>
                  <a:lnTo>
                    <a:pt x="532" y="16919"/>
                  </a:lnTo>
                  <a:lnTo>
                    <a:pt x="532" y="962"/>
                  </a:lnTo>
                  <a:lnTo>
                    <a:pt x="532" y="886"/>
                  </a:lnTo>
                  <a:lnTo>
                    <a:pt x="558" y="810"/>
                  </a:lnTo>
                  <a:lnTo>
                    <a:pt x="608" y="735"/>
                  </a:lnTo>
                  <a:lnTo>
                    <a:pt x="659" y="659"/>
                  </a:lnTo>
                  <a:lnTo>
                    <a:pt x="710" y="608"/>
                  </a:lnTo>
                  <a:lnTo>
                    <a:pt x="786" y="557"/>
                  </a:lnTo>
                  <a:lnTo>
                    <a:pt x="862" y="532"/>
                  </a:lnTo>
                  <a:lnTo>
                    <a:pt x="16995" y="532"/>
                  </a:lnTo>
                  <a:lnTo>
                    <a:pt x="17071" y="557"/>
                  </a:lnTo>
                  <a:lnTo>
                    <a:pt x="17147" y="608"/>
                  </a:lnTo>
                  <a:lnTo>
                    <a:pt x="17223" y="659"/>
                  </a:lnTo>
                  <a:lnTo>
                    <a:pt x="17274" y="735"/>
                  </a:lnTo>
                  <a:lnTo>
                    <a:pt x="17299" y="810"/>
                  </a:lnTo>
                  <a:lnTo>
                    <a:pt x="17325" y="886"/>
                  </a:lnTo>
                  <a:lnTo>
                    <a:pt x="17350" y="962"/>
                  </a:lnTo>
                  <a:lnTo>
                    <a:pt x="17350" y="13905"/>
                  </a:lnTo>
                  <a:lnTo>
                    <a:pt x="17350" y="14006"/>
                  </a:lnTo>
                  <a:lnTo>
                    <a:pt x="17426" y="14082"/>
                  </a:lnTo>
                  <a:lnTo>
                    <a:pt x="17502" y="14133"/>
                  </a:lnTo>
                  <a:lnTo>
                    <a:pt x="17603" y="14158"/>
                  </a:lnTo>
                  <a:lnTo>
                    <a:pt x="17705" y="14133"/>
                  </a:lnTo>
                  <a:lnTo>
                    <a:pt x="17781" y="14082"/>
                  </a:lnTo>
                  <a:lnTo>
                    <a:pt x="17857" y="14006"/>
                  </a:lnTo>
                  <a:lnTo>
                    <a:pt x="17857" y="13905"/>
                  </a:lnTo>
                  <a:lnTo>
                    <a:pt x="17857" y="962"/>
                  </a:lnTo>
                  <a:lnTo>
                    <a:pt x="17857" y="785"/>
                  </a:lnTo>
                  <a:lnTo>
                    <a:pt x="17781" y="608"/>
                  </a:lnTo>
                  <a:lnTo>
                    <a:pt x="17705" y="431"/>
                  </a:lnTo>
                  <a:lnTo>
                    <a:pt x="17578" y="304"/>
                  </a:lnTo>
                  <a:lnTo>
                    <a:pt x="17451" y="177"/>
                  </a:lnTo>
                  <a:lnTo>
                    <a:pt x="17274" y="76"/>
                  </a:lnTo>
                  <a:lnTo>
                    <a:pt x="17097" y="25"/>
                  </a:lnTo>
                  <a:lnTo>
                    <a:pt x="16894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0" name="Google Shape;2470;p38"/>
            <p:cNvSpPr/>
            <p:nvPr/>
          </p:nvSpPr>
          <p:spPr>
            <a:xfrm>
              <a:off x="4737625" y="1498000"/>
              <a:ext cx="376775" cy="177325"/>
            </a:xfrm>
            <a:custGeom>
              <a:avLst/>
              <a:gdLst/>
              <a:ahLst/>
              <a:cxnLst/>
              <a:rect l="l" t="t" r="r" b="b"/>
              <a:pathLst>
                <a:path w="15071" h="7093" extrusionOk="0">
                  <a:moveTo>
                    <a:pt x="3217" y="1672"/>
                  </a:moveTo>
                  <a:lnTo>
                    <a:pt x="3217" y="2483"/>
                  </a:lnTo>
                  <a:lnTo>
                    <a:pt x="1925" y="2483"/>
                  </a:lnTo>
                  <a:lnTo>
                    <a:pt x="1925" y="1672"/>
                  </a:lnTo>
                  <a:close/>
                  <a:moveTo>
                    <a:pt x="4990" y="1672"/>
                  </a:moveTo>
                  <a:lnTo>
                    <a:pt x="4990" y="2483"/>
                  </a:lnTo>
                  <a:lnTo>
                    <a:pt x="3724" y="2483"/>
                  </a:lnTo>
                  <a:lnTo>
                    <a:pt x="3724" y="1672"/>
                  </a:lnTo>
                  <a:close/>
                  <a:moveTo>
                    <a:pt x="9549" y="1672"/>
                  </a:moveTo>
                  <a:lnTo>
                    <a:pt x="9549" y="2483"/>
                  </a:lnTo>
                  <a:lnTo>
                    <a:pt x="8283" y="2483"/>
                  </a:lnTo>
                  <a:lnTo>
                    <a:pt x="8283" y="1672"/>
                  </a:lnTo>
                  <a:close/>
                  <a:moveTo>
                    <a:pt x="11347" y="1672"/>
                  </a:moveTo>
                  <a:lnTo>
                    <a:pt x="11347" y="2483"/>
                  </a:lnTo>
                  <a:lnTo>
                    <a:pt x="10081" y="2483"/>
                  </a:lnTo>
                  <a:lnTo>
                    <a:pt x="10081" y="1672"/>
                  </a:lnTo>
                  <a:close/>
                  <a:moveTo>
                    <a:pt x="13146" y="1672"/>
                  </a:moveTo>
                  <a:lnTo>
                    <a:pt x="13146" y="3141"/>
                  </a:lnTo>
                  <a:lnTo>
                    <a:pt x="11879" y="3141"/>
                  </a:lnTo>
                  <a:lnTo>
                    <a:pt x="11879" y="1672"/>
                  </a:lnTo>
                  <a:close/>
                  <a:moveTo>
                    <a:pt x="13146" y="3673"/>
                  </a:moveTo>
                  <a:lnTo>
                    <a:pt x="13146" y="4610"/>
                  </a:lnTo>
                  <a:lnTo>
                    <a:pt x="11879" y="4610"/>
                  </a:lnTo>
                  <a:lnTo>
                    <a:pt x="11879" y="3673"/>
                  </a:lnTo>
                  <a:close/>
                  <a:moveTo>
                    <a:pt x="3217" y="2989"/>
                  </a:moveTo>
                  <a:lnTo>
                    <a:pt x="3217" y="5269"/>
                  </a:lnTo>
                  <a:lnTo>
                    <a:pt x="1925" y="5269"/>
                  </a:lnTo>
                  <a:lnTo>
                    <a:pt x="1925" y="2989"/>
                  </a:lnTo>
                  <a:close/>
                  <a:moveTo>
                    <a:pt x="4990" y="2989"/>
                  </a:moveTo>
                  <a:lnTo>
                    <a:pt x="4990" y="5269"/>
                  </a:lnTo>
                  <a:lnTo>
                    <a:pt x="3724" y="5269"/>
                  </a:lnTo>
                  <a:lnTo>
                    <a:pt x="3724" y="2989"/>
                  </a:lnTo>
                  <a:close/>
                  <a:moveTo>
                    <a:pt x="9549" y="2989"/>
                  </a:moveTo>
                  <a:lnTo>
                    <a:pt x="9549" y="5269"/>
                  </a:lnTo>
                  <a:lnTo>
                    <a:pt x="8283" y="5269"/>
                  </a:lnTo>
                  <a:lnTo>
                    <a:pt x="8283" y="2989"/>
                  </a:lnTo>
                  <a:close/>
                  <a:moveTo>
                    <a:pt x="11347" y="2989"/>
                  </a:moveTo>
                  <a:lnTo>
                    <a:pt x="11347" y="5269"/>
                  </a:lnTo>
                  <a:lnTo>
                    <a:pt x="10081" y="5269"/>
                  </a:lnTo>
                  <a:lnTo>
                    <a:pt x="10081" y="2989"/>
                  </a:lnTo>
                  <a:close/>
                  <a:moveTo>
                    <a:pt x="3217" y="5801"/>
                  </a:moveTo>
                  <a:lnTo>
                    <a:pt x="3217" y="6561"/>
                  </a:lnTo>
                  <a:lnTo>
                    <a:pt x="1925" y="6561"/>
                  </a:lnTo>
                  <a:lnTo>
                    <a:pt x="1925" y="5801"/>
                  </a:lnTo>
                  <a:close/>
                  <a:moveTo>
                    <a:pt x="4990" y="5801"/>
                  </a:moveTo>
                  <a:lnTo>
                    <a:pt x="4990" y="6561"/>
                  </a:lnTo>
                  <a:lnTo>
                    <a:pt x="3724" y="6561"/>
                  </a:lnTo>
                  <a:lnTo>
                    <a:pt x="3724" y="5801"/>
                  </a:lnTo>
                  <a:close/>
                  <a:moveTo>
                    <a:pt x="9549" y="5801"/>
                  </a:moveTo>
                  <a:lnTo>
                    <a:pt x="9549" y="6561"/>
                  </a:lnTo>
                  <a:lnTo>
                    <a:pt x="8283" y="6561"/>
                  </a:lnTo>
                  <a:lnTo>
                    <a:pt x="8283" y="5801"/>
                  </a:lnTo>
                  <a:close/>
                  <a:moveTo>
                    <a:pt x="11347" y="5801"/>
                  </a:moveTo>
                  <a:lnTo>
                    <a:pt x="11347" y="6561"/>
                  </a:lnTo>
                  <a:lnTo>
                    <a:pt x="10081" y="6561"/>
                  </a:lnTo>
                  <a:lnTo>
                    <a:pt x="10081" y="5801"/>
                  </a:lnTo>
                  <a:close/>
                  <a:moveTo>
                    <a:pt x="13146" y="5117"/>
                  </a:moveTo>
                  <a:lnTo>
                    <a:pt x="13146" y="6561"/>
                  </a:lnTo>
                  <a:lnTo>
                    <a:pt x="11879" y="6561"/>
                  </a:lnTo>
                  <a:lnTo>
                    <a:pt x="11879" y="5117"/>
                  </a:lnTo>
                  <a:close/>
                  <a:moveTo>
                    <a:pt x="254" y="1"/>
                  </a:moveTo>
                  <a:lnTo>
                    <a:pt x="152" y="26"/>
                  </a:lnTo>
                  <a:lnTo>
                    <a:pt x="76" y="77"/>
                  </a:lnTo>
                  <a:lnTo>
                    <a:pt x="26" y="153"/>
                  </a:lnTo>
                  <a:lnTo>
                    <a:pt x="0" y="254"/>
                  </a:lnTo>
                  <a:lnTo>
                    <a:pt x="0" y="6814"/>
                  </a:lnTo>
                  <a:lnTo>
                    <a:pt x="26" y="6915"/>
                  </a:lnTo>
                  <a:lnTo>
                    <a:pt x="76" y="7016"/>
                  </a:lnTo>
                  <a:lnTo>
                    <a:pt x="152" y="7067"/>
                  </a:lnTo>
                  <a:lnTo>
                    <a:pt x="254" y="7092"/>
                  </a:lnTo>
                  <a:lnTo>
                    <a:pt x="6079" y="7092"/>
                  </a:lnTo>
                  <a:lnTo>
                    <a:pt x="6180" y="7067"/>
                  </a:lnTo>
                  <a:lnTo>
                    <a:pt x="6256" y="7016"/>
                  </a:lnTo>
                  <a:lnTo>
                    <a:pt x="6307" y="6915"/>
                  </a:lnTo>
                  <a:lnTo>
                    <a:pt x="6332" y="6814"/>
                  </a:lnTo>
                  <a:lnTo>
                    <a:pt x="6307" y="6713"/>
                  </a:lnTo>
                  <a:lnTo>
                    <a:pt x="6256" y="6637"/>
                  </a:lnTo>
                  <a:lnTo>
                    <a:pt x="6180" y="6586"/>
                  </a:lnTo>
                  <a:lnTo>
                    <a:pt x="6079" y="6561"/>
                  </a:lnTo>
                  <a:lnTo>
                    <a:pt x="5522" y="6561"/>
                  </a:lnTo>
                  <a:lnTo>
                    <a:pt x="5522" y="1596"/>
                  </a:lnTo>
                  <a:lnTo>
                    <a:pt x="5522" y="1495"/>
                  </a:lnTo>
                  <a:lnTo>
                    <a:pt x="5497" y="1419"/>
                  </a:lnTo>
                  <a:lnTo>
                    <a:pt x="5446" y="1343"/>
                  </a:lnTo>
                  <a:lnTo>
                    <a:pt x="5395" y="1292"/>
                  </a:lnTo>
                  <a:lnTo>
                    <a:pt x="5345" y="1242"/>
                  </a:lnTo>
                  <a:lnTo>
                    <a:pt x="5269" y="1191"/>
                  </a:lnTo>
                  <a:lnTo>
                    <a:pt x="5167" y="1166"/>
                  </a:lnTo>
                  <a:lnTo>
                    <a:pt x="1748" y="1166"/>
                  </a:lnTo>
                  <a:lnTo>
                    <a:pt x="1672" y="1191"/>
                  </a:lnTo>
                  <a:lnTo>
                    <a:pt x="1596" y="1242"/>
                  </a:lnTo>
                  <a:lnTo>
                    <a:pt x="1545" y="1292"/>
                  </a:lnTo>
                  <a:lnTo>
                    <a:pt x="1495" y="1343"/>
                  </a:lnTo>
                  <a:lnTo>
                    <a:pt x="1444" y="1419"/>
                  </a:lnTo>
                  <a:lnTo>
                    <a:pt x="1419" y="1495"/>
                  </a:lnTo>
                  <a:lnTo>
                    <a:pt x="1419" y="1596"/>
                  </a:lnTo>
                  <a:lnTo>
                    <a:pt x="1419" y="6561"/>
                  </a:lnTo>
                  <a:lnTo>
                    <a:pt x="532" y="6561"/>
                  </a:lnTo>
                  <a:lnTo>
                    <a:pt x="532" y="533"/>
                  </a:lnTo>
                  <a:lnTo>
                    <a:pt x="14564" y="533"/>
                  </a:lnTo>
                  <a:lnTo>
                    <a:pt x="14564" y="6561"/>
                  </a:lnTo>
                  <a:lnTo>
                    <a:pt x="13678" y="6561"/>
                  </a:lnTo>
                  <a:lnTo>
                    <a:pt x="13678" y="1596"/>
                  </a:lnTo>
                  <a:lnTo>
                    <a:pt x="13652" y="1495"/>
                  </a:lnTo>
                  <a:lnTo>
                    <a:pt x="13627" y="1419"/>
                  </a:lnTo>
                  <a:lnTo>
                    <a:pt x="13602" y="1343"/>
                  </a:lnTo>
                  <a:lnTo>
                    <a:pt x="13551" y="1292"/>
                  </a:lnTo>
                  <a:lnTo>
                    <a:pt x="13475" y="1242"/>
                  </a:lnTo>
                  <a:lnTo>
                    <a:pt x="13399" y="1191"/>
                  </a:lnTo>
                  <a:lnTo>
                    <a:pt x="13323" y="1166"/>
                  </a:lnTo>
                  <a:lnTo>
                    <a:pt x="8105" y="1166"/>
                  </a:lnTo>
                  <a:lnTo>
                    <a:pt x="8029" y="1191"/>
                  </a:lnTo>
                  <a:lnTo>
                    <a:pt x="7953" y="1242"/>
                  </a:lnTo>
                  <a:lnTo>
                    <a:pt x="7877" y="1292"/>
                  </a:lnTo>
                  <a:lnTo>
                    <a:pt x="7827" y="1343"/>
                  </a:lnTo>
                  <a:lnTo>
                    <a:pt x="7801" y="1419"/>
                  </a:lnTo>
                  <a:lnTo>
                    <a:pt x="7776" y="1495"/>
                  </a:lnTo>
                  <a:lnTo>
                    <a:pt x="7751" y="1596"/>
                  </a:lnTo>
                  <a:lnTo>
                    <a:pt x="7751" y="6561"/>
                  </a:lnTo>
                  <a:lnTo>
                    <a:pt x="7295" y="6561"/>
                  </a:lnTo>
                  <a:lnTo>
                    <a:pt x="7194" y="6586"/>
                  </a:lnTo>
                  <a:lnTo>
                    <a:pt x="7118" y="6637"/>
                  </a:lnTo>
                  <a:lnTo>
                    <a:pt x="7067" y="6713"/>
                  </a:lnTo>
                  <a:lnTo>
                    <a:pt x="7042" y="6814"/>
                  </a:lnTo>
                  <a:lnTo>
                    <a:pt x="7067" y="6915"/>
                  </a:lnTo>
                  <a:lnTo>
                    <a:pt x="7118" y="7016"/>
                  </a:lnTo>
                  <a:lnTo>
                    <a:pt x="7194" y="7067"/>
                  </a:lnTo>
                  <a:lnTo>
                    <a:pt x="7295" y="7092"/>
                  </a:lnTo>
                  <a:lnTo>
                    <a:pt x="14817" y="7092"/>
                  </a:lnTo>
                  <a:lnTo>
                    <a:pt x="14919" y="7067"/>
                  </a:lnTo>
                  <a:lnTo>
                    <a:pt x="14995" y="7016"/>
                  </a:lnTo>
                  <a:lnTo>
                    <a:pt x="15045" y="6915"/>
                  </a:lnTo>
                  <a:lnTo>
                    <a:pt x="15071" y="6814"/>
                  </a:lnTo>
                  <a:lnTo>
                    <a:pt x="15071" y="254"/>
                  </a:lnTo>
                  <a:lnTo>
                    <a:pt x="15045" y="153"/>
                  </a:lnTo>
                  <a:lnTo>
                    <a:pt x="14995" y="77"/>
                  </a:lnTo>
                  <a:lnTo>
                    <a:pt x="14919" y="26"/>
                  </a:lnTo>
                  <a:lnTo>
                    <a:pt x="14817" y="1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471" name="Google Shape;2471;p38"/>
          <p:cNvGrpSpPr/>
          <p:nvPr/>
        </p:nvGrpSpPr>
        <p:grpSpPr>
          <a:xfrm>
            <a:off x="-51437" y="3275761"/>
            <a:ext cx="1027975" cy="1851078"/>
            <a:chOff x="8046725" y="2806125"/>
            <a:chExt cx="1027975" cy="1851078"/>
          </a:xfrm>
        </p:grpSpPr>
        <p:sp>
          <p:nvSpPr>
            <p:cNvPr id="2472" name="Google Shape;2472;p38"/>
            <p:cNvSpPr/>
            <p:nvPr/>
          </p:nvSpPr>
          <p:spPr>
            <a:xfrm>
              <a:off x="8178525" y="4543803"/>
              <a:ext cx="764400" cy="1134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473" name="Google Shape;2473;p38"/>
            <p:cNvGrpSpPr/>
            <p:nvPr/>
          </p:nvGrpSpPr>
          <p:grpSpPr>
            <a:xfrm>
              <a:off x="8046725" y="2806125"/>
              <a:ext cx="1027975" cy="1793300"/>
              <a:chOff x="-868675" y="2970500"/>
              <a:chExt cx="1027975" cy="1793300"/>
            </a:xfrm>
          </p:grpSpPr>
          <p:sp>
            <p:nvSpPr>
              <p:cNvPr id="2474" name="Google Shape;2474;p38"/>
              <p:cNvSpPr/>
              <p:nvPr/>
            </p:nvSpPr>
            <p:spPr>
              <a:xfrm>
                <a:off x="-868675" y="3094025"/>
                <a:ext cx="1027975" cy="908475"/>
              </a:xfrm>
              <a:custGeom>
                <a:avLst/>
                <a:gdLst/>
                <a:ahLst/>
                <a:cxnLst/>
                <a:rect l="l" t="t" r="r" b="b"/>
                <a:pathLst>
                  <a:path w="41119" h="36339" extrusionOk="0">
                    <a:moveTo>
                      <a:pt x="35956" y="1"/>
                    </a:moveTo>
                    <a:lnTo>
                      <a:pt x="35494" y="21"/>
                    </a:lnTo>
                    <a:lnTo>
                      <a:pt x="35032" y="81"/>
                    </a:lnTo>
                    <a:lnTo>
                      <a:pt x="34570" y="182"/>
                    </a:lnTo>
                    <a:lnTo>
                      <a:pt x="34108" y="282"/>
                    </a:lnTo>
                    <a:lnTo>
                      <a:pt x="33666" y="423"/>
                    </a:lnTo>
                    <a:lnTo>
                      <a:pt x="33204" y="583"/>
                    </a:lnTo>
                    <a:lnTo>
                      <a:pt x="32762" y="764"/>
                    </a:lnTo>
                    <a:lnTo>
                      <a:pt x="32340" y="965"/>
                    </a:lnTo>
                    <a:lnTo>
                      <a:pt x="31898" y="1186"/>
                    </a:lnTo>
                    <a:lnTo>
                      <a:pt x="31497" y="1407"/>
                    </a:lnTo>
                    <a:lnTo>
                      <a:pt x="30934" y="1728"/>
                    </a:lnTo>
                    <a:lnTo>
                      <a:pt x="30392" y="2090"/>
                    </a:lnTo>
                    <a:lnTo>
                      <a:pt x="29850" y="2451"/>
                    </a:lnTo>
                    <a:lnTo>
                      <a:pt x="29327" y="2833"/>
                    </a:lnTo>
                    <a:lnTo>
                      <a:pt x="28805" y="3235"/>
                    </a:lnTo>
                    <a:lnTo>
                      <a:pt x="28303" y="3657"/>
                    </a:lnTo>
                    <a:lnTo>
                      <a:pt x="27821" y="4099"/>
                    </a:lnTo>
                    <a:lnTo>
                      <a:pt x="27339" y="4540"/>
                    </a:lnTo>
                    <a:lnTo>
                      <a:pt x="26877" y="5023"/>
                    </a:lnTo>
                    <a:lnTo>
                      <a:pt x="26435" y="5485"/>
                    </a:lnTo>
                    <a:lnTo>
                      <a:pt x="26013" y="5987"/>
                    </a:lnTo>
                    <a:lnTo>
                      <a:pt x="25591" y="6489"/>
                    </a:lnTo>
                    <a:lnTo>
                      <a:pt x="25189" y="7011"/>
                    </a:lnTo>
                    <a:lnTo>
                      <a:pt x="24808" y="7554"/>
                    </a:lnTo>
                    <a:lnTo>
                      <a:pt x="24446" y="8096"/>
                    </a:lnTo>
                    <a:lnTo>
                      <a:pt x="24105" y="8658"/>
                    </a:lnTo>
                    <a:lnTo>
                      <a:pt x="23683" y="9341"/>
                    </a:lnTo>
                    <a:lnTo>
                      <a:pt x="23462" y="9683"/>
                    </a:lnTo>
                    <a:lnTo>
                      <a:pt x="23201" y="9984"/>
                    </a:lnTo>
                    <a:lnTo>
                      <a:pt x="22919" y="10265"/>
                    </a:lnTo>
                    <a:lnTo>
                      <a:pt x="22779" y="10386"/>
                    </a:lnTo>
                    <a:lnTo>
                      <a:pt x="22638" y="10486"/>
                    </a:lnTo>
                    <a:lnTo>
                      <a:pt x="22478" y="10587"/>
                    </a:lnTo>
                    <a:lnTo>
                      <a:pt x="22297" y="10667"/>
                    </a:lnTo>
                    <a:lnTo>
                      <a:pt x="22116" y="10727"/>
                    </a:lnTo>
                    <a:lnTo>
                      <a:pt x="21935" y="10768"/>
                    </a:lnTo>
                    <a:lnTo>
                      <a:pt x="21754" y="10788"/>
                    </a:lnTo>
                    <a:lnTo>
                      <a:pt x="21574" y="10788"/>
                    </a:lnTo>
                    <a:lnTo>
                      <a:pt x="21393" y="10768"/>
                    </a:lnTo>
                    <a:lnTo>
                      <a:pt x="21212" y="10727"/>
                    </a:lnTo>
                    <a:lnTo>
                      <a:pt x="20850" y="10627"/>
                    </a:lnTo>
                    <a:lnTo>
                      <a:pt x="20489" y="10486"/>
                    </a:lnTo>
                    <a:lnTo>
                      <a:pt x="19786" y="10165"/>
                    </a:lnTo>
                    <a:lnTo>
                      <a:pt x="19424" y="10024"/>
                    </a:lnTo>
                    <a:lnTo>
                      <a:pt x="19063" y="9924"/>
                    </a:lnTo>
                    <a:lnTo>
                      <a:pt x="18802" y="9884"/>
                    </a:lnTo>
                    <a:lnTo>
                      <a:pt x="18540" y="9864"/>
                    </a:lnTo>
                    <a:lnTo>
                      <a:pt x="18259" y="9884"/>
                    </a:lnTo>
                    <a:lnTo>
                      <a:pt x="17998" y="9924"/>
                    </a:lnTo>
                    <a:lnTo>
                      <a:pt x="17737" y="9984"/>
                    </a:lnTo>
                    <a:lnTo>
                      <a:pt x="17476" y="10064"/>
                    </a:lnTo>
                    <a:lnTo>
                      <a:pt x="17235" y="10185"/>
                    </a:lnTo>
                    <a:lnTo>
                      <a:pt x="16994" y="10306"/>
                    </a:lnTo>
                    <a:lnTo>
                      <a:pt x="16753" y="10466"/>
                    </a:lnTo>
                    <a:lnTo>
                      <a:pt x="16532" y="10627"/>
                    </a:lnTo>
                    <a:lnTo>
                      <a:pt x="16311" y="10808"/>
                    </a:lnTo>
                    <a:lnTo>
                      <a:pt x="16130" y="11009"/>
                    </a:lnTo>
                    <a:lnTo>
                      <a:pt x="15929" y="11230"/>
                    </a:lnTo>
                    <a:lnTo>
                      <a:pt x="15768" y="11450"/>
                    </a:lnTo>
                    <a:lnTo>
                      <a:pt x="15608" y="11692"/>
                    </a:lnTo>
                    <a:lnTo>
                      <a:pt x="15467" y="11933"/>
                    </a:lnTo>
                    <a:lnTo>
                      <a:pt x="15367" y="12174"/>
                    </a:lnTo>
                    <a:lnTo>
                      <a:pt x="15246" y="12435"/>
                    </a:lnTo>
                    <a:lnTo>
                      <a:pt x="15166" y="12696"/>
                    </a:lnTo>
                    <a:lnTo>
                      <a:pt x="15085" y="12957"/>
                    </a:lnTo>
                    <a:lnTo>
                      <a:pt x="15025" y="13238"/>
                    </a:lnTo>
                    <a:lnTo>
                      <a:pt x="14965" y="13519"/>
                    </a:lnTo>
                    <a:lnTo>
                      <a:pt x="14905" y="14062"/>
                    </a:lnTo>
                    <a:lnTo>
                      <a:pt x="14865" y="14624"/>
                    </a:lnTo>
                    <a:lnTo>
                      <a:pt x="14885" y="15187"/>
                    </a:lnTo>
                    <a:lnTo>
                      <a:pt x="14925" y="15749"/>
                    </a:lnTo>
                    <a:lnTo>
                      <a:pt x="14985" y="16312"/>
                    </a:lnTo>
                    <a:lnTo>
                      <a:pt x="15065" y="16995"/>
                    </a:lnTo>
                    <a:lnTo>
                      <a:pt x="15146" y="17657"/>
                    </a:lnTo>
                    <a:lnTo>
                      <a:pt x="15166" y="17999"/>
                    </a:lnTo>
                    <a:lnTo>
                      <a:pt x="15186" y="18320"/>
                    </a:lnTo>
                    <a:lnTo>
                      <a:pt x="15166" y="18662"/>
                    </a:lnTo>
                    <a:lnTo>
                      <a:pt x="15106" y="18983"/>
                    </a:lnTo>
                    <a:lnTo>
                      <a:pt x="15025" y="19325"/>
                    </a:lnTo>
                    <a:lnTo>
                      <a:pt x="14885" y="19626"/>
                    </a:lnTo>
                    <a:lnTo>
                      <a:pt x="14724" y="19927"/>
                    </a:lnTo>
                    <a:lnTo>
                      <a:pt x="14623" y="20068"/>
                    </a:lnTo>
                    <a:lnTo>
                      <a:pt x="14523" y="20188"/>
                    </a:lnTo>
                    <a:lnTo>
                      <a:pt x="14403" y="20309"/>
                    </a:lnTo>
                    <a:lnTo>
                      <a:pt x="14282" y="20429"/>
                    </a:lnTo>
                    <a:lnTo>
                      <a:pt x="14141" y="20510"/>
                    </a:lnTo>
                    <a:lnTo>
                      <a:pt x="14001" y="20610"/>
                    </a:lnTo>
                    <a:lnTo>
                      <a:pt x="13860" y="20671"/>
                    </a:lnTo>
                    <a:lnTo>
                      <a:pt x="13720" y="20731"/>
                    </a:lnTo>
                    <a:lnTo>
                      <a:pt x="13559" y="20751"/>
                    </a:lnTo>
                    <a:lnTo>
                      <a:pt x="13398" y="20771"/>
                    </a:lnTo>
                    <a:lnTo>
                      <a:pt x="13217" y="20771"/>
                    </a:lnTo>
                    <a:lnTo>
                      <a:pt x="13057" y="20751"/>
                    </a:lnTo>
                    <a:lnTo>
                      <a:pt x="12896" y="20711"/>
                    </a:lnTo>
                    <a:lnTo>
                      <a:pt x="12735" y="20671"/>
                    </a:lnTo>
                    <a:lnTo>
                      <a:pt x="12575" y="20590"/>
                    </a:lnTo>
                    <a:lnTo>
                      <a:pt x="12434" y="20510"/>
                    </a:lnTo>
                    <a:lnTo>
                      <a:pt x="12153" y="20329"/>
                    </a:lnTo>
                    <a:lnTo>
                      <a:pt x="11872" y="20088"/>
                    </a:lnTo>
                    <a:lnTo>
                      <a:pt x="11610" y="19827"/>
                    </a:lnTo>
                    <a:lnTo>
                      <a:pt x="11369" y="19566"/>
                    </a:lnTo>
                    <a:lnTo>
                      <a:pt x="11128" y="19285"/>
                    </a:lnTo>
                    <a:lnTo>
                      <a:pt x="10666" y="18762"/>
                    </a:lnTo>
                    <a:lnTo>
                      <a:pt x="10204" y="18260"/>
                    </a:lnTo>
                    <a:lnTo>
                      <a:pt x="9702" y="17758"/>
                    </a:lnTo>
                    <a:lnTo>
                      <a:pt x="9200" y="17276"/>
                    </a:lnTo>
                    <a:lnTo>
                      <a:pt x="8698" y="16814"/>
                    </a:lnTo>
                    <a:lnTo>
                      <a:pt x="8155" y="16352"/>
                    </a:lnTo>
                    <a:lnTo>
                      <a:pt x="7633" y="15930"/>
                    </a:lnTo>
                    <a:lnTo>
                      <a:pt x="7071" y="15508"/>
                    </a:lnTo>
                    <a:lnTo>
                      <a:pt x="6468" y="15086"/>
                    </a:lnTo>
                    <a:lnTo>
                      <a:pt x="6167" y="14885"/>
                    </a:lnTo>
                    <a:lnTo>
                      <a:pt x="5845" y="14705"/>
                    </a:lnTo>
                    <a:lnTo>
                      <a:pt x="5504" y="14544"/>
                    </a:lnTo>
                    <a:lnTo>
                      <a:pt x="5182" y="14383"/>
                    </a:lnTo>
                    <a:lnTo>
                      <a:pt x="4841" y="14243"/>
                    </a:lnTo>
                    <a:lnTo>
                      <a:pt x="4500" y="14122"/>
                    </a:lnTo>
                    <a:lnTo>
                      <a:pt x="4158" y="14042"/>
                    </a:lnTo>
                    <a:lnTo>
                      <a:pt x="3817" y="13981"/>
                    </a:lnTo>
                    <a:lnTo>
                      <a:pt x="3475" y="13941"/>
                    </a:lnTo>
                    <a:lnTo>
                      <a:pt x="3134" y="13921"/>
                    </a:lnTo>
                    <a:lnTo>
                      <a:pt x="2792" y="13961"/>
                    </a:lnTo>
                    <a:lnTo>
                      <a:pt x="2451" y="14022"/>
                    </a:lnTo>
                    <a:lnTo>
                      <a:pt x="2129" y="14122"/>
                    </a:lnTo>
                    <a:lnTo>
                      <a:pt x="1808" y="14263"/>
                    </a:lnTo>
                    <a:lnTo>
                      <a:pt x="1547" y="14423"/>
                    </a:lnTo>
                    <a:lnTo>
                      <a:pt x="1326" y="14604"/>
                    </a:lnTo>
                    <a:lnTo>
                      <a:pt x="1105" y="14785"/>
                    </a:lnTo>
                    <a:lnTo>
                      <a:pt x="904" y="15006"/>
                    </a:lnTo>
                    <a:lnTo>
                      <a:pt x="723" y="15247"/>
                    </a:lnTo>
                    <a:lnTo>
                      <a:pt x="583" y="15488"/>
                    </a:lnTo>
                    <a:lnTo>
                      <a:pt x="442" y="15749"/>
                    </a:lnTo>
                    <a:lnTo>
                      <a:pt x="321" y="16030"/>
                    </a:lnTo>
                    <a:lnTo>
                      <a:pt x="221" y="16312"/>
                    </a:lnTo>
                    <a:lnTo>
                      <a:pt x="141" y="16613"/>
                    </a:lnTo>
                    <a:lnTo>
                      <a:pt x="80" y="16914"/>
                    </a:lnTo>
                    <a:lnTo>
                      <a:pt x="20" y="17216"/>
                    </a:lnTo>
                    <a:lnTo>
                      <a:pt x="0" y="17517"/>
                    </a:lnTo>
                    <a:lnTo>
                      <a:pt x="0" y="17818"/>
                    </a:lnTo>
                    <a:lnTo>
                      <a:pt x="0" y="18140"/>
                    </a:lnTo>
                    <a:lnTo>
                      <a:pt x="40" y="18441"/>
                    </a:lnTo>
                    <a:lnTo>
                      <a:pt x="80" y="18742"/>
                    </a:lnTo>
                    <a:lnTo>
                      <a:pt x="141" y="19023"/>
                    </a:lnTo>
                    <a:lnTo>
                      <a:pt x="221" y="19325"/>
                    </a:lnTo>
                    <a:lnTo>
                      <a:pt x="301" y="19606"/>
                    </a:lnTo>
                    <a:lnTo>
                      <a:pt x="522" y="20168"/>
                    </a:lnTo>
                    <a:lnTo>
                      <a:pt x="763" y="20711"/>
                    </a:lnTo>
                    <a:lnTo>
                      <a:pt x="1024" y="21253"/>
                    </a:lnTo>
                    <a:lnTo>
                      <a:pt x="1306" y="21795"/>
                    </a:lnTo>
                    <a:lnTo>
                      <a:pt x="1928" y="22840"/>
                    </a:lnTo>
                    <a:lnTo>
                      <a:pt x="3214" y="24929"/>
                    </a:lnTo>
                    <a:lnTo>
                      <a:pt x="3857" y="25974"/>
                    </a:lnTo>
                    <a:lnTo>
                      <a:pt x="4540" y="26978"/>
                    </a:lnTo>
                    <a:lnTo>
                      <a:pt x="5223" y="28002"/>
                    </a:lnTo>
                    <a:lnTo>
                      <a:pt x="5946" y="28987"/>
                    </a:lnTo>
                    <a:lnTo>
                      <a:pt x="6709" y="29931"/>
                    </a:lnTo>
                    <a:lnTo>
                      <a:pt x="7091" y="30413"/>
                    </a:lnTo>
                    <a:lnTo>
                      <a:pt x="7493" y="30875"/>
                    </a:lnTo>
                    <a:lnTo>
                      <a:pt x="7914" y="31317"/>
                    </a:lnTo>
                    <a:lnTo>
                      <a:pt x="8336" y="31759"/>
                    </a:lnTo>
                    <a:lnTo>
                      <a:pt x="8758" y="32201"/>
                    </a:lnTo>
                    <a:lnTo>
                      <a:pt x="9220" y="32602"/>
                    </a:lnTo>
                    <a:lnTo>
                      <a:pt x="9662" y="33024"/>
                    </a:lnTo>
                    <a:lnTo>
                      <a:pt x="10144" y="33406"/>
                    </a:lnTo>
                    <a:lnTo>
                      <a:pt x="10606" y="33787"/>
                    </a:lnTo>
                    <a:lnTo>
                      <a:pt x="11108" y="34149"/>
                    </a:lnTo>
                    <a:lnTo>
                      <a:pt x="11610" y="34491"/>
                    </a:lnTo>
                    <a:lnTo>
                      <a:pt x="12113" y="34812"/>
                    </a:lnTo>
                    <a:lnTo>
                      <a:pt x="12635" y="35133"/>
                    </a:lnTo>
                    <a:lnTo>
                      <a:pt x="13157" y="35415"/>
                    </a:lnTo>
                    <a:lnTo>
                      <a:pt x="13699" y="35676"/>
                    </a:lnTo>
                    <a:lnTo>
                      <a:pt x="14262" y="35917"/>
                    </a:lnTo>
                    <a:lnTo>
                      <a:pt x="14824" y="36138"/>
                    </a:lnTo>
                    <a:lnTo>
                      <a:pt x="15387" y="36339"/>
                    </a:lnTo>
                    <a:lnTo>
                      <a:pt x="26274" y="36339"/>
                    </a:lnTo>
                    <a:lnTo>
                      <a:pt x="26816" y="35736"/>
                    </a:lnTo>
                    <a:lnTo>
                      <a:pt x="27359" y="35093"/>
                    </a:lnTo>
                    <a:lnTo>
                      <a:pt x="27901" y="34430"/>
                    </a:lnTo>
                    <a:lnTo>
                      <a:pt x="28423" y="33727"/>
                    </a:lnTo>
                    <a:lnTo>
                      <a:pt x="28946" y="33024"/>
                    </a:lnTo>
                    <a:lnTo>
                      <a:pt x="29468" y="32281"/>
                    </a:lnTo>
                    <a:lnTo>
                      <a:pt x="29970" y="31538"/>
                    </a:lnTo>
                    <a:lnTo>
                      <a:pt x="30492" y="30774"/>
                    </a:lnTo>
                    <a:lnTo>
                      <a:pt x="30974" y="29991"/>
                    </a:lnTo>
                    <a:lnTo>
                      <a:pt x="31477" y="29188"/>
                    </a:lnTo>
                    <a:lnTo>
                      <a:pt x="31959" y="28364"/>
                    </a:lnTo>
                    <a:lnTo>
                      <a:pt x="32441" y="27540"/>
                    </a:lnTo>
                    <a:lnTo>
                      <a:pt x="33365" y="25853"/>
                    </a:lnTo>
                    <a:lnTo>
                      <a:pt x="34269" y="24146"/>
                    </a:lnTo>
                    <a:lnTo>
                      <a:pt x="35132" y="22418"/>
                    </a:lnTo>
                    <a:lnTo>
                      <a:pt x="35976" y="20671"/>
                    </a:lnTo>
                    <a:lnTo>
                      <a:pt x="36760" y="18923"/>
                    </a:lnTo>
                    <a:lnTo>
                      <a:pt x="37523" y="17175"/>
                    </a:lnTo>
                    <a:lnTo>
                      <a:pt x="38226" y="15468"/>
                    </a:lnTo>
                    <a:lnTo>
                      <a:pt x="38909" y="13801"/>
                    </a:lnTo>
                    <a:lnTo>
                      <a:pt x="39532" y="12174"/>
                    </a:lnTo>
                    <a:lnTo>
                      <a:pt x="40114" y="10587"/>
                    </a:lnTo>
                    <a:lnTo>
                      <a:pt x="40355" y="9944"/>
                    </a:lnTo>
                    <a:lnTo>
                      <a:pt x="40556" y="9301"/>
                    </a:lnTo>
                    <a:lnTo>
                      <a:pt x="40737" y="8638"/>
                    </a:lnTo>
                    <a:lnTo>
                      <a:pt x="40897" y="7955"/>
                    </a:lnTo>
                    <a:lnTo>
                      <a:pt x="41018" y="7292"/>
                    </a:lnTo>
                    <a:lnTo>
                      <a:pt x="41098" y="6609"/>
                    </a:lnTo>
                    <a:lnTo>
                      <a:pt x="41118" y="6268"/>
                    </a:lnTo>
                    <a:lnTo>
                      <a:pt x="41118" y="5926"/>
                    </a:lnTo>
                    <a:lnTo>
                      <a:pt x="41118" y="5585"/>
                    </a:lnTo>
                    <a:lnTo>
                      <a:pt x="41098" y="5244"/>
                    </a:lnTo>
                    <a:lnTo>
                      <a:pt x="41058" y="4902"/>
                    </a:lnTo>
                    <a:lnTo>
                      <a:pt x="41018" y="4561"/>
                    </a:lnTo>
                    <a:lnTo>
                      <a:pt x="40938" y="4219"/>
                    </a:lnTo>
                    <a:lnTo>
                      <a:pt x="40857" y="3878"/>
                    </a:lnTo>
                    <a:lnTo>
                      <a:pt x="40757" y="3556"/>
                    </a:lnTo>
                    <a:lnTo>
                      <a:pt x="40636" y="3235"/>
                    </a:lnTo>
                    <a:lnTo>
                      <a:pt x="40516" y="2913"/>
                    </a:lnTo>
                    <a:lnTo>
                      <a:pt x="40355" y="2612"/>
                    </a:lnTo>
                    <a:lnTo>
                      <a:pt x="40194" y="2311"/>
                    </a:lnTo>
                    <a:lnTo>
                      <a:pt x="40014" y="2030"/>
                    </a:lnTo>
                    <a:lnTo>
                      <a:pt x="39813" y="1748"/>
                    </a:lnTo>
                    <a:lnTo>
                      <a:pt x="39592" y="1507"/>
                    </a:lnTo>
                    <a:lnTo>
                      <a:pt x="39351" y="1266"/>
                    </a:lnTo>
                    <a:lnTo>
                      <a:pt x="39110" y="1045"/>
                    </a:lnTo>
                    <a:lnTo>
                      <a:pt x="38829" y="844"/>
                    </a:lnTo>
                    <a:lnTo>
                      <a:pt x="38547" y="644"/>
                    </a:lnTo>
                    <a:lnTo>
                      <a:pt x="38346" y="543"/>
                    </a:lnTo>
                    <a:lnTo>
                      <a:pt x="38146" y="443"/>
                    </a:lnTo>
                    <a:lnTo>
                      <a:pt x="37724" y="262"/>
                    </a:lnTo>
                    <a:lnTo>
                      <a:pt x="37302" y="141"/>
                    </a:lnTo>
                    <a:lnTo>
                      <a:pt x="36860" y="61"/>
                    </a:lnTo>
                    <a:lnTo>
                      <a:pt x="36398" y="21"/>
                    </a:lnTo>
                    <a:lnTo>
                      <a:pt x="35956" y="1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5" name="Google Shape;2475;p38"/>
              <p:cNvSpPr/>
              <p:nvPr/>
            </p:nvSpPr>
            <p:spPr>
              <a:xfrm>
                <a:off x="-774775" y="3167350"/>
                <a:ext cx="813550" cy="777900"/>
              </a:xfrm>
              <a:custGeom>
                <a:avLst/>
                <a:gdLst/>
                <a:ahLst/>
                <a:cxnLst/>
                <a:rect l="l" t="t" r="r" b="b"/>
                <a:pathLst>
                  <a:path w="32542" h="31116" extrusionOk="0">
                    <a:moveTo>
                      <a:pt x="32200" y="0"/>
                    </a:moveTo>
                    <a:lnTo>
                      <a:pt x="32100" y="61"/>
                    </a:lnTo>
                    <a:lnTo>
                      <a:pt x="32039" y="141"/>
                    </a:lnTo>
                    <a:lnTo>
                      <a:pt x="15909" y="30413"/>
                    </a:lnTo>
                    <a:lnTo>
                      <a:pt x="442" y="14041"/>
                    </a:lnTo>
                    <a:lnTo>
                      <a:pt x="362" y="13981"/>
                    </a:lnTo>
                    <a:lnTo>
                      <a:pt x="261" y="13961"/>
                    </a:lnTo>
                    <a:lnTo>
                      <a:pt x="161" y="13981"/>
                    </a:lnTo>
                    <a:lnTo>
                      <a:pt x="81" y="14041"/>
                    </a:lnTo>
                    <a:lnTo>
                      <a:pt x="20" y="14122"/>
                    </a:lnTo>
                    <a:lnTo>
                      <a:pt x="0" y="14222"/>
                    </a:lnTo>
                    <a:lnTo>
                      <a:pt x="0" y="14323"/>
                    </a:lnTo>
                    <a:lnTo>
                      <a:pt x="61" y="14403"/>
                    </a:lnTo>
                    <a:lnTo>
                      <a:pt x="15769" y="31035"/>
                    </a:lnTo>
                    <a:lnTo>
                      <a:pt x="15849" y="31096"/>
                    </a:lnTo>
                    <a:lnTo>
                      <a:pt x="15970" y="31116"/>
                    </a:lnTo>
                    <a:lnTo>
                      <a:pt x="15990" y="31116"/>
                    </a:lnTo>
                    <a:lnTo>
                      <a:pt x="16050" y="31096"/>
                    </a:lnTo>
                    <a:lnTo>
                      <a:pt x="16110" y="31055"/>
                    </a:lnTo>
                    <a:lnTo>
                      <a:pt x="16150" y="31015"/>
                    </a:lnTo>
                    <a:lnTo>
                      <a:pt x="16191" y="30975"/>
                    </a:lnTo>
                    <a:lnTo>
                      <a:pt x="32501" y="382"/>
                    </a:lnTo>
                    <a:lnTo>
                      <a:pt x="32542" y="282"/>
                    </a:lnTo>
                    <a:lnTo>
                      <a:pt x="32521" y="181"/>
                    </a:lnTo>
                    <a:lnTo>
                      <a:pt x="32481" y="101"/>
                    </a:lnTo>
                    <a:lnTo>
                      <a:pt x="32401" y="21"/>
                    </a:lnTo>
                    <a:lnTo>
                      <a:pt x="32300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6" name="Google Shape;2476;p38"/>
              <p:cNvSpPr/>
              <p:nvPr/>
            </p:nvSpPr>
            <p:spPr>
              <a:xfrm>
                <a:off x="-40100" y="3290375"/>
                <a:ext cx="129600" cy="13100"/>
              </a:xfrm>
              <a:custGeom>
                <a:avLst/>
                <a:gdLst/>
                <a:ahLst/>
                <a:cxnLst/>
                <a:rect l="l" t="t" r="r" b="b"/>
                <a:pathLst>
                  <a:path w="5184" h="524" extrusionOk="0">
                    <a:moveTo>
                      <a:pt x="262" y="1"/>
                    </a:moveTo>
                    <a:lnTo>
                      <a:pt x="162" y="21"/>
                    </a:lnTo>
                    <a:lnTo>
                      <a:pt x="81" y="81"/>
                    </a:lnTo>
                    <a:lnTo>
                      <a:pt x="21" y="162"/>
                    </a:lnTo>
                    <a:lnTo>
                      <a:pt x="1" y="262"/>
                    </a:lnTo>
                    <a:lnTo>
                      <a:pt x="21" y="362"/>
                    </a:lnTo>
                    <a:lnTo>
                      <a:pt x="81" y="443"/>
                    </a:lnTo>
                    <a:lnTo>
                      <a:pt x="162" y="503"/>
                    </a:lnTo>
                    <a:lnTo>
                      <a:pt x="262" y="523"/>
                    </a:lnTo>
                    <a:lnTo>
                      <a:pt x="4922" y="523"/>
                    </a:lnTo>
                    <a:lnTo>
                      <a:pt x="5023" y="503"/>
                    </a:lnTo>
                    <a:lnTo>
                      <a:pt x="5123" y="443"/>
                    </a:lnTo>
                    <a:lnTo>
                      <a:pt x="5163" y="362"/>
                    </a:lnTo>
                    <a:lnTo>
                      <a:pt x="5183" y="262"/>
                    </a:lnTo>
                    <a:lnTo>
                      <a:pt x="5163" y="162"/>
                    </a:lnTo>
                    <a:lnTo>
                      <a:pt x="5123" y="81"/>
                    </a:lnTo>
                    <a:lnTo>
                      <a:pt x="5023" y="21"/>
                    </a:lnTo>
                    <a:lnTo>
                      <a:pt x="4922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7" name="Google Shape;2477;p38"/>
              <p:cNvSpPr/>
              <p:nvPr/>
            </p:nvSpPr>
            <p:spPr>
              <a:xfrm>
                <a:off x="-153575" y="3213050"/>
                <a:ext cx="59775" cy="214950"/>
              </a:xfrm>
              <a:custGeom>
                <a:avLst/>
                <a:gdLst/>
                <a:ahLst/>
                <a:cxnLst/>
                <a:rect l="l" t="t" r="r" b="b"/>
                <a:pathLst>
                  <a:path w="2391" h="8598" extrusionOk="0">
                    <a:moveTo>
                      <a:pt x="201" y="0"/>
                    </a:moveTo>
                    <a:lnTo>
                      <a:pt x="121" y="41"/>
                    </a:lnTo>
                    <a:lnTo>
                      <a:pt x="40" y="121"/>
                    </a:lnTo>
                    <a:lnTo>
                      <a:pt x="0" y="201"/>
                    </a:lnTo>
                    <a:lnTo>
                      <a:pt x="20" y="302"/>
                    </a:lnTo>
                    <a:lnTo>
                      <a:pt x="1888" y="8397"/>
                    </a:lnTo>
                    <a:lnTo>
                      <a:pt x="1929" y="8477"/>
                    </a:lnTo>
                    <a:lnTo>
                      <a:pt x="1989" y="8558"/>
                    </a:lnTo>
                    <a:lnTo>
                      <a:pt x="2049" y="8598"/>
                    </a:lnTo>
                    <a:lnTo>
                      <a:pt x="2210" y="8598"/>
                    </a:lnTo>
                    <a:lnTo>
                      <a:pt x="2290" y="8558"/>
                    </a:lnTo>
                    <a:lnTo>
                      <a:pt x="2370" y="8477"/>
                    </a:lnTo>
                    <a:lnTo>
                      <a:pt x="2391" y="8377"/>
                    </a:lnTo>
                    <a:lnTo>
                      <a:pt x="2391" y="8276"/>
                    </a:lnTo>
                    <a:lnTo>
                      <a:pt x="522" y="201"/>
                    </a:lnTo>
                    <a:lnTo>
                      <a:pt x="482" y="101"/>
                    </a:lnTo>
                    <a:lnTo>
                      <a:pt x="402" y="21"/>
                    </a:lnTo>
                    <a:lnTo>
                      <a:pt x="30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8" name="Google Shape;2478;p38"/>
              <p:cNvSpPr/>
              <p:nvPr/>
            </p:nvSpPr>
            <p:spPr>
              <a:xfrm>
                <a:off x="-146550" y="3475700"/>
                <a:ext cx="131600" cy="27625"/>
              </a:xfrm>
              <a:custGeom>
                <a:avLst/>
                <a:gdLst/>
                <a:ahLst/>
                <a:cxnLst/>
                <a:rect l="l" t="t" r="r" b="b"/>
                <a:pathLst>
                  <a:path w="5264" h="1105" extrusionOk="0">
                    <a:moveTo>
                      <a:pt x="4962" y="0"/>
                    </a:moveTo>
                    <a:lnTo>
                      <a:pt x="221" y="583"/>
                    </a:lnTo>
                    <a:lnTo>
                      <a:pt x="121" y="623"/>
                    </a:lnTo>
                    <a:lnTo>
                      <a:pt x="41" y="683"/>
                    </a:lnTo>
                    <a:lnTo>
                      <a:pt x="0" y="783"/>
                    </a:lnTo>
                    <a:lnTo>
                      <a:pt x="0" y="884"/>
                    </a:lnTo>
                    <a:lnTo>
                      <a:pt x="20" y="964"/>
                    </a:lnTo>
                    <a:lnTo>
                      <a:pt x="81" y="1045"/>
                    </a:lnTo>
                    <a:lnTo>
                      <a:pt x="161" y="1085"/>
                    </a:lnTo>
                    <a:lnTo>
                      <a:pt x="261" y="1105"/>
                    </a:lnTo>
                    <a:lnTo>
                      <a:pt x="282" y="1105"/>
                    </a:lnTo>
                    <a:lnTo>
                      <a:pt x="5022" y="522"/>
                    </a:lnTo>
                    <a:lnTo>
                      <a:pt x="5123" y="502"/>
                    </a:lnTo>
                    <a:lnTo>
                      <a:pt x="5203" y="422"/>
                    </a:lnTo>
                    <a:lnTo>
                      <a:pt x="5243" y="342"/>
                    </a:lnTo>
                    <a:lnTo>
                      <a:pt x="5263" y="241"/>
                    </a:lnTo>
                    <a:lnTo>
                      <a:pt x="5223" y="141"/>
                    </a:lnTo>
                    <a:lnTo>
                      <a:pt x="5163" y="60"/>
                    </a:lnTo>
                    <a:lnTo>
                      <a:pt x="5062" y="20"/>
                    </a:lnTo>
                    <a:lnTo>
                      <a:pt x="496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79" name="Google Shape;2479;p38"/>
              <p:cNvSpPr/>
              <p:nvPr/>
            </p:nvSpPr>
            <p:spPr>
              <a:xfrm>
                <a:off x="-666300" y="3530925"/>
                <a:ext cx="13075" cy="113525"/>
              </a:xfrm>
              <a:custGeom>
                <a:avLst/>
                <a:gdLst/>
                <a:ahLst/>
                <a:cxnLst/>
                <a:rect l="l" t="t" r="r" b="b"/>
                <a:pathLst>
                  <a:path w="523" h="4541" extrusionOk="0">
                    <a:moveTo>
                      <a:pt x="261" y="1"/>
                    </a:moveTo>
                    <a:lnTo>
                      <a:pt x="141" y="21"/>
                    </a:lnTo>
                    <a:lnTo>
                      <a:pt x="60" y="81"/>
                    </a:lnTo>
                    <a:lnTo>
                      <a:pt x="20" y="161"/>
                    </a:lnTo>
                    <a:lnTo>
                      <a:pt x="0" y="262"/>
                    </a:lnTo>
                    <a:lnTo>
                      <a:pt x="0" y="4279"/>
                    </a:lnTo>
                    <a:lnTo>
                      <a:pt x="20" y="4380"/>
                    </a:lnTo>
                    <a:lnTo>
                      <a:pt x="60" y="4460"/>
                    </a:lnTo>
                    <a:lnTo>
                      <a:pt x="141" y="4520"/>
                    </a:lnTo>
                    <a:lnTo>
                      <a:pt x="261" y="4540"/>
                    </a:lnTo>
                    <a:lnTo>
                      <a:pt x="362" y="4520"/>
                    </a:lnTo>
                    <a:lnTo>
                      <a:pt x="442" y="4460"/>
                    </a:lnTo>
                    <a:lnTo>
                      <a:pt x="502" y="4380"/>
                    </a:lnTo>
                    <a:lnTo>
                      <a:pt x="522" y="4279"/>
                    </a:lnTo>
                    <a:lnTo>
                      <a:pt x="522" y="262"/>
                    </a:lnTo>
                    <a:lnTo>
                      <a:pt x="502" y="161"/>
                    </a:lnTo>
                    <a:lnTo>
                      <a:pt x="442" y="81"/>
                    </a:lnTo>
                    <a:lnTo>
                      <a:pt x="362" y="21"/>
                    </a:lnTo>
                    <a:lnTo>
                      <a:pt x="261" y="1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0" name="Google Shape;2480;p38"/>
              <p:cNvSpPr/>
              <p:nvPr/>
            </p:nvSpPr>
            <p:spPr>
              <a:xfrm>
                <a:off x="-832525" y="3569100"/>
                <a:ext cx="126575" cy="19600"/>
              </a:xfrm>
              <a:custGeom>
                <a:avLst/>
                <a:gdLst/>
                <a:ahLst/>
                <a:cxnLst/>
                <a:rect l="l" t="t" r="r" b="b"/>
                <a:pathLst>
                  <a:path w="5063" h="784" extrusionOk="0">
                    <a:moveTo>
                      <a:pt x="261" y="0"/>
                    </a:moveTo>
                    <a:lnTo>
                      <a:pt x="161" y="20"/>
                    </a:lnTo>
                    <a:lnTo>
                      <a:pt x="81" y="81"/>
                    </a:lnTo>
                    <a:lnTo>
                      <a:pt x="20" y="161"/>
                    </a:lnTo>
                    <a:lnTo>
                      <a:pt x="0" y="261"/>
                    </a:lnTo>
                    <a:lnTo>
                      <a:pt x="0" y="362"/>
                    </a:lnTo>
                    <a:lnTo>
                      <a:pt x="61" y="442"/>
                    </a:lnTo>
                    <a:lnTo>
                      <a:pt x="141" y="502"/>
                    </a:lnTo>
                    <a:lnTo>
                      <a:pt x="241" y="543"/>
                    </a:lnTo>
                    <a:lnTo>
                      <a:pt x="4781" y="784"/>
                    </a:lnTo>
                    <a:lnTo>
                      <a:pt x="4801" y="784"/>
                    </a:lnTo>
                    <a:lnTo>
                      <a:pt x="4902" y="764"/>
                    </a:lnTo>
                    <a:lnTo>
                      <a:pt x="4982" y="703"/>
                    </a:lnTo>
                    <a:lnTo>
                      <a:pt x="5042" y="623"/>
                    </a:lnTo>
                    <a:lnTo>
                      <a:pt x="5062" y="523"/>
                    </a:lnTo>
                    <a:lnTo>
                      <a:pt x="5042" y="422"/>
                    </a:lnTo>
                    <a:lnTo>
                      <a:pt x="4982" y="342"/>
                    </a:lnTo>
                    <a:lnTo>
                      <a:pt x="4902" y="282"/>
                    </a:lnTo>
                    <a:lnTo>
                      <a:pt x="4801" y="261"/>
                    </a:lnTo>
                    <a:lnTo>
                      <a:pt x="261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1" name="Google Shape;2481;p38"/>
              <p:cNvSpPr/>
              <p:nvPr/>
            </p:nvSpPr>
            <p:spPr>
              <a:xfrm>
                <a:off x="-693425" y="2970500"/>
                <a:ext cx="725675" cy="1067650"/>
              </a:xfrm>
              <a:custGeom>
                <a:avLst/>
                <a:gdLst/>
                <a:ahLst/>
                <a:cxnLst/>
                <a:rect l="l" t="t" r="r" b="b"/>
                <a:pathLst>
                  <a:path w="29027" h="42706" extrusionOk="0">
                    <a:moveTo>
                      <a:pt x="11631" y="0"/>
                    </a:moveTo>
                    <a:lnTo>
                      <a:pt x="11390" y="20"/>
                    </a:lnTo>
                    <a:lnTo>
                      <a:pt x="11149" y="40"/>
                    </a:lnTo>
                    <a:lnTo>
                      <a:pt x="10908" y="101"/>
                    </a:lnTo>
                    <a:lnTo>
                      <a:pt x="10687" y="181"/>
                    </a:lnTo>
                    <a:lnTo>
                      <a:pt x="10466" y="282"/>
                    </a:lnTo>
                    <a:lnTo>
                      <a:pt x="10245" y="402"/>
                    </a:lnTo>
                    <a:lnTo>
                      <a:pt x="10044" y="523"/>
                    </a:lnTo>
                    <a:lnTo>
                      <a:pt x="9863" y="683"/>
                    </a:lnTo>
                    <a:lnTo>
                      <a:pt x="9682" y="844"/>
                    </a:lnTo>
                    <a:lnTo>
                      <a:pt x="9502" y="1005"/>
                    </a:lnTo>
                    <a:lnTo>
                      <a:pt x="9341" y="1206"/>
                    </a:lnTo>
                    <a:lnTo>
                      <a:pt x="9180" y="1386"/>
                    </a:lnTo>
                    <a:lnTo>
                      <a:pt x="9040" y="1607"/>
                    </a:lnTo>
                    <a:lnTo>
                      <a:pt x="8919" y="1808"/>
                    </a:lnTo>
                    <a:lnTo>
                      <a:pt x="8799" y="2029"/>
                    </a:lnTo>
                    <a:lnTo>
                      <a:pt x="8698" y="2270"/>
                    </a:lnTo>
                    <a:lnTo>
                      <a:pt x="8598" y="2491"/>
                    </a:lnTo>
                    <a:lnTo>
                      <a:pt x="8517" y="2732"/>
                    </a:lnTo>
                    <a:lnTo>
                      <a:pt x="8457" y="2973"/>
                    </a:lnTo>
                    <a:lnTo>
                      <a:pt x="8337" y="3455"/>
                    </a:lnTo>
                    <a:lnTo>
                      <a:pt x="8276" y="3957"/>
                    </a:lnTo>
                    <a:lnTo>
                      <a:pt x="8236" y="4460"/>
                    </a:lnTo>
                    <a:lnTo>
                      <a:pt x="8216" y="4942"/>
                    </a:lnTo>
                    <a:lnTo>
                      <a:pt x="8216" y="5444"/>
                    </a:lnTo>
                    <a:lnTo>
                      <a:pt x="8236" y="5946"/>
                    </a:lnTo>
                    <a:lnTo>
                      <a:pt x="8317" y="6950"/>
                    </a:lnTo>
                    <a:lnTo>
                      <a:pt x="8658" y="11390"/>
                    </a:lnTo>
                    <a:lnTo>
                      <a:pt x="8678" y="11611"/>
                    </a:lnTo>
                    <a:lnTo>
                      <a:pt x="8678" y="11832"/>
                    </a:lnTo>
                    <a:lnTo>
                      <a:pt x="8678" y="12053"/>
                    </a:lnTo>
                    <a:lnTo>
                      <a:pt x="8638" y="12274"/>
                    </a:lnTo>
                    <a:lnTo>
                      <a:pt x="8578" y="12495"/>
                    </a:lnTo>
                    <a:lnTo>
                      <a:pt x="8497" y="12675"/>
                    </a:lnTo>
                    <a:lnTo>
                      <a:pt x="8377" y="12836"/>
                    </a:lnTo>
                    <a:lnTo>
                      <a:pt x="8296" y="12896"/>
                    </a:lnTo>
                    <a:lnTo>
                      <a:pt x="8216" y="12957"/>
                    </a:lnTo>
                    <a:lnTo>
                      <a:pt x="8116" y="13017"/>
                    </a:lnTo>
                    <a:lnTo>
                      <a:pt x="8015" y="13057"/>
                    </a:lnTo>
                    <a:lnTo>
                      <a:pt x="7915" y="13077"/>
                    </a:lnTo>
                    <a:lnTo>
                      <a:pt x="7714" y="13077"/>
                    </a:lnTo>
                    <a:lnTo>
                      <a:pt x="7593" y="13057"/>
                    </a:lnTo>
                    <a:lnTo>
                      <a:pt x="7393" y="12977"/>
                    </a:lnTo>
                    <a:lnTo>
                      <a:pt x="7192" y="12876"/>
                    </a:lnTo>
                    <a:lnTo>
                      <a:pt x="7011" y="12736"/>
                    </a:lnTo>
                    <a:lnTo>
                      <a:pt x="6850" y="12575"/>
                    </a:lnTo>
                    <a:lnTo>
                      <a:pt x="6689" y="12414"/>
                    </a:lnTo>
                    <a:lnTo>
                      <a:pt x="6569" y="12213"/>
                    </a:lnTo>
                    <a:lnTo>
                      <a:pt x="6468" y="12033"/>
                    </a:lnTo>
                    <a:lnTo>
                      <a:pt x="6248" y="11631"/>
                    </a:lnTo>
                    <a:lnTo>
                      <a:pt x="6127" y="11430"/>
                    </a:lnTo>
                    <a:lnTo>
                      <a:pt x="6006" y="11249"/>
                    </a:lnTo>
                    <a:lnTo>
                      <a:pt x="5886" y="11068"/>
                    </a:lnTo>
                    <a:lnTo>
                      <a:pt x="5725" y="10888"/>
                    </a:lnTo>
                    <a:lnTo>
                      <a:pt x="5585" y="10767"/>
                    </a:lnTo>
                    <a:lnTo>
                      <a:pt x="5424" y="10667"/>
                    </a:lnTo>
                    <a:lnTo>
                      <a:pt x="5243" y="10566"/>
                    </a:lnTo>
                    <a:lnTo>
                      <a:pt x="5082" y="10506"/>
                    </a:lnTo>
                    <a:lnTo>
                      <a:pt x="4882" y="10446"/>
                    </a:lnTo>
                    <a:lnTo>
                      <a:pt x="4701" y="10426"/>
                    </a:lnTo>
                    <a:lnTo>
                      <a:pt x="4500" y="10405"/>
                    </a:lnTo>
                    <a:lnTo>
                      <a:pt x="4319" y="10405"/>
                    </a:lnTo>
                    <a:lnTo>
                      <a:pt x="4118" y="10426"/>
                    </a:lnTo>
                    <a:lnTo>
                      <a:pt x="3917" y="10466"/>
                    </a:lnTo>
                    <a:lnTo>
                      <a:pt x="3737" y="10506"/>
                    </a:lnTo>
                    <a:lnTo>
                      <a:pt x="3556" y="10586"/>
                    </a:lnTo>
                    <a:lnTo>
                      <a:pt x="3375" y="10667"/>
                    </a:lnTo>
                    <a:lnTo>
                      <a:pt x="3194" y="10767"/>
                    </a:lnTo>
                    <a:lnTo>
                      <a:pt x="3034" y="10867"/>
                    </a:lnTo>
                    <a:lnTo>
                      <a:pt x="2873" y="10988"/>
                    </a:lnTo>
                    <a:lnTo>
                      <a:pt x="2732" y="11129"/>
                    </a:lnTo>
                    <a:lnTo>
                      <a:pt x="2612" y="11289"/>
                    </a:lnTo>
                    <a:lnTo>
                      <a:pt x="2491" y="11430"/>
                    </a:lnTo>
                    <a:lnTo>
                      <a:pt x="2391" y="11611"/>
                    </a:lnTo>
                    <a:lnTo>
                      <a:pt x="2290" y="11771"/>
                    </a:lnTo>
                    <a:lnTo>
                      <a:pt x="2210" y="11952"/>
                    </a:lnTo>
                    <a:lnTo>
                      <a:pt x="2049" y="12314"/>
                    </a:lnTo>
                    <a:lnTo>
                      <a:pt x="1949" y="12695"/>
                    </a:lnTo>
                    <a:lnTo>
                      <a:pt x="1889" y="13097"/>
                    </a:lnTo>
                    <a:lnTo>
                      <a:pt x="1848" y="13499"/>
                    </a:lnTo>
                    <a:lnTo>
                      <a:pt x="1869" y="13901"/>
                    </a:lnTo>
                    <a:lnTo>
                      <a:pt x="1889" y="14302"/>
                    </a:lnTo>
                    <a:lnTo>
                      <a:pt x="1949" y="14704"/>
                    </a:lnTo>
                    <a:lnTo>
                      <a:pt x="2029" y="15086"/>
                    </a:lnTo>
                    <a:lnTo>
                      <a:pt x="2130" y="15467"/>
                    </a:lnTo>
                    <a:lnTo>
                      <a:pt x="2250" y="15849"/>
                    </a:lnTo>
                    <a:lnTo>
                      <a:pt x="2371" y="16231"/>
                    </a:lnTo>
                    <a:lnTo>
                      <a:pt x="2632" y="16994"/>
                    </a:lnTo>
                    <a:lnTo>
                      <a:pt x="5926" y="26194"/>
                    </a:lnTo>
                    <a:lnTo>
                      <a:pt x="6027" y="26495"/>
                    </a:lnTo>
                    <a:lnTo>
                      <a:pt x="6067" y="26656"/>
                    </a:lnTo>
                    <a:lnTo>
                      <a:pt x="6087" y="26817"/>
                    </a:lnTo>
                    <a:lnTo>
                      <a:pt x="6107" y="26977"/>
                    </a:lnTo>
                    <a:lnTo>
                      <a:pt x="6107" y="27118"/>
                    </a:lnTo>
                    <a:lnTo>
                      <a:pt x="6067" y="27279"/>
                    </a:lnTo>
                    <a:lnTo>
                      <a:pt x="6006" y="27419"/>
                    </a:lnTo>
                    <a:lnTo>
                      <a:pt x="5966" y="27520"/>
                    </a:lnTo>
                    <a:lnTo>
                      <a:pt x="5886" y="27580"/>
                    </a:lnTo>
                    <a:lnTo>
                      <a:pt x="5826" y="27660"/>
                    </a:lnTo>
                    <a:lnTo>
                      <a:pt x="5745" y="27721"/>
                    </a:lnTo>
                    <a:lnTo>
                      <a:pt x="5565" y="27801"/>
                    </a:lnTo>
                    <a:lnTo>
                      <a:pt x="5364" y="27841"/>
                    </a:lnTo>
                    <a:lnTo>
                      <a:pt x="5163" y="27841"/>
                    </a:lnTo>
                    <a:lnTo>
                      <a:pt x="4942" y="27821"/>
                    </a:lnTo>
                    <a:lnTo>
                      <a:pt x="4741" y="27761"/>
                    </a:lnTo>
                    <a:lnTo>
                      <a:pt x="4560" y="27660"/>
                    </a:lnTo>
                    <a:lnTo>
                      <a:pt x="4400" y="27540"/>
                    </a:lnTo>
                    <a:lnTo>
                      <a:pt x="4239" y="27399"/>
                    </a:lnTo>
                    <a:lnTo>
                      <a:pt x="4118" y="27239"/>
                    </a:lnTo>
                    <a:lnTo>
                      <a:pt x="3978" y="27078"/>
                    </a:lnTo>
                    <a:lnTo>
                      <a:pt x="3757" y="26716"/>
                    </a:lnTo>
                    <a:lnTo>
                      <a:pt x="3556" y="26355"/>
                    </a:lnTo>
                    <a:lnTo>
                      <a:pt x="3335" y="25993"/>
                    </a:lnTo>
                    <a:lnTo>
                      <a:pt x="3234" y="25812"/>
                    </a:lnTo>
                    <a:lnTo>
                      <a:pt x="3094" y="25632"/>
                    </a:lnTo>
                    <a:lnTo>
                      <a:pt x="2973" y="25491"/>
                    </a:lnTo>
                    <a:lnTo>
                      <a:pt x="2813" y="25350"/>
                    </a:lnTo>
                    <a:lnTo>
                      <a:pt x="2652" y="25230"/>
                    </a:lnTo>
                    <a:lnTo>
                      <a:pt x="2471" y="25129"/>
                    </a:lnTo>
                    <a:lnTo>
                      <a:pt x="2290" y="25049"/>
                    </a:lnTo>
                    <a:lnTo>
                      <a:pt x="2110" y="25009"/>
                    </a:lnTo>
                    <a:lnTo>
                      <a:pt x="1929" y="25009"/>
                    </a:lnTo>
                    <a:lnTo>
                      <a:pt x="1748" y="25029"/>
                    </a:lnTo>
                    <a:lnTo>
                      <a:pt x="1567" y="25049"/>
                    </a:lnTo>
                    <a:lnTo>
                      <a:pt x="1386" y="25109"/>
                    </a:lnTo>
                    <a:lnTo>
                      <a:pt x="1206" y="25190"/>
                    </a:lnTo>
                    <a:lnTo>
                      <a:pt x="1045" y="25290"/>
                    </a:lnTo>
                    <a:lnTo>
                      <a:pt x="884" y="25411"/>
                    </a:lnTo>
                    <a:lnTo>
                      <a:pt x="744" y="25531"/>
                    </a:lnTo>
                    <a:lnTo>
                      <a:pt x="603" y="25692"/>
                    </a:lnTo>
                    <a:lnTo>
                      <a:pt x="462" y="25832"/>
                    </a:lnTo>
                    <a:lnTo>
                      <a:pt x="362" y="26013"/>
                    </a:lnTo>
                    <a:lnTo>
                      <a:pt x="262" y="26174"/>
                    </a:lnTo>
                    <a:lnTo>
                      <a:pt x="181" y="26375"/>
                    </a:lnTo>
                    <a:lnTo>
                      <a:pt x="121" y="26556"/>
                    </a:lnTo>
                    <a:lnTo>
                      <a:pt x="81" y="26756"/>
                    </a:lnTo>
                    <a:lnTo>
                      <a:pt x="41" y="26937"/>
                    </a:lnTo>
                    <a:lnTo>
                      <a:pt x="0" y="27319"/>
                    </a:lnTo>
                    <a:lnTo>
                      <a:pt x="21" y="27721"/>
                    </a:lnTo>
                    <a:lnTo>
                      <a:pt x="61" y="28122"/>
                    </a:lnTo>
                    <a:lnTo>
                      <a:pt x="141" y="28504"/>
                    </a:lnTo>
                    <a:lnTo>
                      <a:pt x="221" y="28906"/>
                    </a:lnTo>
                    <a:lnTo>
                      <a:pt x="442" y="29669"/>
                    </a:lnTo>
                    <a:lnTo>
                      <a:pt x="965" y="31417"/>
                    </a:lnTo>
                    <a:lnTo>
                      <a:pt x="1246" y="32301"/>
                    </a:lnTo>
                    <a:lnTo>
                      <a:pt x="1527" y="33164"/>
                    </a:lnTo>
                    <a:lnTo>
                      <a:pt x="1848" y="34028"/>
                    </a:lnTo>
                    <a:lnTo>
                      <a:pt x="2170" y="34872"/>
                    </a:lnTo>
                    <a:lnTo>
                      <a:pt x="2531" y="35715"/>
                    </a:lnTo>
                    <a:lnTo>
                      <a:pt x="2913" y="36539"/>
                    </a:lnTo>
                    <a:lnTo>
                      <a:pt x="3355" y="37342"/>
                    </a:lnTo>
                    <a:lnTo>
                      <a:pt x="3817" y="38126"/>
                    </a:lnTo>
                    <a:lnTo>
                      <a:pt x="4058" y="38528"/>
                    </a:lnTo>
                    <a:lnTo>
                      <a:pt x="4319" y="38889"/>
                    </a:lnTo>
                    <a:lnTo>
                      <a:pt x="4580" y="39271"/>
                    </a:lnTo>
                    <a:lnTo>
                      <a:pt x="4862" y="39632"/>
                    </a:lnTo>
                    <a:lnTo>
                      <a:pt x="5163" y="39974"/>
                    </a:lnTo>
                    <a:lnTo>
                      <a:pt x="5444" y="40315"/>
                    </a:lnTo>
                    <a:lnTo>
                      <a:pt x="5765" y="40637"/>
                    </a:lnTo>
                    <a:lnTo>
                      <a:pt x="6087" y="40958"/>
                    </a:lnTo>
                    <a:lnTo>
                      <a:pt x="6428" y="41259"/>
                    </a:lnTo>
                    <a:lnTo>
                      <a:pt x="6770" y="41561"/>
                    </a:lnTo>
                    <a:lnTo>
                      <a:pt x="7131" y="41822"/>
                    </a:lnTo>
                    <a:lnTo>
                      <a:pt x="7493" y="42083"/>
                    </a:lnTo>
                    <a:lnTo>
                      <a:pt x="20791" y="42706"/>
                    </a:lnTo>
                    <a:lnTo>
                      <a:pt x="21895" y="41018"/>
                    </a:lnTo>
                    <a:lnTo>
                      <a:pt x="22980" y="39311"/>
                    </a:lnTo>
                    <a:lnTo>
                      <a:pt x="24045" y="37584"/>
                    </a:lnTo>
                    <a:lnTo>
                      <a:pt x="24567" y="36720"/>
                    </a:lnTo>
                    <a:lnTo>
                      <a:pt x="25069" y="35856"/>
                    </a:lnTo>
                    <a:lnTo>
                      <a:pt x="25551" y="34972"/>
                    </a:lnTo>
                    <a:lnTo>
                      <a:pt x="26033" y="34068"/>
                    </a:lnTo>
                    <a:lnTo>
                      <a:pt x="26495" y="33164"/>
                    </a:lnTo>
                    <a:lnTo>
                      <a:pt x="26937" y="32260"/>
                    </a:lnTo>
                    <a:lnTo>
                      <a:pt x="27339" y="31336"/>
                    </a:lnTo>
                    <a:lnTo>
                      <a:pt x="27741" y="30412"/>
                    </a:lnTo>
                    <a:lnTo>
                      <a:pt x="28102" y="29468"/>
                    </a:lnTo>
                    <a:lnTo>
                      <a:pt x="28444" y="28524"/>
                    </a:lnTo>
                    <a:lnTo>
                      <a:pt x="28605" y="28022"/>
                    </a:lnTo>
                    <a:lnTo>
                      <a:pt x="28745" y="27520"/>
                    </a:lnTo>
                    <a:lnTo>
                      <a:pt x="28866" y="26998"/>
                    </a:lnTo>
                    <a:lnTo>
                      <a:pt x="28966" y="26475"/>
                    </a:lnTo>
                    <a:lnTo>
                      <a:pt x="29006" y="25973"/>
                    </a:lnTo>
                    <a:lnTo>
                      <a:pt x="29026" y="25712"/>
                    </a:lnTo>
                    <a:lnTo>
                      <a:pt x="29006" y="25451"/>
                    </a:lnTo>
                    <a:lnTo>
                      <a:pt x="28986" y="25190"/>
                    </a:lnTo>
                    <a:lnTo>
                      <a:pt x="28966" y="24949"/>
                    </a:lnTo>
                    <a:lnTo>
                      <a:pt x="28906" y="24688"/>
                    </a:lnTo>
                    <a:lnTo>
                      <a:pt x="28846" y="24446"/>
                    </a:lnTo>
                    <a:lnTo>
                      <a:pt x="28745" y="24185"/>
                    </a:lnTo>
                    <a:lnTo>
                      <a:pt x="28645" y="23964"/>
                    </a:lnTo>
                    <a:lnTo>
                      <a:pt x="28504" y="23723"/>
                    </a:lnTo>
                    <a:lnTo>
                      <a:pt x="28364" y="23522"/>
                    </a:lnTo>
                    <a:lnTo>
                      <a:pt x="28183" y="23322"/>
                    </a:lnTo>
                    <a:lnTo>
                      <a:pt x="28002" y="23121"/>
                    </a:lnTo>
                    <a:lnTo>
                      <a:pt x="27801" y="22960"/>
                    </a:lnTo>
                    <a:lnTo>
                      <a:pt x="27580" y="22819"/>
                    </a:lnTo>
                    <a:lnTo>
                      <a:pt x="27359" y="22679"/>
                    </a:lnTo>
                    <a:lnTo>
                      <a:pt x="27138" y="22578"/>
                    </a:lnTo>
                    <a:lnTo>
                      <a:pt x="26897" y="22498"/>
                    </a:lnTo>
                    <a:lnTo>
                      <a:pt x="26656" y="22458"/>
                    </a:lnTo>
                    <a:lnTo>
                      <a:pt x="26415" y="22438"/>
                    </a:lnTo>
                    <a:lnTo>
                      <a:pt x="26174" y="22458"/>
                    </a:lnTo>
                    <a:lnTo>
                      <a:pt x="25933" y="22498"/>
                    </a:lnTo>
                    <a:lnTo>
                      <a:pt x="25692" y="22578"/>
                    </a:lnTo>
                    <a:lnTo>
                      <a:pt x="25431" y="22699"/>
                    </a:lnTo>
                    <a:lnTo>
                      <a:pt x="25190" y="22880"/>
                    </a:lnTo>
                    <a:lnTo>
                      <a:pt x="24969" y="23081"/>
                    </a:lnTo>
                    <a:lnTo>
                      <a:pt x="24748" y="23281"/>
                    </a:lnTo>
                    <a:lnTo>
                      <a:pt x="24346" y="23763"/>
                    </a:lnTo>
                    <a:lnTo>
                      <a:pt x="23964" y="24226"/>
                    </a:lnTo>
                    <a:lnTo>
                      <a:pt x="23743" y="24446"/>
                    </a:lnTo>
                    <a:lnTo>
                      <a:pt x="23502" y="24647"/>
                    </a:lnTo>
                    <a:lnTo>
                      <a:pt x="23261" y="24828"/>
                    </a:lnTo>
                    <a:lnTo>
                      <a:pt x="22980" y="24989"/>
                    </a:lnTo>
                    <a:lnTo>
                      <a:pt x="22719" y="25089"/>
                    </a:lnTo>
                    <a:lnTo>
                      <a:pt x="22578" y="25109"/>
                    </a:lnTo>
                    <a:lnTo>
                      <a:pt x="22418" y="25129"/>
                    </a:lnTo>
                    <a:lnTo>
                      <a:pt x="22277" y="25150"/>
                    </a:lnTo>
                    <a:lnTo>
                      <a:pt x="22136" y="25129"/>
                    </a:lnTo>
                    <a:lnTo>
                      <a:pt x="21996" y="25109"/>
                    </a:lnTo>
                    <a:lnTo>
                      <a:pt x="21855" y="25069"/>
                    </a:lnTo>
                    <a:lnTo>
                      <a:pt x="21735" y="25009"/>
                    </a:lnTo>
                    <a:lnTo>
                      <a:pt x="21614" y="24929"/>
                    </a:lnTo>
                    <a:lnTo>
                      <a:pt x="21514" y="24848"/>
                    </a:lnTo>
                    <a:lnTo>
                      <a:pt x="21413" y="24748"/>
                    </a:lnTo>
                    <a:lnTo>
                      <a:pt x="21333" y="24647"/>
                    </a:lnTo>
                    <a:lnTo>
                      <a:pt x="21253" y="24547"/>
                    </a:lnTo>
                    <a:lnTo>
                      <a:pt x="21132" y="24286"/>
                    </a:lnTo>
                    <a:lnTo>
                      <a:pt x="21052" y="24025"/>
                    </a:lnTo>
                    <a:lnTo>
                      <a:pt x="20992" y="23743"/>
                    </a:lnTo>
                    <a:lnTo>
                      <a:pt x="20971" y="23442"/>
                    </a:lnTo>
                    <a:lnTo>
                      <a:pt x="21012" y="23161"/>
                    </a:lnTo>
                    <a:lnTo>
                      <a:pt x="21072" y="22900"/>
                    </a:lnTo>
                    <a:lnTo>
                      <a:pt x="21152" y="22619"/>
                    </a:lnTo>
                    <a:lnTo>
                      <a:pt x="21253" y="22357"/>
                    </a:lnTo>
                    <a:lnTo>
                      <a:pt x="21373" y="22116"/>
                    </a:lnTo>
                    <a:lnTo>
                      <a:pt x="21654" y="21614"/>
                    </a:lnTo>
                    <a:lnTo>
                      <a:pt x="21936" y="21132"/>
                    </a:lnTo>
                    <a:lnTo>
                      <a:pt x="22257" y="20529"/>
                    </a:lnTo>
                    <a:lnTo>
                      <a:pt x="22558" y="19927"/>
                    </a:lnTo>
                    <a:lnTo>
                      <a:pt x="22840" y="19304"/>
                    </a:lnTo>
                    <a:lnTo>
                      <a:pt x="23101" y="18661"/>
                    </a:lnTo>
                    <a:lnTo>
                      <a:pt x="23322" y="18019"/>
                    </a:lnTo>
                    <a:lnTo>
                      <a:pt x="23543" y="17376"/>
                    </a:lnTo>
                    <a:lnTo>
                      <a:pt x="23703" y="16713"/>
                    </a:lnTo>
                    <a:lnTo>
                      <a:pt x="23864" y="16050"/>
                    </a:lnTo>
                    <a:lnTo>
                      <a:pt x="23944" y="15608"/>
                    </a:lnTo>
                    <a:lnTo>
                      <a:pt x="24005" y="15166"/>
                    </a:lnTo>
                    <a:lnTo>
                      <a:pt x="24045" y="14724"/>
                    </a:lnTo>
                    <a:lnTo>
                      <a:pt x="24065" y="14282"/>
                    </a:lnTo>
                    <a:lnTo>
                      <a:pt x="24025" y="13860"/>
                    </a:lnTo>
                    <a:lnTo>
                      <a:pt x="23964" y="13419"/>
                    </a:lnTo>
                    <a:lnTo>
                      <a:pt x="23924" y="13218"/>
                    </a:lnTo>
                    <a:lnTo>
                      <a:pt x="23864" y="12997"/>
                    </a:lnTo>
                    <a:lnTo>
                      <a:pt x="23784" y="12796"/>
                    </a:lnTo>
                    <a:lnTo>
                      <a:pt x="23703" y="12595"/>
                    </a:lnTo>
                    <a:lnTo>
                      <a:pt x="23583" y="12414"/>
                    </a:lnTo>
                    <a:lnTo>
                      <a:pt x="23462" y="12233"/>
                    </a:lnTo>
                    <a:lnTo>
                      <a:pt x="23322" y="12053"/>
                    </a:lnTo>
                    <a:lnTo>
                      <a:pt x="23181" y="11892"/>
                    </a:lnTo>
                    <a:lnTo>
                      <a:pt x="23020" y="11731"/>
                    </a:lnTo>
                    <a:lnTo>
                      <a:pt x="22840" y="11611"/>
                    </a:lnTo>
                    <a:lnTo>
                      <a:pt x="22659" y="11490"/>
                    </a:lnTo>
                    <a:lnTo>
                      <a:pt x="22478" y="11390"/>
                    </a:lnTo>
                    <a:lnTo>
                      <a:pt x="22277" y="11289"/>
                    </a:lnTo>
                    <a:lnTo>
                      <a:pt x="22076" y="11229"/>
                    </a:lnTo>
                    <a:lnTo>
                      <a:pt x="21855" y="11189"/>
                    </a:lnTo>
                    <a:lnTo>
                      <a:pt x="21654" y="11169"/>
                    </a:lnTo>
                    <a:lnTo>
                      <a:pt x="21454" y="11169"/>
                    </a:lnTo>
                    <a:lnTo>
                      <a:pt x="21253" y="11209"/>
                    </a:lnTo>
                    <a:lnTo>
                      <a:pt x="21052" y="11249"/>
                    </a:lnTo>
                    <a:lnTo>
                      <a:pt x="20851" y="11329"/>
                    </a:lnTo>
                    <a:lnTo>
                      <a:pt x="20610" y="11470"/>
                    </a:lnTo>
                    <a:lnTo>
                      <a:pt x="20409" y="11651"/>
                    </a:lnTo>
                    <a:lnTo>
                      <a:pt x="20208" y="11832"/>
                    </a:lnTo>
                    <a:lnTo>
                      <a:pt x="20027" y="12033"/>
                    </a:lnTo>
                    <a:lnTo>
                      <a:pt x="19686" y="12474"/>
                    </a:lnTo>
                    <a:lnTo>
                      <a:pt x="19364" y="12916"/>
                    </a:lnTo>
                    <a:lnTo>
                      <a:pt x="19164" y="13137"/>
                    </a:lnTo>
                    <a:lnTo>
                      <a:pt x="18963" y="13338"/>
                    </a:lnTo>
                    <a:lnTo>
                      <a:pt x="18742" y="13499"/>
                    </a:lnTo>
                    <a:lnTo>
                      <a:pt x="18501" y="13640"/>
                    </a:lnTo>
                    <a:lnTo>
                      <a:pt x="18260" y="13740"/>
                    </a:lnTo>
                    <a:lnTo>
                      <a:pt x="18119" y="13780"/>
                    </a:lnTo>
                    <a:lnTo>
                      <a:pt x="17999" y="13800"/>
                    </a:lnTo>
                    <a:lnTo>
                      <a:pt x="17737" y="13800"/>
                    </a:lnTo>
                    <a:lnTo>
                      <a:pt x="17617" y="13780"/>
                    </a:lnTo>
                    <a:lnTo>
                      <a:pt x="17476" y="13720"/>
                    </a:lnTo>
                    <a:lnTo>
                      <a:pt x="17336" y="13660"/>
                    </a:lnTo>
                    <a:lnTo>
                      <a:pt x="17195" y="13559"/>
                    </a:lnTo>
                    <a:lnTo>
                      <a:pt x="17075" y="13439"/>
                    </a:lnTo>
                    <a:lnTo>
                      <a:pt x="16974" y="13318"/>
                    </a:lnTo>
                    <a:lnTo>
                      <a:pt x="16894" y="13178"/>
                    </a:lnTo>
                    <a:lnTo>
                      <a:pt x="16833" y="13017"/>
                    </a:lnTo>
                    <a:lnTo>
                      <a:pt x="16773" y="12836"/>
                    </a:lnTo>
                    <a:lnTo>
                      <a:pt x="16733" y="12675"/>
                    </a:lnTo>
                    <a:lnTo>
                      <a:pt x="16673" y="12294"/>
                    </a:lnTo>
                    <a:lnTo>
                      <a:pt x="16673" y="11912"/>
                    </a:lnTo>
                    <a:lnTo>
                      <a:pt x="16673" y="11530"/>
                    </a:lnTo>
                    <a:lnTo>
                      <a:pt x="16713" y="11149"/>
                    </a:lnTo>
                    <a:lnTo>
                      <a:pt x="16773" y="10345"/>
                    </a:lnTo>
                    <a:lnTo>
                      <a:pt x="16793" y="9542"/>
                    </a:lnTo>
                    <a:lnTo>
                      <a:pt x="16773" y="8718"/>
                    </a:lnTo>
                    <a:lnTo>
                      <a:pt x="16733" y="7915"/>
                    </a:lnTo>
                    <a:lnTo>
                      <a:pt x="16653" y="7111"/>
                    </a:lnTo>
                    <a:lnTo>
                      <a:pt x="16532" y="6308"/>
                    </a:lnTo>
                    <a:lnTo>
                      <a:pt x="16371" y="5524"/>
                    </a:lnTo>
                    <a:lnTo>
                      <a:pt x="16171" y="4741"/>
                    </a:lnTo>
                    <a:lnTo>
                      <a:pt x="16050" y="4259"/>
                    </a:lnTo>
                    <a:lnTo>
                      <a:pt x="15889" y="3777"/>
                    </a:lnTo>
                    <a:lnTo>
                      <a:pt x="15709" y="3315"/>
                    </a:lnTo>
                    <a:lnTo>
                      <a:pt x="15508" y="2873"/>
                    </a:lnTo>
                    <a:lnTo>
                      <a:pt x="15287" y="2431"/>
                    </a:lnTo>
                    <a:lnTo>
                      <a:pt x="15046" y="2009"/>
                    </a:lnTo>
                    <a:lnTo>
                      <a:pt x="14744" y="1627"/>
                    </a:lnTo>
                    <a:lnTo>
                      <a:pt x="14423" y="1246"/>
                    </a:lnTo>
                    <a:lnTo>
                      <a:pt x="14262" y="1085"/>
                    </a:lnTo>
                    <a:lnTo>
                      <a:pt x="14082" y="904"/>
                    </a:lnTo>
                    <a:lnTo>
                      <a:pt x="13881" y="764"/>
                    </a:lnTo>
                    <a:lnTo>
                      <a:pt x="13680" y="623"/>
                    </a:lnTo>
                    <a:lnTo>
                      <a:pt x="13459" y="502"/>
                    </a:lnTo>
                    <a:lnTo>
                      <a:pt x="13258" y="382"/>
                    </a:lnTo>
                    <a:lnTo>
                      <a:pt x="13037" y="282"/>
                    </a:lnTo>
                    <a:lnTo>
                      <a:pt x="12796" y="181"/>
                    </a:lnTo>
                    <a:lnTo>
                      <a:pt x="12575" y="121"/>
                    </a:lnTo>
                    <a:lnTo>
                      <a:pt x="12334" y="61"/>
                    </a:lnTo>
                    <a:lnTo>
                      <a:pt x="12093" y="20"/>
                    </a:lnTo>
                    <a:lnTo>
                      <a:pt x="11872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2" name="Google Shape;2482;p38"/>
              <p:cNvSpPr/>
              <p:nvPr/>
            </p:nvSpPr>
            <p:spPr>
              <a:xfrm>
                <a:off x="-382575" y="3039300"/>
                <a:ext cx="13575" cy="995850"/>
              </a:xfrm>
              <a:custGeom>
                <a:avLst/>
                <a:gdLst/>
                <a:ahLst/>
                <a:cxnLst/>
                <a:rect l="l" t="t" r="r" b="b"/>
                <a:pathLst>
                  <a:path w="543" h="39834" extrusionOk="0">
                    <a:moveTo>
                      <a:pt x="282" y="0"/>
                    </a:moveTo>
                    <a:lnTo>
                      <a:pt x="161" y="20"/>
                    </a:lnTo>
                    <a:lnTo>
                      <a:pt x="81" y="81"/>
                    </a:lnTo>
                    <a:lnTo>
                      <a:pt x="41" y="161"/>
                    </a:lnTo>
                    <a:lnTo>
                      <a:pt x="0" y="261"/>
                    </a:lnTo>
                    <a:lnTo>
                      <a:pt x="0" y="39572"/>
                    </a:lnTo>
                    <a:lnTo>
                      <a:pt x="41" y="39673"/>
                    </a:lnTo>
                    <a:lnTo>
                      <a:pt x="81" y="39773"/>
                    </a:lnTo>
                    <a:lnTo>
                      <a:pt x="161" y="39813"/>
                    </a:lnTo>
                    <a:lnTo>
                      <a:pt x="282" y="39833"/>
                    </a:lnTo>
                    <a:lnTo>
                      <a:pt x="382" y="39813"/>
                    </a:lnTo>
                    <a:lnTo>
                      <a:pt x="462" y="39773"/>
                    </a:lnTo>
                    <a:lnTo>
                      <a:pt x="523" y="39673"/>
                    </a:lnTo>
                    <a:lnTo>
                      <a:pt x="543" y="39572"/>
                    </a:lnTo>
                    <a:lnTo>
                      <a:pt x="543" y="261"/>
                    </a:lnTo>
                    <a:lnTo>
                      <a:pt x="523" y="161"/>
                    </a:lnTo>
                    <a:lnTo>
                      <a:pt x="462" y="81"/>
                    </a:lnTo>
                    <a:lnTo>
                      <a:pt x="382" y="20"/>
                    </a:lnTo>
                    <a:lnTo>
                      <a:pt x="282" y="0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3" name="Google Shape;2483;p38"/>
              <p:cNvSpPr/>
              <p:nvPr/>
            </p:nvSpPr>
            <p:spPr>
              <a:xfrm>
                <a:off x="-572400" y="3324525"/>
                <a:ext cx="431900" cy="264175"/>
              </a:xfrm>
              <a:custGeom>
                <a:avLst/>
                <a:gdLst/>
                <a:ahLst/>
                <a:cxnLst/>
                <a:rect l="l" t="t" r="r" b="b"/>
                <a:pathLst>
                  <a:path w="17276" h="10567" extrusionOk="0">
                    <a:moveTo>
                      <a:pt x="282" y="1"/>
                    </a:moveTo>
                    <a:lnTo>
                      <a:pt x="181" y="21"/>
                    </a:lnTo>
                    <a:lnTo>
                      <a:pt x="101" y="61"/>
                    </a:lnTo>
                    <a:lnTo>
                      <a:pt x="21" y="141"/>
                    </a:lnTo>
                    <a:lnTo>
                      <a:pt x="0" y="242"/>
                    </a:lnTo>
                    <a:lnTo>
                      <a:pt x="0" y="342"/>
                    </a:lnTo>
                    <a:lnTo>
                      <a:pt x="41" y="423"/>
                    </a:lnTo>
                    <a:lnTo>
                      <a:pt x="7654" y="10466"/>
                    </a:lnTo>
                    <a:lnTo>
                      <a:pt x="7694" y="10506"/>
                    </a:lnTo>
                    <a:lnTo>
                      <a:pt x="7734" y="10527"/>
                    </a:lnTo>
                    <a:lnTo>
                      <a:pt x="7794" y="10547"/>
                    </a:lnTo>
                    <a:lnTo>
                      <a:pt x="7855" y="10567"/>
                    </a:lnTo>
                    <a:lnTo>
                      <a:pt x="7875" y="10567"/>
                    </a:lnTo>
                    <a:lnTo>
                      <a:pt x="7975" y="10547"/>
                    </a:lnTo>
                    <a:lnTo>
                      <a:pt x="8055" y="10486"/>
                    </a:lnTo>
                    <a:lnTo>
                      <a:pt x="17215" y="443"/>
                    </a:lnTo>
                    <a:lnTo>
                      <a:pt x="17275" y="362"/>
                    </a:lnTo>
                    <a:lnTo>
                      <a:pt x="17275" y="262"/>
                    </a:lnTo>
                    <a:lnTo>
                      <a:pt x="17255" y="161"/>
                    </a:lnTo>
                    <a:lnTo>
                      <a:pt x="17195" y="81"/>
                    </a:lnTo>
                    <a:lnTo>
                      <a:pt x="17115" y="21"/>
                    </a:lnTo>
                    <a:lnTo>
                      <a:pt x="17014" y="1"/>
                    </a:lnTo>
                    <a:lnTo>
                      <a:pt x="16914" y="21"/>
                    </a:lnTo>
                    <a:lnTo>
                      <a:pt x="16833" y="101"/>
                    </a:lnTo>
                    <a:lnTo>
                      <a:pt x="7875" y="9884"/>
                    </a:lnTo>
                    <a:lnTo>
                      <a:pt x="462" y="101"/>
                    </a:lnTo>
                    <a:lnTo>
                      <a:pt x="382" y="41"/>
                    </a:lnTo>
                    <a:lnTo>
                      <a:pt x="282" y="1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4" name="Google Shape;2484;p38"/>
              <p:cNvSpPr/>
              <p:nvPr/>
            </p:nvSpPr>
            <p:spPr>
              <a:xfrm>
                <a:off x="-642200" y="3609775"/>
                <a:ext cx="627250" cy="399250"/>
              </a:xfrm>
              <a:custGeom>
                <a:avLst/>
                <a:gdLst/>
                <a:ahLst/>
                <a:cxnLst/>
                <a:rect l="l" t="t" r="r" b="b"/>
                <a:pathLst>
                  <a:path w="25090" h="15970" extrusionOk="0">
                    <a:moveTo>
                      <a:pt x="24808" y="0"/>
                    </a:moveTo>
                    <a:lnTo>
                      <a:pt x="24708" y="20"/>
                    </a:lnTo>
                    <a:lnTo>
                      <a:pt x="24627" y="81"/>
                    </a:lnTo>
                    <a:lnTo>
                      <a:pt x="10667" y="15307"/>
                    </a:lnTo>
                    <a:lnTo>
                      <a:pt x="462" y="2069"/>
                    </a:lnTo>
                    <a:lnTo>
                      <a:pt x="382" y="2009"/>
                    </a:lnTo>
                    <a:lnTo>
                      <a:pt x="282" y="1969"/>
                    </a:lnTo>
                    <a:lnTo>
                      <a:pt x="181" y="1989"/>
                    </a:lnTo>
                    <a:lnTo>
                      <a:pt x="101" y="2029"/>
                    </a:lnTo>
                    <a:lnTo>
                      <a:pt x="20" y="2110"/>
                    </a:lnTo>
                    <a:lnTo>
                      <a:pt x="0" y="2210"/>
                    </a:lnTo>
                    <a:lnTo>
                      <a:pt x="0" y="2310"/>
                    </a:lnTo>
                    <a:lnTo>
                      <a:pt x="40" y="2391"/>
                    </a:lnTo>
                    <a:lnTo>
                      <a:pt x="10446" y="15869"/>
                    </a:lnTo>
                    <a:lnTo>
                      <a:pt x="10486" y="15909"/>
                    </a:lnTo>
                    <a:lnTo>
                      <a:pt x="10546" y="15950"/>
                    </a:lnTo>
                    <a:lnTo>
                      <a:pt x="10586" y="15970"/>
                    </a:lnTo>
                    <a:lnTo>
                      <a:pt x="10667" y="15970"/>
                    </a:lnTo>
                    <a:lnTo>
                      <a:pt x="10767" y="15950"/>
                    </a:lnTo>
                    <a:lnTo>
                      <a:pt x="10847" y="15889"/>
                    </a:lnTo>
                    <a:lnTo>
                      <a:pt x="25009" y="442"/>
                    </a:lnTo>
                    <a:lnTo>
                      <a:pt x="25069" y="362"/>
                    </a:lnTo>
                    <a:lnTo>
                      <a:pt x="25089" y="261"/>
                    </a:lnTo>
                    <a:lnTo>
                      <a:pt x="25069" y="161"/>
                    </a:lnTo>
                    <a:lnTo>
                      <a:pt x="24989" y="81"/>
                    </a:lnTo>
                    <a:lnTo>
                      <a:pt x="24908" y="20"/>
                    </a:lnTo>
                    <a:lnTo>
                      <a:pt x="24808" y="0"/>
                    </a:lnTo>
                    <a:close/>
                  </a:path>
                </a:pathLst>
              </a:custGeom>
              <a:solidFill>
                <a:srgbClr val="429A8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485" name="Google Shape;2485;p38"/>
              <p:cNvSpPr/>
              <p:nvPr/>
            </p:nvSpPr>
            <p:spPr>
              <a:xfrm>
                <a:off x="-699950" y="3976875"/>
                <a:ext cx="690525" cy="786925"/>
              </a:xfrm>
              <a:custGeom>
                <a:avLst/>
                <a:gdLst/>
                <a:ahLst/>
                <a:cxnLst/>
                <a:rect l="l" t="t" r="r" b="b"/>
                <a:pathLst>
                  <a:path w="27621" h="31477" extrusionOk="0">
                    <a:moveTo>
                      <a:pt x="0" y="0"/>
                    </a:moveTo>
                    <a:lnTo>
                      <a:pt x="5966" y="31477"/>
                    </a:lnTo>
                    <a:lnTo>
                      <a:pt x="21775" y="31477"/>
                    </a:lnTo>
                    <a:lnTo>
                      <a:pt x="27620" y="0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2486" name="Google Shape;2486;p38"/>
          <p:cNvGrpSpPr/>
          <p:nvPr/>
        </p:nvGrpSpPr>
        <p:grpSpPr>
          <a:xfrm>
            <a:off x="7316650" y="539500"/>
            <a:ext cx="1141975" cy="1020450"/>
            <a:chOff x="2851325" y="4297250"/>
            <a:chExt cx="1141975" cy="1020450"/>
          </a:xfrm>
        </p:grpSpPr>
        <p:sp>
          <p:nvSpPr>
            <p:cNvPr id="2487" name="Google Shape;2487;p38"/>
            <p:cNvSpPr/>
            <p:nvPr/>
          </p:nvSpPr>
          <p:spPr>
            <a:xfrm>
              <a:off x="2851325" y="4297250"/>
              <a:ext cx="740750" cy="757300"/>
            </a:xfrm>
            <a:custGeom>
              <a:avLst/>
              <a:gdLst/>
              <a:ahLst/>
              <a:cxnLst/>
              <a:rect l="l" t="t" r="r" b="b"/>
              <a:pathLst>
                <a:path w="29630" h="30292" extrusionOk="0">
                  <a:moveTo>
                    <a:pt x="15066" y="8738"/>
                  </a:moveTo>
                  <a:lnTo>
                    <a:pt x="15387" y="8758"/>
                  </a:lnTo>
                  <a:lnTo>
                    <a:pt x="15689" y="8798"/>
                  </a:lnTo>
                  <a:lnTo>
                    <a:pt x="15990" y="8838"/>
                  </a:lnTo>
                  <a:lnTo>
                    <a:pt x="16291" y="8919"/>
                  </a:lnTo>
                  <a:lnTo>
                    <a:pt x="16613" y="8999"/>
                  </a:lnTo>
                  <a:lnTo>
                    <a:pt x="16894" y="9080"/>
                  </a:lnTo>
                  <a:lnTo>
                    <a:pt x="17195" y="9200"/>
                  </a:lnTo>
                  <a:lnTo>
                    <a:pt x="17497" y="9321"/>
                  </a:lnTo>
                  <a:lnTo>
                    <a:pt x="17778" y="9461"/>
                  </a:lnTo>
                  <a:lnTo>
                    <a:pt x="18059" y="9622"/>
                  </a:lnTo>
                  <a:lnTo>
                    <a:pt x="18340" y="9783"/>
                  </a:lnTo>
                  <a:lnTo>
                    <a:pt x="18601" y="9983"/>
                  </a:lnTo>
                  <a:lnTo>
                    <a:pt x="18862" y="10184"/>
                  </a:lnTo>
                  <a:lnTo>
                    <a:pt x="19124" y="10405"/>
                  </a:lnTo>
                  <a:lnTo>
                    <a:pt x="19365" y="10626"/>
                  </a:lnTo>
                  <a:lnTo>
                    <a:pt x="19586" y="10847"/>
                  </a:lnTo>
                  <a:lnTo>
                    <a:pt x="19786" y="11088"/>
                  </a:lnTo>
                  <a:lnTo>
                    <a:pt x="19987" y="11349"/>
                  </a:lnTo>
                  <a:lnTo>
                    <a:pt x="20168" y="11590"/>
                  </a:lnTo>
                  <a:lnTo>
                    <a:pt x="20329" y="11872"/>
                  </a:lnTo>
                  <a:lnTo>
                    <a:pt x="20469" y="12133"/>
                  </a:lnTo>
                  <a:lnTo>
                    <a:pt x="20610" y="12414"/>
                  </a:lnTo>
                  <a:lnTo>
                    <a:pt x="20751" y="12695"/>
                  </a:lnTo>
                  <a:lnTo>
                    <a:pt x="20851" y="12976"/>
                  </a:lnTo>
                  <a:lnTo>
                    <a:pt x="20952" y="13278"/>
                  </a:lnTo>
                  <a:lnTo>
                    <a:pt x="21032" y="13579"/>
                  </a:lnTo>
                  <a:lnTo>
                    <a:pt x="21092" y="13880"/>
                  </a:lnTo>
                  <a:lnTo>
                    <a:pt x="21152" y="14182"/>
                  </a:lnTo>
                  <a:lnTo>
                    <a:pt x="21193" y="14483"/>
                  </a:lnTo>
                  <a:lnTo>
                    <a:pt x="21213" y="14784"/>
                  </a:lnTo>
                  <a:lnTo>
                    <a:pt x="21233" y="15106"/>
                  </a:lnTo>
                  <a:lnTo>
                    <a:pt x="21233" y="15407"/>
                  </a:lnTo>
                  <a:lnTo>
                    <a:pt x="21213" y="15708"/>
                  </a:lnTo>
                  <a:lnTo>
                    <a:pt x="21172" y="16030"/>
                  </a:lnTo>
                  <a:lnTo>
                    <a:pt x="21112" y="16331"/>
                  </a:lnTo>
                  <a:lnTo>
                    <a:pt x="21052" y="16632"/>
                  </a:lnTo>
                  <a:lnTo>
                    <a:pt x="20972" y="16934"/>
                  </a:lnTo>
                  <a:lnTo>
                    <a:pt x="20891" y="17235"/>
                  </a:lnTo>
                  <a:lnTo>
                    <a:pt x="20771" y="17536"/>
                  </a:lnTo>
                  <a:lnTo>
                    <a:pt x="20650" y="17817"/>
                  </a:lnTo>
                  <a:lnTo>
                    <a:pt x="20510" y="18119"/>
                  </a:lnTo>
                  <a:lnTo>
                    <a:pt x="20349" y="18400"/>
                  </a:lnTo>
                  <a:lnTo>
                    <a:pt x="20168" y="18681"/>
                  </a:lnTo>
                  <a:lnTo>
                    <a:pt x="19987" y="18942"/>
                  </a:lnTo>
                  <a:lnTo>
                    <a:pt x="19786" y="19203"/>
                  </a:lnTo>
                  <a:lnTo>
                    <a:pt x="19565" y="19445"/>
                  </a:lnTo>
                  <a:lnTo>
                    <a:pt x="19345" y="19686"/>
                  </a:lnTo>
                  <a:lnTo>
                    <a:pt x="19124" y="19907"/>
                  </a:lnTo>
                  <a:lnTo>
                    <a:pt x="18883" y="20107"/>
                  </a:lnTo>
                  <a:lnTo>
                    <a:pt x="18621" y="20308"/>
                  </a:lnTo>
                  <a:lnTo>
                    <a:pt x="18360" y="20489"/>
                  </a:lnTo>
                  <a:lnTo>
                    <a:pt x="18099" y="20650"/>
                  </a:lnTo>
                  <a:lnTo>
                    <a:pt x="17838" y="20810"/>
                  </a:lnTo>
                  <a:lnTo>
                    <a:pt x="17557" y="20951"/>
                  </a:lnTo>
                  <a:lnTo>
                    <a:pt x="17276" y="21072"/>
                  </a:lnTo>
                  <a:lnTo>
                    <a:pt x="16974" y="21192"/>
                  </a:lnTo>
                  <a:lnTo>
                    <a:pt x="16693" y="21293"/>
                  </a:lnTo>
                  <a:lnTo>
                    <a:pt x="16392" y="21373"/>
                  </a:lnTo>
                  <a:lnTo>
                    <a:pt x="16090" y="21433"/>
                  </a:lnTo>
                  <a:lnTo>
                    <a:pt x="15789" y="21493"/>
                  </a:lnTo>
                  <a:lnTo>
                    <a:pt x="15488" y="21534"/>
                  </a:lnTo>
                  <a:lnTo>
                    <a:pt x="15166" y="21554"/>
                  </a:lnTo>
                  <a:lnTo>
                    <a:pt x="14564" y="21554"/>
                  </a:lnTo>
                  <a:lnTo>
                    <a:pt x="14242" y="21534"/>
                  </a:lnTo>
                  <a:lnTo>
                    <a:pt x="13941" y="21514"/>
                  </a:lnTo>
                  <a:lnTo>
                    <a:pt x="13640" y="21453"/>
                  </a:lnTo>
                  <a:lnTo>
                    <a:pt x="13338" y="21393"/>
                  </a:lnTo>
                  <a:lnTo>
                    <a:pt x="13037" y="21313"/>
                  </a:lnTo>
                  <a:lnTo>
                    <a:pt x="12736" y="21212"/>
                  </a:lnTo>
                  <a:lnTo>
                    <a:pt x="12435" y="21112"/>
                  </a:lnTo>
                  <a:lnTo>
                    <a:pt x="12133" y="20971"/>
                  </a:lnTo>
                  <a:lnTo>
                    <a:pt x="11852" y="20831"/>
                  </a:lnTo>
                  <a:lnTo>
                    <a:pt x="11571" y="20670"/>
                  </a:lnTo>
                  <a:lnTo>
                    <a:pt x="11290" y="20509"/>
                  </a:lnTo>
                  <a:lnTo>
                    <a:pt x="11028" y="20328"/>
                  </a:lnTo>
                  <a:lnTo>
                    <a:pt x="10767" y="20107"/>
                  </a:lnTo>
                  <a:lnTo>
                    <a:pt x="10506" y="19907"/>
                  </a:lnTo>
                  <a:lnTo>
                    <a:pt x="10285" y="19686"/>
                  </a:lnTo>
                  <a:lnTo>
                    <a:pt x="10064" y="19445"/>
                  </a:lnTo>
                  <a:lnTo>
                    <a:pt x="9843" y="19203"/>
                  </a:lnTo>
                  <a:lnTo>
                    <a:pt x="9663" y="18962"/>
                  </a:lnTo>
                  <a:lnTo>
                    <a:pt x="9482" y="18701"/>
                  </a:lnTo>
                  <a:lnTo>
                    <a:pt x="9301" y="18440"/>
                  </a:lnTo>
                  <a:lnTo>
                    <a:pt x="9160" y="18159"/>
                  </a:lnTo>
                  <a:lnTo>
                    <a:pt x="9020" y="17878"/>
                  </a:lnTo>
                  <a:lnTo>
                    <a:pt x="8899" y="17597"/>
                  </a:lnTo>
                  <a:lnTo>
                    <a:pt x="8779" y="17315"/>
                  </a:lnTo>
                  <a:lnTo>
                    <a:pt x="8678" y="17014"/>
                  </a:lnTo>
                  <a:lnTo>
                    <a:pt x="8598" y="16733"/>
                  </a:lnTo>
                  <a:lnTo>
                    <a:pt x="8538" y="16431"/>
                  </a:lnTo>
                  <a:lnTo>
                    <a:pt x="8477" y="16130"/>
                  </a:lnTo>
                  <a:lnTo>
                    <a:pt x="8437" y="15809"/>
                  </a:lnTo>
                  <a:lnTo>
                    <a:pt x="8417" y="15507"/>
                  </a:lnTo>
                  <a:lnTo>
                    <a:pt x="8397" y="15206"/>
                  </a:lnTo>
                  <a:lnTo>
                    <a:pt x="8417" y="14885"/>
                  </a:lnTo>
                  <a:lnTo>
                    <a:pt x="8437" y="14583"/>
                  </a:lnTo>
                  <a:lnTo>
                    <a:pt x="8457" y="14282"/>
                  </a:lnTo>
                  <a:lnTo>
                    <a:pt x="8518" y="13961"/>
                  </a:lnTo>
                  <a:lnTo>
                    <a:pt x="8578" y="13659"/>
                  </a:lnTo>
                  <a:lnTo>
                    <a:pt x="8658" y="13358"/>
                  </a:lnTo>
                  <a:lnTo>
                    <a:pt x="8759" y="13057"/>
                  </a:lnTo>
                  <a:lnTo>
                    <a:pt x="8859" y="12755"/>
                  </a:lnTo>
                  <a:lnTo>
                    <a:pt x="8980" y="12474"/>
                  </a:lnTo>
                  <a:lnTo>
                    <a:pt x="9120" y="12193"/>
                  </a:lnTo>
                  <a:lnTo>
                    <a:pt x="9281" y="11912"/>
                  </a:lnTo>
                  <a:lnTo>
                    <a:pt x="9462" y="11631"/>
                  </a:lnTo>
                  <a:lnTo>
                    <a:pt x="9642" y="11349"/>
                  </a:lnTo>
                  <a:lnTo>
                    <a:pt x="9843" y="11088"/>
                  </a:lnTo>
                  <a:lnTo>
                    <a:pt x="10064" y="10847"/>
                  </a:lnTo>
                  <a:lnTo>
                    <a:pt x="10285" y="10606"/>
                  </a:lnTo>
                  <a:lnTo>
                    <a:pt x="10526" y="10385"/>
                  </a:lnTo>
                  <a:lnTo>
                    <a:pt x="10767" y="10184"/>
                  </a:lnTo>
                  <a:lnTo>
                    <a:pt x="11008" y="9983"/>
                  </a:lnTo>
                  <a:lnTo>
                    <a:pt x="11269" y="9803"/>
                  </a:lnTo>
                  <a:lnTo>
                    <a:pt x="11531" y="9642"/>
                  </a:lnTo>
                  <a:lnTo>
                    <a:pt x="11812" y="9481"/>
                  </a:lnTo>
                  <a:lnTo>
                    <a:pt x="12073" y="9341"/>
                  </a:lnTo>
                  <a:lnTo>
                    <a:pt x="12354" y="9220"/>
                  </a:lnTo>
                  <a:lnTo>
                    <a:pt x="12656" y="9120"/>
                  </a:lnTo>
                  <a:lnTo>
                    <a:pt x="12937" y="9019"/>
                  </a:lnTo>
                  <a:lnTo>
                    <a:pt x="13238" y="8939"/>
                  </a:lnTo>
                  <a:lnTo>
                    <a:pt x="13539" y="8859"/>
                  </a:lnTo>
                  <a:lnTo>
                    <a:pt x="13841" y="8818"/>
                  </a:lnTo>
                  <a:lnTo>
                    <a:pt x="14142" y="8778"/>
                  </a:lnTo>
                  <a:lnTo>
                    <a:pt x="14463" y="8738"/>
                  </a:lnTo>
                  <a:close/>
                  <a:moveTo>
                    <a:pt x="14885" y="0"/>
                  </a:moveTo>
                  <a:lnTo>
                    <a:pt x="14142" y="20"/>
                  </a:lnTo>
                  <a:lnTo>
                    <a:pt x="13399" y="80"/>
                  </a:lnTo>
                  <a:lnTo>
                    <a:pt x="12133" y="2491"/>
                  </a:lnTo>
                  <a:lnTo>
                    <a:pt x="11511" y="2652"/>
                  </a:lnTo>
                  <a:lnTo>
                    <a:pt x="10888" y="2832"/>
                  </a:lnTo>
                  <a:lnTo>
                    <a:pt x="10265" y="3033"/>
                  </a:lnTo>
                  <a:lnTo>
                    <a:pt x="9642" y="3294"/>
                  </a:lnTo>
                  <a:lnTo>
                    <a:pt x="7212" y="2029"/>
                  </a:lnTo>
                  <a:lnTo>
                    <a:pt x="6589" y="2411"/>
                  </a:lnTo>
                  <a:lnTo>
                    <a:pt x="5966" y="2832"/>
                  </a:lnTo>
                  <a:lnTo>
                    <a:pt x="5384" y="3294"/>
                  </a:lnTo>
                  <a:lnTo>
                    <a:pt x="4801" y="3777"/>
                  </a:lnTo>
                  <a:lnTo>
                    <a:pt x="5203" y="6468"/>
                  </a:lnTo>
                  <a:lnTo>
                    <a:pt x="4781" y="6970"/>
                  </a:lnTo>
                  <a:lnTo>
                    <a:pt x="4380" y="7493"/>
                  </a:lnTo>
                  <a:lnTo>
                    <a:pt x="3998" y="8035"/>
                  </a:lnTo>
                  <a:lnTo>
                    <a:pt x="3656" y="8597"/>
                  </a:lnTo>
                  <a:lnTo>
                    <a:pt x="965" y="8999"/>
                  </a:lnTo>
                  <a:lnTo>
                    <a:pt x="684" y="9702"/>
                  </a:lnTo>
                  <a:lnTo>
                    <a:pt x="422" y="10405"/>
                  </a:lnTo>
                  <a:lnTo>
                    <a:pt x="201" y="11108"/>
                  </a:lnTo>
                  <a:lnTo>
                    <a:pt x="21" y="11831"/>
                  </a:lnTo>
                  <a:lnTo>
                    <a:pt x="1949" y="13780"/>
                  </a:lnTo>
                  <a:lnTo>
                    <a:pt x="1909" y="14423"/>
                  </a:lnTo>
                  <a:lnTo>
                    <a:pt x="1889" y="15086"/>
                  </a:lnTo>
                  <a:lnTo>
                    <a:pt x="1889" y="15728"/>
                  </a:lnTo>
                  <a:lnTo>
                    <a:pt x="1949" y="16391"/>
                  </a:lnTo>
                  <a:lnTo>
                    <a:pt x="1" y="18300"/>
                  </a:lnTo>
                  <a:lnTo>
                    <a:pt x="181" y="19043"/>
                  </a:lnTo>
                  <a:lnTo>
                    <a:pt x="382" y="19746"/>
                  </a:lnTo>
                  <a:lnTo>
                    <a:pt x="623" y="20469"/>
                  </a:lnTo>
                  <a:lnTo>
                    <a:pt x="905" y="21152"/>
                  </a:lnTo>
                  <a:lnTo>
                    <a:pt x="3596" y="21594"/>
                  </a:lnTo>
                  <a:lnTo>
                    <a:pt x="3938" y="22156"/>
                  </a:lnTo>
                  <a:lnTo>
                    <a:pt x="4299" y="22699"/>
                  </a:lnTo>
                  <a:lnTo>
                    <a:pt x="4701" y="23221"/>
                  </a:lnTo>
                  <a:lnTo>
                    <a:pt x="5123" y="23743"/>
                  </a:lnTo>
                  <a:lnTo>
                    <a:pt x="4681" y="26435"/>
                  </a:lnTo>
                  <a:lnTo>
                    <a:pt x="5243" y="26917"/>
                  </a:lnTo>
                  <a:lnTo>
                    <a:pt x="5846" y="27379"/>
                  </a:lnTo>
                  <a:lnTo>
                    <a:pt x="6469" y="27801"/>
                  </a:lnTo>
                  <a:lnTo>
                    <a:pt x="7091" y="28182"/>
                  </a:lnTo>
                  <a:lnTo>
                    <a:pt x="9522" y="26957"/>
                  </a:lnTo>
                  <a:lnTo>
                    <a:pt x="10145" y="27218"/>
                  </a:lnTo>
                  <a:lnTo>
                    <a:pt x="10767" y="27439"/>
                  </a:lnTo>
                  <a:lnTo>
                    <a:pt x="11390" y="27640"/>
                  </a:lnTo>
                  <a:lnTo>
                    <a:pt x="12013" y="27781"/>
                  </a:lnTo>
                  <a:lnTo>
                    <a:pt x="13238" y="30211"/>
                  </a:lnTo>
                  <a:lnTo>
                    <a:pt x="14001" y="30272"/>
                  </a:lnTo>
                  <a:lnTo>
                    <a:pt x="14745" y="30292"/>
                  </a:lnTo>
                  <a:lnTo>
                    <a:pt x="15488" y="30272"/>
                  </a:lnTo>
                  <a:lnTo>
                    <a:pt x="16231" y="30231"/>
                  </a:lnTo>
                  <a:lnTo>
                    <a:pt x="17497" y="27801"/>
                  </a:lnTo>
                  <a:lnTo>
                    <a:pt x="18119" y="27660"/>
                  </a:lnTo>
                  <a:lnTo>
                    <a:pt x="18762" y="27479"/>
                  </a:lnTo>
                  <a:lnTo>
                    <a:pt x="19365" y="27258"/>
                  </a:lnTo>
                  <a:lnTo>
                    <a:pt x="19987" y="27017"/>
                  </a:lnTo>
                  <a:lnTo>
                    <a:pt x="22418" y="28263"/>
                  </a:lnTo>
                  <a:lnTo>
                    <a:pt x="23041" y="27881"/>
                  </a:lnTo>
                  <a:lnTo>
                    <a:pt x="23663" y="27459"/>
                  </a:lnTo>
                  <a:lnTo>
                    <a:pt x="24246" y="27017"/>
                  </a:lnTo>
                  <a:lnTo>
                    <a:pt x="24828" y="26535"/>
                  </a:lnTo>
                  <a:lnTo>
                    <a:pt x="24427" y="23844"/>
                  </a:lnTo>
                  <a:lnTo>
                    <a:pt x="24848" y="23341"/>
                  </a:lnTo>
                  <a:lnTo>
                    <a:pt x="25250" y="22819"/>
                  </a:lnTo>
                  <a:lnTo>
                    <a:pt x="25632" y="22277"/>
                  </a:lnTo>
                  <a:lnTo>
                    <a:pt x="25973" y="21714"/>
                  </a:lnTo>
                  <a:lnTo>
                    <a:pt x="28665" y="21293"/>
                  </a:lnTo>
                  <a:lnTo>
                    <a:pt x="28966" y="20610"/>
                  </a:lnTo>
                  <a:lnTo>
                    <a:pt x="29207" y="19907"/>
                  </a:lnTo>
                  <a:lnTo>
                    <a:pt x="29428" y="19183"/>
                  </a:lnTo>
                  <a:lnTo>
                    <a:pt x="29609" y="18460"/>
                  </a:lnTo>
                  <a:lnTo>
                    <a:pt x="27681" y="16532"/>
                  </a:lnTo>
                  <a:lnTo>
                    <a:pt x="27741" y="15869"/>
                  </a:lnTo>
                  <a:lnTo>
                    <a:pt x="27761" y="15206"/>
                  </a:lnTo>
                  <a:lnTo>
                    <a:pt x="27741" y="14563"/>
                  </a:lnTo>
                  <a:lnTo>
                    <a:pt x="27701" y="13921"/>
                  </a:lnTo>
                  <a:lnTo>
                    <a:pt x="29629" y="11992"/>
                  </a:lnTo>
                  <a:lnTo>
                    <a:pt x="29448" y="11269"/>
                  </a:lnTo>
                  <a:lnTo>
                    <a:pt x="29248" y="10546"/>
                  </a:lnTo>
                  <a:lnTo>
                    <a:pt x="29006" y="9843"/>
                  </a:lnTo>
                  <a:lnTo>
                    <a:pt x="28725" y="9140"/>
                  </a:lnTo>
                  <a:lnTo>
                    <a:pt x="26034" y="8698"/>
                  </a:lnTo>
                  <a:lnTo>
                    <a:pt x="25692" y="8135"/>
                  </a:lnTo>
                  <a:lnTo>
                    <a:pt x="25331" y="7593"/>
                  </a:lnTo>
                  <a:lnTo>
                    <a:pt x="24929" y="7071"/>
                  </a:lnTo>
                  <a:lnTo>
                    <a:pt x="24507" y="6569"/>
                  </a:lnTo>
                  <a:lnTo>
                    <a:pt x="24949" y="3877"/>
                  </a:lnTo>
                  <a:lnTo>
                    <a:pt x="24386" y="3395"/>
                  </a:lnTo>
                  <a:lnTo>
                    <a:pt x="23784" y="2933"/>
                  </a:lnTo>
                  <a:lnTo>
                    <a:pt x="23181" y="2511"/>
                  </a:lnTo>
                  <a:lnTo>
                    <a:pt x="22538" y="2109"/>
                  </a:lnTo>
                  <a:lnTo>
                    <a:pt x="20108" y="3335"/>
                  </a:lnTo>
                  <a:lnTo>
                    <a:pt x="19485" y="3073"/>
                  </a:lnTo>
                  <a:lnTo>
                    <a:pt x="18862" y="2852"/>
                  </a:lnTo>
                  <a:lnTo>
                    <a:pt x="18240" y="2672"/>
                  </a:lnTo>
                  <a:lnTo>
                    <a:pt x="17617" y="2511"/>
                  </a:lnTo>
                  <a:lnTo>
                    <a:pt x="16392" y="80"/>
                  </a:lnTo>
                  <a:lnTo>
                    <a:pt x="15628" y="20"/>
                  </a:lnTo>
                  <a:lnTo>
                    <a:pt x="14885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8" name="Google Shape;2488;p38"/>
            <p:cNvSpPr/>
            <p:nvPr/>
          </p:nvSpPr>
          <p:spPr>
            <a:xfrm>
              <a:off x="3005500" y="4459950"/>
              <a:ext cx="432400" cy="432400"/>
            </a:xfrm>
            <a:custGeom>
              <a:avLst/>
              <a:gdLst/>
              <a:ahLst/>
              <a:cxnLst/>
              <a:rect l="l" t="t" r="r" b="b"/>
              <a:pathLst>
                <a:path w="17296" h="17296" extrusionOk="0">
                  <a:moveTo>
                    <a:pt x="8578" y="442"/>
                  </a:moveTo>
                  <a:lnTo>
                    <a:pt x="8979" y="462"/>
                  </a:lnTo>
                  <a:lnTo>
                    <a:pt x="9381" y="482"/>
                  </a:lnTo>
                  <a:lnTo>
                    <a:pt x="9763" y="523"/>
                  </a:lnTo>
                  <a:lnTo>
                    <a:pt x="10164" y="583"/>
                  </a:lnTo>
                  <a:lnTo>
                    <a:pt x="10546" y="663"/>
                  </a:lnTo>
                  <a:lnTo>
                    <a:pt x="10928" y="764"/>
                  </a:lnTo>
                  <a:lnTo>
                    <a:pt x="11330" y="884"/>
                  </a:lnTo>
                  <a:lnTo>
                    <a:pt x="11691" y="1025"/>
                  </a:lnTo>
                  <a:lnTo>
                    <a:pt x="12073" y="1186"/>
                  </a:lnTo>
                  <a:lnTo>
                    <a:pt x="12434" y="1366"/>
                  </a:lnTo>
                  <a:lnTo>
                    <a:pt x="12796" y="1567"/>
                  </a:lnTo>
                  <a:lnTo>
                    <a:pt x="13157" y="1788"/>
                  </a:lnTo>
                  <a:lnTo>
                    <a:pt x="13499" y="2029"/>
                  </a:lnTo>
                  <a:lnTo>
                    <a:pt x="13820" y="2290"/>
                  </a:lnTo>
                  <a:lnTo>
                    <a:pt x="14142" y="2551"/>
                  </a:lnTo>
                  <a:lnTo>
                    <a:pt x="14423" y="2833"/>
                  </a:lnTo>
                  <a:lnTo>
                    <a:pt x="14704" y="3114"/>
                  </a:lnTo>
                  <a:lnTo>
                    <a:pt x="14965" y="3415"/>
                  </a:lnTo>
                  <a:lnTo>
                    <a:pt x="15226" y="3737"/>
                  </a:lnTo>
                  <a:lnTo>
                    <a:pt x="15447" y="4058"/>
                  </a:lnTo>
                  <a:lnTo>
                    <a:pt x="15668" y="4399"/>
                  </a:lnTo>
                  <a:lnTo>
                    <a:pt x="15869" y="4741"/>
                  </a:lnTo>
                  <a:lnTo>
                    <a:pt x="16050" y="5103"/>
                  </a:lnTo>
                  <a:lnTo>
                    <a:pt x="16211" y="5464"/>
                  </a:lnTo>
                  <a:lnTo>
                    <a:pt x="16351" y="5826"/>
                  </a:lnTo>
                  <a:lnTo>
                    <a:pt x="16472" y="6207"/>
                  </a:lnTo>
                  <a:lnTo>
                    <a:pt x="16592" y="6609"/>
                  </a:lnTo>
                  <a:lnTo>
                    <a:pt x="16673" y="6991"/>
                  </a:lnTo>
                  <a:lnTo>
                    <a:pt x="16753" y="7392"/>
                  </a:lnTo>
                  <a:lnTo>
                    <a:pt x="16813" y="7814"/>
                  </a:lnTo>
                  <a:lnTo>
                    <a:pt x="16833" y="8216"/>
                  </a:lnTo>
                  <a:lnTo>
                    <a:pt x="16853" y="8618"/>
                  </a:lnTo>
                  <a:lnTo>
                    <a:pt x="16833" y="9020"/>
                  </a:lnTo>
                  <a:lnTo>
                    <a:pt x="16813" y="9421"/>
                  </a:lnTo>
                  <a:lnTo>
                    <a:pt x="16773" y="9823"/>
                  </a:lnTo>
                  <a:lnTo>
                    <a:pt x="16693" y="10205"/>
                  </a:lnTo>
                  <a:lnTo>
                    <a:pt x="16612" y="10586"/>
                  </a:lnTo>
                  <a:lnTo>
                    <a:pt x="16512" y="10988"/>
                  </a:lnTo>
                  <a:lnTo>
                    <a:pt x="16391" y="11370"/>
                  </a:lnTo>
                  <a:lnTo>
                    <a:pt x="16251" y="11731"/>
                  </a:lnTo>
                  <a:lnTo>
                    <a:pt x="16090" y="12093"/>
                  </a:lnTo>
                  <a:lnTo>
                    <a:pt x="15909" y="12454"/>
                  </a:lnTo>
                  <a:lnTo>
                    <a:pt x="15709" y="12816"/>
                  </a:lnTo>
                  <a:lnTo>
                    <a:pt x="15488" y="13158"/>
                  </a:lnTo>
                  <a:lnTo>
                    <a:pt x="15247" y="13499"/>
                  </a:lnTo>
                  <a:lnTo>
                    <a:pt x="15005" y="13820"/>
                  </a:lnTo>
                  <a:lnTo>
                    <a:pt x="14744" y="14122"/>
                  </a:lnTo>
                  <a:lnTo>
                    <a:pt x="14463" y="14423"/>
                  </a:lnTo>
                  <a:lnTo>
                    <a:pt x="14182" y="14704"/>
                  </a:lnTo>
                  <a:lnTo>
                    <a:pt x="13881" y="14965"/>
                  </a:lnTo>
                  <a:lnTo>
                    <a:pt x="13559" y="15206"/>
                  </a:lnTo>
                  <a:lnTo>
                    <a:pt x="13238" y="15447"/>
                  </a:lnTo>
                  <a:lnTo>
                    <a:pt x="12896" y="15648"/>
                  </a:lnTo>
                  <a:lnTo>
                    <a:pt x="12555" y="15849"/>
                  </a:lnTo>
                  <a:lnTo>
                    <a:pt x="12193" y="16030"/>
                  </a:lnTo>
                  <a:lnTo>
                    <a:pt x="11832" y="16191"/>
                  </a:lnTo>
                  <a:lnTo>
                    <a:pt x="11450" y="16351"/>
                  </a:lnTo>
                  <a:lnTo>
                    <a:pt x="11088" y="16472"/>
                  </a:lnTo>
                  <a:lnTo>
                    <a:pt x="10687" y="16572"/>
                  </a:lnTo>
                  <a:lnTo>
                    <a:pt x="10285" y="16673"/>
                  </a:lnTo>
                  <a:lnTo>
                    <a:pt x="9883" y="16753"/>
                  </a:lnTo>
                  <a:lnTo>
                    <a:pt x="9481" y="16793"/>
                  </a:lnTo>
                  <a:lnTo>
                    <a:pt x="9080" y="16833"/>
                  </a:lnTo>
                  <a:lnTo>
                    <a:pt x="8276" y="16833"/>
                  </a:lnTo>
                  <a:lnTo>
                    <a:pt x="7875" y="16813"/>
                  </a:lnTo>
                  <a:lnTo>
                    <a:pt x="7473" y="16753"/>
                  </a:lnTo>
                  <a:lnTo>
                    <a:pt x="7091" y="16693"/>
                  </a:lnTo>
                  <a:lnTo>
                    <a:pt x="6689" y="16613"/>
                  </a:lnTo>
                  <a:lnTo>
                    <a:pt x="6308" y="16512"/>
                  </a:lnTo>
                  <a:lnTo>
                    <a:pt x="5926" y="16371"/>
                  </a:lnTo>
                  <a:lnTo>
                    <a:pt x="5564" y="16231"/>
                  </a:lnTo>
                  <a:lnTo>
                    <a:pt x="5183" y="16070"/>
                  </a:lnTo>
                  <a:lnTo>
                    <a:pt x="4821" y="15889"/>
                  </a:lnTo>
                  <a:lnTo>
                    <a:pt x="4480" y="15709"/>
                  </a:lnTo>
                  <a:lnTo>
                    <a:pt x="4138" y="15488"/>
                  </a:lnTo>
                  <a:lnTo>
                    <a:pt x="3797" y="15247"/>
                  </a:lnTo>
                  <a:lnTo>
                    <a:pt x="3455" y="14985"/>
                  </a:lnTo>
                  <a:lnTo>
                    <a:pt x="3154" y="14724"/>
                  </a:lnTo>
                  <a:lnTo>
                    <a:pt x="2853" y="14443"/>
                  </a:lnTo>
                  <a:lnTo>
                    <a:pt x="2572" y="14142"/>
                  </a:lnTo>
                  <a:lnTo>
                    <a:pt x="2310" y="13820"/>
                  </a:lnTo>
                  <a:lnTo>
                    <a:pt x="2049" y="13519"/>
                  </a:lnTo>
                  <a:lnTo>
                    <a:pt x="1828" y="13178"/>
                  </a:lnTo>
                  <a:lnTo>
                    <a:pt x="1607" y="12836"/>
                  </a:lnTo>
                  <a:lnTo>
                    <a:pt x="1406" y="12495"/>
                  </a:lnTo>
                  <a:lnTo>
                    <a:pt x="1246" y="12133"/>
                  </a:lnTo>
                  <a:lnTo>
                    <a:pt x="1085" y="11771"/>
                  </a:lnTo>
                  <a:lnTo>
                    <a:pt x="944" y="11410"/>
                  </a:lnTo>
                  <a:lnTo>
                    <a:pt x="804" y="11028"/>
                  </a:lnTo>
                  <a:lnTo>
                    <a:pt x="703" y="10647"/>
                  </a:lnTo>
                  <a:lnTo>
                    <a:pt x="623" y="10265"/>
                  </a:lnTo>
                  <a:lnTo>
                    <a:pt x="543" y="9883"/>
                  </a:lnTo>
                  <a:lnTo>
                    <a:pt x="503" y="9502"/>
                  </a:lnTo>
                  <a:lnTo>
                    <a:pt x="462" y="9100"/>
                  </a:lnTo>
                  <a:lnTo>
                    <a:pt x="462" y="8698"/>
                  </a:lnTo>
                  <a:lnTo>
                    <a:pt x="462" y="8316"/>
                  </a:lnTo>
                  <a:lnTo>
                    <a:pt x="482" y="7915"/>
                  </a:lnTo>
                  <a:lnTo>
                    <a:pt x="523" y="7533"/>
                  </a:lnTo>
                  <a:lnTo>
                    <a:pt x="603" y="7131"/>
                  </a:lnTo>
                  <a:lnTo>
                    <a:pt x="683" y="6750"/>
                  </a:lnTo>
                  <a:lnTo>
                    <a:pt x="784" y="6348"/>
                  </a:lnTo>
                  <a:lnTo>
                    <a:pt x="904" y="5966"/>
                  </a:lnTo>
                  <a:lnTo>
                    <a:pt x="1045" y="5585"/>
                  </a:lnTo>
                  <a:lnTo>
                    <a:pt x="1206" y="5223"/>
                  </a:lnTo>
                  <a:lnTo>
                    <a:pt x="1386" y="4841"/>
                  </a:lnTo>
                  <a:lnTo>
                    <a:pt x="1587" y="4500"/>
                  </a:lnTo>
                  <a:lnTo>
                    <a:pt x="1808" y="4138"/>
                  </a:lnTo>
                  <a:lnTo>
                    <a:pt x="2049" y="3797"/>
                  </a:lnTo>
                  <a:lnTo>
                    <a:pt x="2290" y="3455"/>
                  </a:lnTo>
                  <a:lnTo>
                    <a:pt x="2572" y="3134"/>
                  </a:lnTo>
                  <a:lnTo>
                    <a:pt x="2853" y="2833"/>
                  </a:lnTo>
                  <a:lnTo>
                    <a:pt x="3154" y="2551"/>
                  </a:lnTo>
                  <a:lnTo>
                    <a:pt x="3455" y="2290"/>
                  </a:lnTo>
                  <a:lnTo>
                    <a:pt x="3777" y="2049"/>
                  </a:lnTo>
                  <a:lnTo>
                    <a:pt x="4118" y="1808"/>
                  </a:lnTo>
                  <a:lnTo>
                    <a:pt x="4440" y="1607"/>
                  </a:lnTo>
                  <a:lnTo>
                    <a:pt x="4801" y="1406"/>
                  </a:lnTo>
                  <a:lnTo>
                    <a:pt x="5143" y="1226"/>
                  </a:lnTo>
                  <a:lnTo>
                    <a:pt x="5504" y="1065"/>
                  </a:lnTo>
                  <a:lnTo>
                    <a:pt x="5886" y="924"/>
                  </a:lnTo>
                  <a:lnTo>
                    <a:pt x="6247" y="804"/>
                  </a:lnTo>
                  <a:lnTo>
                    <a:pt x="6629" y="703"/>
                  </a:lnTo>
                  <a:lnTo>
                    <a:pt x="7031" y="603"/>
                  </a:lnTo>
                  <a:lnTo>
                    <a:pt x="7413" y="543"/>
                  </a:lnTo>
                  <a:lnTo>
                    <a:pt x="7794" y="503"/>
                  </a:lnTo>
                  <a:lnTo>
                    <a:pt x="8196" y="462"/>
                  </a:lnTo>
                  <a:lnTo>
                    <a:pt x="8578" y="442"/>
                  </a:lnTo>
                  <a:close/>
                  <a:moveTo>
                    <a:pt x="8156" y="0"/>
                  </a:moveTo>
                  <a:lnTo>
                    <a:pt x="7754" y="41"/>
                  </a:lnTo>
                  <a:lnTo>
                    <a:pt x="7332" y="101"/>
                  </a:lnTo>
                  <a:lnTo>
                    <a:pt x="6930" y="161"/>
                  </a:lnTo>
                  <a:lnTo>
                    <a:pt x="6529" y="261"/>
                  </a:lnTo>
                  <a:lnTo>
                    <a:pt x="6127" y="362"/>
                  </a:lnTo>
                  <a:lnTo>
                    <a:pt x="5725" y="503"/>
                  </a:lnTo>
                  <a:lnTo>
                    <a:pt x="5344" y="643"/>
                  </a:lnTo>
                  <a:lnTo>
                    <a:pt x="4962" y="824"/>
                  </a:lnTo>
                  <a:lnTo>
                    <a:pt x="4580" y="1005"/>
                  </a:lnTo>
                  <a:lnTo>
                    <a:pt x="4219" y="1206"/>
                  </a:lnTo>
                  <a:lnTo>
                    <a:pt x="3857" y="1447"/>
                  </a:lnTo>
                  <a:lnTo>
                    <a:pt x="3516" y="1688"/>
                  </a:lnTo>
                  <a:lnTo>
                    <a:pt x="3174" y="1949"/>
                  </a:lnTo>
                  <a:lnTo>
                    <a:pt x="2853" y="2230"/>
                  </a:lnTo>
                  <a:lnTo>
                    <a:pt x="2531" y="2511"/>
                  </a:lnTo>
                  <a:lnTo>
                    <a:pt x="2230" y="2833"/>
                  </a:lnTo>
                  <a:lnTo>
                    <a:pt x="1949" y="3174"/>
                  </a:lnTo>
                  <a:lnTo>
                    <a:pt x="1668" y="3516"/>
                  </a:lnTo>
                  <a:lnTo>
                    <a:pt x="1427" y="3877"/>
                  </a:lnTo>
                  <a:lnTo>
                    <a:pt x="1185" y="4259"/>
                  </a:lnTo>
                  <a:lnTo>
                    <a:pt x="985" y="4641"/>
                  </a:lnTo>
                  <a:lnTo>
                    <a:pt x="784" y="5022"/>
                  </a:lnTo>
                  <a:lnTo>
                    <a:pt x="623" y="5424"/>
                  </a:lnTo>
                  <a:lnTo>
                    <a:pt x="462" y="5826"/>
                  </a:lnTo>
                  <a:lnTo>
                    <a:pt x="342" y="6227"/>
                  </a:lnTo>
                  <a:lnTo>
                    <a:pt x="241" y="6629"/>
                  </a:lnTo>
                  <a:lnTo>
                    <a:pt x="141" y="7051"/>
                  </a:lnTo>
                  <a:lnTo>
                    <a:pt x="81" y="7453"/>
                  </a:lnTo>
                  <a:lnTo>
                    <a:pt x="41" y="7875"/>
                  </a:lnTo>
                  <a:lnTo>
                    <a:pt x="0" y="8296"/>
                  </a:lnTo>
                  <a:lnTo>
                    <a:pt x="0" y="8718"/>
                  </a:lnTo>
                  <a:lnTo>
                    <a:pt x="20" y="9120"/>
                  </a:lnTo>
                  <a:lnTo>
                    <a:pt x="41" y="9542"/>
                  </a:lnTo>
                  <a:lnTo>
                    <a:pt x="101" y="9944"/>
                  </a:lnTo>
                  <a:lnTo>
                    <a:pt x="181" y="10365"/>
                  </a:lnTo>
                  <a:lnTo>
                    <a:pt x="261" y="10767"/>
                  </a:lnTo>
                  <a:lnTo>
                    <a:pt x="382" y="11169"/>
                  </a:lnTo>
                  <a:lnTo>
                    <a:pt x="503" y="11571"/>
                  </a:lnTo>
                  <a:lnTo>
                    <a:pt x="663" y="11952"/>
                  </a:lnTo>
                  <a:lnTo>
                    <a:pt x="824" y="12334"/>
                  </a:lnTo>
                  <a:lnTo>
                    <a:pt x="1025" y="12716"/>
                  </a:lnTo>
                  <a:lnTo>
                    <a:pt x="1226" y="13077"/>
                  </a:lnTo>
                  <a:lnTo>
                    <a:pt x="1447" y="13439"/>
                  </a:lnTo>
                  <a:lnTo>
                    <a:pt x="1688" y="13780"/>
                  </a:lnTo>
                  <a:lnTo>
                    <a:pt x="1949" y="14122"/>
                  </a:lnTo>
                  <a:lnTo>
                    <a:pt x="2230" y="14443"/>
                  </a:lnTo>
                  <a:lnTo>
                    <a:pt x="2531" y="14764"/>
                  </a:lnTo>
                  <a:lnTo>
                    <a:pt x="2853" y="15046"/>
                  </a:lnTo>
                  <a:lnTo>
                    <a:pt x="3174" y="15347"/>
                  </a:lnTo>
                  <a:lnTo>
                    <a:pt x="3536" y="15608"/>
                  </a:lnTo>
                  <a:lnTo>
                    <a:pt x="3817" y="15809"/>
                  </a:lnTo>
                  <a:lnTo>
                    <a:pt x="4098" y="16010"/>
                  </a:lnTo>
                  <a:lnTo>
                    <a:pt x="4399" y="16171"/>
                  </a:lnTo>
                  <a:lnTo>
                    <a:pt x="4701" y="16351"/>
                  </a:lnTo>
                  <a:lnTo>
                    <a:pt x="5002" y="16492"/>
                  </a:lnTo>
                  <a:lnTo>
                    <a:pt x="5323" y="16633"/>
                  </a:lnTo>
                  <a:lnTo>
                    <a:pt x="5645" y="16753"/>
                  </a:lnTo>
                  <a:lnTo>
                    <a:pt x="5966" y="16874"/>
                  </a:lnTo>
                  <a:lnTo>
                    <a:pt x="6288" y="16974"/>
                  </a:lnTo>
                  <a:lnTo>
                    <a:pt x="6609" y="17054"/>
                  </a:lnTo>
                  <a:lnTo>
                    <a:pt x="6930" y="17135"/>
                  </a:lnTo>
                  <a:lnTo>
                    <a:pt x="7272" y="17195"/>
                  </a:lnTo>
                  <a:lnTo>
                    <a:pt x="7613" y="17235"/>
                  </a:lnTo>
                  <a:lnTo>
                    <a:pt x="7955" y="17275"/>
                  </a:lnTo>
                  <a:lnTo>
                    <a:pt x="8296" y="17295"/>
                  </a:lnTo>
                  <a:lnTo>
                    <a:pt x="8959" y="17295"/>
                  </a:lnTo>
                  <a:lnTo>
                    <a:pt x="9301" y="17275"/>
                  </a:lnTo>
                  <a:lnTo>
                    <a:pt x="9622" y="17235"/>
                  </a:lnTo>
                  <a:lnTo>
                    <a:pt x="9964" y="17195"/>
                  </a:lnTo>
                  <a:lnTo>
                    <a:pt x="10385" y="17115"/>
                  </a:lnTo>
                  <a:lnTo>
                    <a:pt x="10807" y="17014"/>
                  </a:lnTo>
                  <a:lnTo>
                    <a:pt x="11209" y="16914"/>
                  </a:lnTo>
                  <a:lnTo>
                    <a:pt x="11611" y="16773"/>
                  </a:lnTo>
                  <a:lnTo>
                    <a:pt x="12012" y="16613"/>
                  </a:lnTo>
                  <a:lnTo>
                    <a:pt x="12394" y="16452"/>
                  </a:lnTo>
                  <a:lnTo>
                    <a:pt x="12776" y="16251"/>
                  </a:lnTo>
                  <a:lnTo>
                    <a:pt x="13137" y="16050"/>
                  </a:lnTo>
                  <a:lnTo>
                    <a:pt x="13479" y="15809"/>
                  </a:lnTo>
                  <a:lnTo>
                    <a:pt x="13840" y="15568"/>
                  </a:lnTo>
                  <a:lnTo>
                    <a:pt x="14162" y="15307"/>
                  </a:lnTo>
                  <a:lnTo>
                    <a:pt x="14483" y="15026"/>
                  </a:lnTo>
                  <a:lnTo>
                    <a:pt x="14785" y="14744"/>
                  </a:lnTo>
                  <a:lnTo>
                    <a:pt x="15086" y="14423"/>
                  </a:lnTo>
                  <a:lnTo>
                    <a:pt x="15367" y="14102"/>
                  </a:lnTo>
                  <a:lnTo>
                    <a:pt x="15628" y="13760"/>
                  </a:lnTo>
                  <a:lnTo>
                    <a:pt x="15869" y="13399"/>
                  </a:lnTo>
                  <a:lnTo>
                    <a:pt x="16090" y="13037"/>
                  </a:lnTo>
                  <a:lnTo>
                    <a:pt x="16311" y="12675"/>
                  </a:lnTo>
                  <a:lnTo>
                    <a:pt x="16492" y="12294"/>
                  </a:lnTo>
                  <a:lnTo>
                    <a:pt x="16673" y="11912"/>
                  </a:lnTo>
                  <a:lnTo>
                    <a:pt x="16813" y="11510"/>
                  </a:lnTo>
                  <a:lnTo>
                    <a:pt x="16954" y="11109"/>
                  </a:lnTo>
                  <a:lnTo>
                    <a:pt x="17054" y="10707"/>
                  </a:lnTo>
                  <a:lnTo>
                    <a:pt x="17155" y="10285"/>
                  </a:lnTo>
                  <a:lnTo>
                    <a:pt x="17215" y="9883"/>
                  </a:lnTo>
                  <a:lnTo>
                    <a:pt x="17255" y="9461"/>
                  </a:lnTo>
                  <a:lnTo>
                    <a:pt x="17295" y="9040"/>
                  </a:lnTo>
                  <a:lnTo>
                    <a:pt x="17295" y="8618"/>
                  </a:lnTo>
                  <a:lnTo>
                    <a:pt x="17295" y="8196"/>
                  </a:lnTo>
                  <a:lnTo>
                    <a:pt x="17255" y="7754"/>
                  </a:lnTo>
                  <a:lnTo>
                    <a:pt x="17195" y="7332"/>
                  </a:lnTo>
                  <a:lnTo>
                    <a:pt x="17115" y="6910"/>
                  </a:lnTo>
                  <a:lnTo>
                    <a:pt x="17034" y="6489"/>
                  </a:lnTo>
                  <a:lnTo>
                    <a:pt x="16914" y="6087"/>
                  </a:lnTo>
                  <a:lnTo>
                    <a:pt x="16773" y="5685"/>
                  </a:lnTo>
                  <a:lnTo>
                    <a:pt x="16633" y="5283"/>
                  </a:lnTo>
                  <a:lnTo>
                    <a:pt x="16452" y="4902"/>
                  </a:lnTo>
                  <a:lnTo>
                    <a:pt x="16251" y="4520"/>
                  </a:lnTo>
                  <a:lnTo>
                    <a:pt x="16050" y="4158"/>
                  </a:lnTo>
                  <a:lnTo>
                    <a:pt x="15829" y="3797"/>
                  </a:lnTo>
                  <a:lnTo>
                    <a:pt x="15588" y="3455"/>
                  </a:lnTo>
                  <a:lnTo>
                    <a:pt x="15327" y="3134"/>
                  </a:lnTo>
                  <a:lnTo>
                    <a:pt x="15046" y="2813"/>
                  </a:lnTo>
                  <a:lnTo>
                    <a:pt x="14744" y="2511"/>
                  </a:lnTo>
                  <a:lnTo>
                    <a:pt x="14443" y="2210"/>
                  </a:lnTo>
                  <a:lnTo>
                    <a:pt x="14102" y="1929"/>
                  </a:lnTo>
                  <a:lnTo>
                    <a:pt x="13760" y="1668"/>
                  </a:lnTo>
                  <a:lnTo>
                    <a:pt x="13398" y="1406"/>
                  </a:lnTo>
                  <a:lnTo>
                    <a:pt x="13037" y="1186"/>
                  </a:lnTo>
                  <a:lnTo>
                    <a:pt x="12655" y="965"/>
                  </a:lnTo>
                  <a:lnTo>
                    <a:pt x="12254" y="784"/>
                  </a:lnTo>
                  <a:lnTo>
                    <a:pt x="11872" y="603"/>
                  </a:lnTo>
                  <a:lnTo>
                    <a:pt x="11470" y="462"/>
                  </a:lnTo>
                  <a:lnTo>
                    <a:pt x="11068" y="342"/>
                  </a:lnTo>
                  <a:lnTo>
                    <a:pt x="10647" y="221"/>
                  </a:lnTo>
                  <a:lnTo>
                    <a:pt x="10245" y="141"/>
                  </a:lnTo>
                  <a:lnTo>
                    <a:pt x="9823" y="81"/>
                  </a:lnTo>
                  <a:lnTo>
                    <a:pt x="9421" y="20"/>
                  </a:lnTo>
                  <a:lnTo>
                    <a:pt x="899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9" name="Google Shape;2489;p38"/>
            <p:cNvSpPr/>
            <p:nvPr/>
          </p:nvSpPr>
          <p:spPr>
            <a:xfrm>
              <a:off x="3460475" y="4792900"/>
              <a:ext cx="532825" cy="524800"/>
            </a:xfrm>
            <a:custGeom>
              <a:avLst/>
              <a:gdLst/>
              <a:ahLst/>
              <a:cxnLst/>
              <a:rect l="l" t="t" r="r" b="b"/>
              <a:pathLst>
                <a:path w="21313" h="20992" extrusionOk="0">
                  <a:moveTo>
                    <a:pt x="10707" y="5986"/>
                  </a:moveTo>
                  <a:lnTo>
                    <a:pt x="11129" y="6006"/>
                  </a:lnTo>
                  <a:lnTo>
                    <a:pt x="11550" y="6087"/>
                  </a:lnTo>
                  <a:lnTo>
                    <a:pt x="11972" y="6187"/>
                  </a:lnTo>
                  <a:lnTo>
                    <a:pt x="12394" y="6328"/>
                  </a:lnTo>
                  <a:lnTo>
                    <a:pt x="12776" y="6529"/>
                  </a:lnTo>
                  <a:lnTo>
                    <a:pt x="13157" y="6750"/>
                  </a:lnTo>
                  <a:lnTo>
                    <a:pt x="13519" y="7011"/>
                  </a:lnTo>
                  <a:lnTo>
                    <a:pt x="13840" y="7312"/>
                  </a:lnTo>
                  <a:lnTo>
                    <a:pt x="14142" y="7633"/>
                  </a:lnTo>
                  <a:lnTo>
                    <a:pt x="14423" y="8015"/>
                  </a:lnTo>
                  <a:lnTo>
                    <a:pt x="14664" y="8417"/>
                  </a:lnTo>
                  <a:lnTo>
                    <a:pt x="14845" y="8818"/>
                  </a:lnTo>
                  <a:lnTo>
                    <a:pt x="14985" y="9240"/>
                  </a:lnTo>
                  <a:lnTo>
                    <a:pt x="15086" y="9662"/>
                  </a:lnTo>
                  <a:lnTo>
                    <a:pt x="15146" y="10104"/>
                  </a:lnTo>
                  <a:lnTo>
                    <a:pt x="15166" y="10546"/>
                  </a:lnTo>
                  <a:lnTo>
                    <a:pt x="15146" y="10968"/>
                  </a:lnTo>
                  <a:lnTo>
                    <a:pt x="15086" y="11410"/>
                  </a:lnTo>
                  <a:lnTo>
                    <a:pt x="14965" y="11811"/>
                  </a:lnTo>
                  <a:lnTo>
                    <a:pt x="14825" y="12233"/>
                  </a:lnTo>
                  <a:lnTo>
                    <a:pt x="14644" y="12615"/>
                  </a:lnTo>
                  <a:lnTo>
                    <a:pt x="14423" y="12997"/>
                  </a:lnTo>
                  <a:lnTo>
                    <a:pt x="14162" y="13358"/>
                  </a:lnTo>
                  <a:lnTo>
                    <a:pt x="13860" y="13680"/>
                  </a:lnTo>
                  <a:lnTo>
                    <a:pt x="13519" y="13981"/>
                  </a:lnTo>
                  <a:lnTo>
                    <a:pt x="13137" y="14262"/>
                  </a:lnTo>
                  <a:lnTo>
                    <a:pt x="12756" y="14503"/>
                  </a:lnTo>
                  <a:lnTo>
                    <a:pt x="12334" y="14684"/>
                  </a:lnTo>
                  <a:lnTo>
                    <a:pt x="11912" y="14825"/>
                  </a:lnTo>
                  <a:lnTo>
                    <a:pt x="11490" y="14925"/>
                  </a:lnTo>
                  <a:lnTo>
                    <a:pt x="11048" y="14985"/>
                  </a:lnTo>
                  <a:lnTo>
                    <a:pt x="10626" y="15005"/>
                  </a:lnTo>
                  <a:lnTo>
                    <a:pt x="10185" y="14985"/>
                  </a:lnTo>
                  <a:lnTo>
                    <a:pt x="9763" y="14925"/>
                  </a:lnTo>
                  <a:lnTo>
                    <a:pt x="9341" y="14804"/>
                  </a:lnTo>
                  <a:lnTo>
                    <a:pt x="8939" y="14664"/>
                  </a:lnTo>
                  <a:lnTo>
                    <a:pt x="8537" y="14483"/>
                  </a:lnTo>
                  <a:lnTo>
                    <a:pt x="8156" y="14262"/>
                  </a:lnTo>
                  <a:lnTo>
                    <a:pt x="7814" y="14001"/>
                  </a:lnTo>
                  <a:lnTo>
                    <a:pt x="7473" y="13700"/>
                  </a:lnTo>
                  <a:lnTo>
                    <a:pt x="7171" y="13358"/>
                  </a:lnTo>
                  <a:lnTo>
                    <a:pt x="6890" y="12977"/>
                  </a:lnTo>
                  <a:lnTo>
                    <a:pt x="6669" y="12595"/>
                  </a:lnTo>
                  <a:lnTo>
                    <a:pt x="6468" y="12173"/>
                  </a:lnTo>
                  <a:lnTo>
                    <a:pt x="6328" y="11751"/>
                  </a:lnTo>
                  <a:lnTo>
                    <a:pt x="6227" y="11329"/>
                  </a:lnTo>
                  <a:lnTo>
                    <a:pt x="6167" y="10887"/>
                  </a:lnTo>
                  <a:lnTo>
                    <a:pt x="6147" y="10466"/>
                  </a:lnTo>
                  <a:lnTo>
                    <a:pt x="6167" y="10024"/>
                  </a:lnTo>
                  <a:lnTo>
                    <a:pt x="6247" y="9602"/>
                  </a:lnTo>
                  <a:lnTo>
                    <a:pt x="6348" y="9180"/>
                  </a:lnTo>
                  <a:lnTo>
                    <a:pt x="6488" y="8778"/>
                  </a:lnTo>
                  <a:lnTo>
                    <a:pt x="6689" y="8377"/>
                  </a:lnTo>
                  <a:lnTo>
                    <a:pt x="6910" y="7995"/>
                  </a:lnTo>
                  <a:lnTo>
                    <a:pt x="7171" y="7653"/>
                  </a:lnTo>
                  <a:lnTo>
                    <a:pt x="7473" y="7312"/>
                  </a:lnTo>
                  <a:lnTo>
                    <a:pt x="7794" y="7011"/>
                  </a:lnTo>
                  <a:lnTo>
                    <a:pt x="8176" y="6729"/>
                  </a:lnTo>
                  <a:lnTo>
                    <a:pt x="8578" y="6508"/>
                  </a:lnTo>
                  <a:lnTo>
                    <a:pt x="8979" y="6308"/>
                  </a:lnTo>
                  <a:lnTo>
                    <a:pt x="9401" y="6167"/>
                  </a:lnTo>
                  <a:lnTo>
                    <a:pt x="9823" y="6067"/>
                  </a:lnTo>
                  <a:lnTo>
                    <a:pt x="10265" y="6006"/>
                  </a:lnTo>
                  <a:lnTo>
                    <a:pt x="10707" y="5986"/>
                  </a:lnTo>
                  <a:close/>
                  <a:moveTo>
                    <a:pt x="8839" y="0"/>
                  </a:moveTo>
                  <a:lnTo>
                    <a:pt x="8337" y="101"/>
                  </a:lnTo>
                  <a:lnTo>
                    <a:pt x="7814" y="221"/>
                  </a:lnTo>
                  <a:lnTo>
                    <a:pt x="7312" y="382"/>
                  </a:lnTo>
                  <a:lnTo>
                    <a:pt x="6830" y="563"/>
                  </a:lnTo>
                  <a:lnTo>
                    <a:pt x="6428" y="2431"/>
                  </a:lnTo>
                  <a:lnTo>
                    <a:pt x="6026" y="2652"/>
                  </a:lnTo>
                  <a:lnTo>
                    <a:pt x="5645" y="2913"/>
                  </a:lnTo>
                  <a:lnTo>
                    <a:pt x="5263" y="3174"/>
                  </a:lnTo>
                  <a:lnTo>
                    <a:pt x="4882" y="3455"/>
                  </a:lnTo>
                  <a:lnTo>
                    <a:pt x="3013" y="3074"/>
                  </a:lnTo>
                  <a:lnTo>
                    <a:pt x="2652" y="3455"/>
                  </a:lnTo>
                  <a:lnTo>
                    <a:pt x="2310" y="3857"/>
                  </a:lnTo>
                  <a:lnTo>
                    <a:pt x="2009" y="4279"/>
                  </a:lnTo>
                  <a:lnTo>
                    <a:pt x="1708" y="4721"/>
                  </a:lnTo>
                  <a:lnTo>
                    <a:pt x="2511" y="6468"/>
                  </a:lnTo>
                  <a:lnTo>
                    <a:pt x="2310" y="6890"/>
                  </a:lnTo>
                  <a:lnTo>
                    <a:pt x="2150" y="7312"/>
                  </a:lnTo>
                  <a:lnTo>
                    <a:pt x="1989" y="7734"/>
                  </a:lnTo>
                  <a:lnTo>
                    <a:pt x="1868" y="8176"/>
                  </a:lnTo>
                  <a:lnTo>
                    <a:pt x="121" y="8979"/>
                  </a:lnTo>
                  <a:lnTo>
                    <a:pt x="61" y="9501"/>
                  </a:lnTo>
                  <a:lnTo>
                    <a:pt x="20" y="10024"/>
                  </a:lnTo>
                  <a:lnTo>
                    <a:pt x="0" y="10546"/>
                  </a:lnTo>
                  <a:lnTo>
                    <a:pt x="20" y="11088"/>
                  </a:lnTo>
                  <a:lnTo>
                    <a:pt x="1688" y="12032"/>
                  </a:lnTo>
                  <a:lnTo>
                    <a:pt x="1768" y="12474"/>
                  </a:lnTo>
                  <a:lnTo>
                    <a:pt x="1889" y="12916"/>
                  </a:lnTo>
                  <a:lnTo>
                    <a:pt x="2029" y="13358"/>
                  </a:lnTo>
                  <a:lnTo>
                    <a:pt x="2170" y="13800"/>
                  </a:lnTo>
                  <a:lnTo>
                    <a:pt x="1226" y="15467"/>
                  </a:lnTo>
                  <a:lnTo>
                    <a:pt x="1487" y="15929"/>
                  </a:lnTo>
                  <a:lnTo>
                    <a:pt x="1768" y="16371"/>
                  </a:lnTo>
                  <a:lnTo>
                    <a:pt x="2069" y="16813"/>
                  </a:lnTo>
                  <a:lnTo>
                    <a:pt x="2391" y="17215"/>
                  </a:lnTo>
                  <a:lnTo>
                    <a:pt x="4299" y="17014"/>
                  </a:lnTo>
                  <a:lnTo>
                    <a:pt x="4640" y="17315"/>
                  </a:lnTo>
                  <a:lnTo>
                    <a:pt x="5002" y="17617"/>
                  </a:lnTo>
                  <a:lnTo>
                    <a:pt x="5364" y="17898"/>
                  </a:lnTo>
                  <a:lnTo>
                    <a:pt x="5745" y="18159"/>
                  </a:lnTo>
                  <a:lnTo>
                    <a:pt x="5966" y="20047"/>
                  </a:lnTo>
                  <a:lnTo>
                    <a:pt x="6428" y="20268"/>
                  </a:lnTo>
                  <a:lnTo>
                    <a:pt x="6930" y="20469"/>
                  </a:lnTo>
                  <a:lnTo>
                    <a:pt x="7433" y="20650"/>
                  </a:lnTo>
                  <a:lnTo>
                    <a:pt x="7935" y="20790"/>
                  </a:lnTo>
                  <a:lnTo>
                    <a:pt x="9341" y="19505"/>
                  </a:lnTo>
                  <a:lnTo>
                    <a:pt x="9803" y="19545"/>
                  </a:lnTo>
                  <a:lnTo>
                    <a:pt x="10265" y="19585"/>
                  </a:lnTo>
                  <a:lnTo>
                    <a:pt x="11189" y="19585"/>
                  </a:lnTo>
                  <a:lnTo>
                    <a:pt x="12474" y="20991"/>
                  </a:lnTo>
                  <a:lnTo>
                    <a:pt x="12997" y="20891"/>
                  </a:lnTo>
                  <a:lnTo>
                    <a:pt x="13499" y="20770"/>
                  </a:lnTo>
                  <a:lnTo>
                    <a:pt x="14001" y="20610"/>
                  </a:lnTo>
                  <a:lnTo>
                    <a:pt x="14503" y="20449"/>
                  </a:lnTo>
                  <a:lnTo>
                    <a:pt x="14885" y="18561"/>
                  </a:lnTo>
                  <a:lnTo>
                    <a:pt x="15287" y="18340"/>
                  </a:lnTo>
                  <a:lnTo>
                    <a:pt x="15688" y="18099"/>
                  </a:lnTo>
                  <a:lnTo>
                    <a:pt x="16070" y="17818"/>
                  </a:lnTo>
                  <a:lnTo>
                    <a:pt x="16432" y="17536"/>
                  </a:lnTo>
                  <a:lnTo>
                    <a:pt x="18300" y="17918"/>
                  </a:lnTo>
                  <a:lnTo>
                    <a:pt x="18661" y="17536"/>
                  </a:lnTo>
                  <a:lnTo>
                    <a:pt x="19003" y="17135"/>
                  </a:lnTo>
                  <a:lnTo>
                    <a:pt x="19324" y="16713"/>
                  </a:lnTo>
                  <a:lnTo>
                    <a:pt x="19605" y="16291"/>
                  </a:lnTo>
                  <a:lnTo>
                    <a:pt x="18802" y="14543"/>
                  </a:lnTo>
                  <a:lnTo>
                    <a:pt x="19003" y="14122"/>
                  </a:lnTo>
                  <a:lnTo>
                    <a:pt x="19184" y="13700"/>
                  </a:lnTo>
                  <a:lnTo>
                    <a:pt x="19324" y="13258"/>
                  </a:lnTo>
                  <a:lnTo>
                    <a:pt x="19445" y="12816"/>
                  </a:lnTo>
                  <a:lnTo>
                    <a:pt x="21192" y="12012"/>
                  </a:lnTo>
                  <a:lnTo>
                    <a:pt x="21253" y="11490"/>
                  </a:lnTo>
                  <a:lnTo>
                    <a:pt x="21293" y="10968"/>
                  </a:lnTo>
                  <a:lnTo>
                    <a:pt x="21313" y="10446"/>
                  </a:lnTo>
                  <a:lnTo>
                    <a:pt x="21293" y="9923"/>
                  </a:lnTo>
                  <a:lnTo>
                    <a:pt x="19626" y="8979"/>
                  </a:lnTo>
                  <a:lnTo>
                    <a:pt x="19545" y="8517"/>
                  </a:lnTo>
                  <a:lnTo>
                    <a:pt x="19425" y="8075"/>
                  </a:lnTo>
                  <a:lnTo>
                    <a:pt x="19304" y="7633"/>
                  </a:lnTo>
                  <a:lnTo>
                    <a:pt x="19143" y="7191"/>
                  </a:lnTo>
                  <a:lnTo>
                    <a:pt x="20088" y="5524"/>
                  </a:lnTo>
                  <a:lnTo>
                    <a:pt x="19826" y="5062"/>
                  </a:lnTo>
                  <a:lnTo>
                    <a:pt x="19545" y="4620"/>
                  </a:lnTo>
                  <a:lnTo>
                    <a:pt x="19244" y="4178"/>
                  </a:lnTo>
                  <a:lnTo>
                    <a:pt x="18922" y="3777"/>
                  </a:lnTo>
                  <a:lnTo>
                    <a:pt x="17014" y="3998"/>
                  </a:lnTo>
                  <a:lnTo>
                    <a:pt x="16673" y="3676"/>
                  </a:lnTo>
                  <a:lnTo>
                    <a:pt x="16331" y="3375"/>
                  </a:lnTo>
                  <a:lnTo>
                    <a:pt x="15950" y="3094"/>
                  </a:lnTo>
                  <a:lnTo>
                    <a:pt x="15568" y="2832"/>
                  </a:lnTo>
                  <a:lnTo>
                    <a:pt x="15367" y="944"/>
                  </a:lnTo>
                  <a:lnTo>
                    <a:pt x="14885" y="723"/>
                  </a:lnTo>
                  <a:lnTo>
                    <a:pt x="14383" y="522"/>
                  </a:lnTo>
                  <a:lnTo>
                    <a:pt x="13901" y="362"/>
                  </a:lnTo>
                  <a:lnTo>
                    <a:pt x="13398" y="201"/>
                  </a:lnTo>
                  <a:lnTo>
                    <a:pt x="11972" y="1507"/>
                  </a:lnTo>
                  <a:lnTo>
                    <a:pt x="11510" y="1446"/>
                  </a:lnTo>
                  <a:lnTo>
                    <a:pt x="11068" y="1406"/>
                  </a:lnTo>
                  <a:lnTo>
                    <a:pt x="10606" y="1406"/>
                  </a:lnTo>
                  <a:lnTo>
                    <a:pt x="10144" y="1426"/>
                  </a:lnTo>
                  <a:lnTo>
                    <a:pt x="8839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0" name="Google Shape;2490;p38"/>
            <p:cNvSpPr/>
            <p:nvPr/>
          </p:nvSpPr>
          <p:spPr>
            <a:xfrm>
              <a:off x="3572950" y="4901375"/>
              <a:ext cx="307875" cy="307850"/>
            </a:xfrm>
            <a:custGeom>
              <a:avLst/>
              <a:gdLst/>
              <a:ahLst/>
              <a:cxnLst/>
              <a:rect l="l" t="t" r="r" b="b"/>
              <a:pathLst>
                <a:path w="12315" h="12314" extrusionOk="0">
                  <a:moveTo>
                    <a:pt x="6429" y="462"/>
                  </a:moveTo>
                  <a:lnTo>
                    <a:pt x="6730" y="482"/>
                  </a:lnTo>
                  <a:lnTo>
                    <a:pt x="7011" y="522"/>
                  </a:lnTo>
                  <a:lnTo>
                    <a:pt x="7293" y="583"/>
                  </a:lnTo>
                  <a:lnTo>
                    <a:pt x="7574" y="643"/>
                  </a:lnTo>
                  <a:lnTo>
                    <a:pt x="7855" y="723"/>
                  </a:lnTo>
                  <a:lnTo>
                    <a:pt x="8116" y="804"/>
                  </a:lnTo>
                  <a:lnTo>
                    <a:pt x="8377" y="904"/>
                  </a:lnTo>
                  <a:lnTo>
                    <a:pt x="8618" y="1024"/>
                  </a:lnTo>
                  <a:lnTo>
                    <a:pt x="8879" y="1145"/>
                  </a:lnTo>
                  <a:lnTo>
                    <a:pt x="9120" y="1286"/>
                  </a:lnTo>
                  <a:lnTo>
                    <a:pt x="9341" y="1446"/>
                  </a:lnTo>
                  <a:lnTo>
                    <a:pt x="9582" y="1607"/>
                  </a:lnTo>
                  <a:lnTo>
                    <a:pt x="9783" y="1768"/>
                  </a:lnTo>
                  <a:lnTo>
                    <a:pt x="10004" y="1949"/>
                  </a:lnTo>
                  <a:lnTo>
                    <a:pt x="10205" y="2149"/>
                  </a:lnTo>
                  <a:lnTo>
                    <a:pt x="10386" y="2350"/>
                  </a:lnTo>
                  <a:lnTo>
                    <a:pt x="10567" y="2571"/>
                  </a:lnTo>
                  <a:lnTo>
                    <a:pt x="10748" y="2792"/>
                  </a:lnTo>
                  <a:lnTo>
                    <a:pt x="10908" y="3013"/>
                  </a:lnTo>
                  <a:lnTo>
                    <a:pt x="11069" y="3254"/>
                  </a:lnTo>
                  <a:lnTo>
                    <a:pt x="11210" y="3515"/>
                  </a:lnTo>
                  <a:lnTo>
                    <a:pt x="11330" y="3756"/>
                  </a:lnTo>
                  <a:lnTo>
                    <a:pt x="11430" y="4017"/>
                  </a:lnTo>
                  <a:lnTo>
                    <a:pt x="11531" y="4279"/>
                  </a:lnTo>
                  <a:lnTo>
                    <a:pt x="11631" y="4540"/>
                  </a:lnTo>
                  <a:lnTo>
                    <a:pt x="11692" y="4801"/>
                  </a:lnTo>
                  <a:lnTo>
                    <a:pt x="11752" y="5082"/>
                  </a:lnTo>
                  <a:lnTo>
                    <a:pt x="11792" y="5343"/>
                  </a:lnTo>
                  <a:lnTo>
                    <a:pt x="11832" y="5624"/>
                  </a:lnTo>
                  <a:lnTo>
                    <a:pt x="11852" y="5906"/>
                  </a:lnTo>
                  <a:lnTo>
                    <a:pt x="11852" y="6187"/>
                  </a:lnTo>
                  <a:lnTo>
                    <a:pt x="11852" y="6468"/>
                  </a:lnTo>
                  <a:lnTo>
                    <a:pt x="11832" y="6729"/>
                  </a:lnTo>
                  <a:lnTo>
                    <a:pt x="11792" y="7010"/>
                  </a:lnTo>
                  <a:lnTo>
                    <a:pt x="11732" y="7292"/>
                  </a:lnTo>
                  <a:lnTo>
                    <a:pt x="11672" y="7573"/>
                  </a:lnTo>
                  <a:lnTo>
                    <a:pt x="11591" y="7854"/>
                  </a:lnTo>
                  <a:lnTo>
                    <a:pt x="11511" y="8115"/>
                  </a:lnTo>
                  <a:lnTo>
                    <a:pt x="11410" y="8376"/>
                  </a:lnTo>
                  <a:lnTo>
                    <a:pt x="11290" y="8638"/>
                  </a:lnTo>
                  <a:lnTo>
                    <a:pt x="11169" y="8879"/>
                  </a:lnTo>
                  <a:lnTo>
                    <a:pt x="11029" y="9120"/>
                  </a:lnTo>
                  <a:lnTo>
                    <a:pt x="10888" y="9341"/>
                  </a:lnTo>
                  <a:lnTo>
                    <a:pt x="10727" y="9582"/>
                  </a:lnTo>
                  <a:lnTo>
                    <a:pt x="10547" y="9803"/>
                  </a:lnTo>
                  <a:lnTo>
                    <a:pt x="10366" y="10003"/>
                  </a:lnTo>
                  <a:lnTo>
                    <a:pt x="10185" y="10204"/>
                  </a:lnTo>
                  <a:lnTo>
                    <a:pt x="9964" y="10385"/>
                  </a:lnTo>
                  <a:lnTo>
                    <a:pt x="9763" y="10586"/>
                  </a:lnTo>
                  <a:lnTo>
                    <a:pt x="9542" y="10747"/>
                  </a:lnTo>
                  <a:lnTo>
                    <a:pt x="9301" y="10907"/>
                  </a:lnTo>
                  <a:lnTo>
                    <a:pt x="9060" y="11068"/>
                  </a:lnTo>
                  <a:lnTo>
                    <a:pt x="8799" y="11209"/>
                  </a:lnTo>
                  <a:lnTo>
                    <a:pt x="8538" y="11329"/>
                  </a:lnTo>
                  <a:lnTo>
                    <a:pt x="8277" y="11450"/>
                  </a:lnTo>
                  <a:lnTo>
                    <a:pt x="8016" y="11550"/>
                  </a:lnTo>
                  <a:lnTo>
                    <a:pt x="7755" y="11631"/>
                  </a:lnTo>
                  <a:lnTo>
                    <a:pt x="7473" y="11711"/>
                  </a:lnTo>
                  <a:lnTo>
                    <a:pt x="7212" y="11751"/>
                  </a:lnTo>
                  <a:lnTo>
                    <a:pt x="6931" y="11811"/>
                  </a:lnTo>
                  <a:lnTo>
                    <a:pt x="6650" y="11831"/>
                  </a:lnTo>
                  <a:lnTo>
                    <a:pt x="6389" y="11852"/>
                  </a:lnTo>
                  <a:lnTo>
                    <a:pt x="5826" y="11852"/>
                  </a:lnTo>
                  <a:lnTo>
                    <a:pt x="5565" y="11831"/>
                  </a:lnTo>
                  <a:lnTo>
                    <a:pt x="5284" y="11791"/>
                  </a:lnTo>
                  <a:lnTo>
                    <a:pt x="5023" y="11731"/>
                  </a:lnTo>
                  <a:lnTo>
                    <a:pt x="4762" y="11671"/>
                  </a:lnTo>
                  <a:lnTo>
                    <a:pt x="4500" y="11610"/>
                  </a:lnTo>
                  <a:lnTo>
                    <a:pt x="4239" y="11510"/>
                  </a:lnTo>
                  <a:lnTo>
                    <a:pt x="3978" y="11410"/>
                  </a:lnTo>
                  <a:lnTo>
                    <a:pt x="3717" y="11309"/>
                  </a:lnTo>
                  <a:lnTo>
                    <a:pt x="3476" y="11189"/>
                  </a:lnTo>
                  <a:lnTo>
                    <a:pt x="3235" y="11048"/>
                  </a:lnTo>
                  <a:lnTo>
                    <a:pt x="2994" y="10907"/>
                  </a:lnTo>
                  <a:lnTo>
                    <a:pt x="2773" y="10747"/>
                  </a:lnTo>
                  <a:lnTo>
                    <a:pt x="2552" y="10566"/>
                  </a:lnTo>
                  <a:lnTo>
                    <a:pt x="2351" y="10385"/>
                  </a:lnTo>
                  <a:lnTo>
                    <a:pt x="2130" y="10184"/>
                  </a:lnTo>
                  <a:lnTo>
                    <a:pt x="1949" y="9983"/>
                  </a:lnTo>
                  <a:lnTo>
                    <a:pt x="1748" y="9762"/>
                  </a:lnTo>
                  <a:lnTo>
                    <a:pt x="1568" y="9541"/>
                  </a:lnTo>
                  <a:lnTo>
                    <a:pt x="1407" y="9300"/>
                  </a:lnTo>
                  <a:lnTo>
                    <a:pt x="1266" y="9059"/>
                  </a:lnTo>
                  <a:lnTo>
                    <a:pt x="1126" y="8818"/>
                  </a:lnTo>
                  <a:lnTo>
                    <a:pt x="985" y="8557"/>
                  </a:lnTo>
                  <a:lnTo>
                    <a:pt x="885" y="8316"/>
                  </a:lnTo>
                  <a:lnTo>
                    <a:pt x="784" y="8055"/>
                  </a:lnTo>
                  <a:lnTo>
                    <a:pt x="704" y="7774"/>
                  </a:lnTo>
                  <a:lnTo>
                    <a:pt x="624" y="7513"/>
                  </a:lnTo>
                  <a:lnTo>
                    <a:pt x="563" y="7252"/>
                  </a:lnTo>
                  <a:lnTo>
                    <a:pt x="523" y="6970"/>
                  </a:lnTo>
                  <a:lnTo>
                    <a:pt x="483" y="6689"/>
                  </a:lnTo>
                  <a:lnTo>
                    <a:pt x="463" y="6428"/>
                  </a:lnTo>
                  <a:lnTo>
                    <a:pt x="463" y="6147"/>
                  </a:lnTo>
                  <a:lnTo>
                    <a:pt x="463" y="5866"/>
                  </a:lnTo>
                  <a:lnTo>
                    <a:pt x="483" y="5584"/>
                  </a:lnTo>
                  <a:lnTo>
                    <a:pt x="523" y="5303"/>
                  </a:lnTo>
                  <a:lnTo>
                    <a:pt x="583" y="5022"/>
                  </a:lnTo>
                  <a:lnTo>
                    <a:pt x="644" y="4741"/>
                  </a:lnTo>
                  <a:lnTo>
                    <a:pt x="724" y="4479"/>
                  </a:lnTo>
                  <a:lnTo>
                    <a:pt x="804" y="4198"/>
                  </a:lnTo>
                  <a:lnTo>
                    <a:pt x="905" y="3937"/>
                  </a:lnTo>
                  <a:lnTo>
                    <a:pt x="1025" y="3696"/>
                  </a:lnTo>
                  <a:lnTo>
                    <a:pt x="1146" y="3435"/>
                  </a:lnTo>
                  <a:lnTo>
                    <a:pt x="1286" y="3194"/>
                  </a:lnTo>
                  <a:lnTo>
                    <a:pt x="1427" y="2973"/>
                  </a:lnTo>
                  <a:lnTo>
                    <a:pt x="1588" y="2752"/>
                  </a:lnTo>
                  <a:lnTo>
                    <a:pt x="1769" y="2531"/>
                  </a:lnTo>
                  <a:lnTo>
                    <a:pt x="1949" y="2310"/>
                  </a:lnTo>
                  <a:lnTo>
                    <a:pt x="2150" y="2109"/>
                  </a:lnTo>
                  <a:lnTo>
                    <a:pt x="2351" y="1928"/>
                  </a:lnTo>
                  <a:lnTo>
                    <a:pt x="2552" y="1748"/>
                  </a:lnTo>
                  <a:lnTo>
                    <a:pt x="2793" y="1567"/>
                  </a:lnTo>
                  <a:lnTo>
                    <a:pt x="3014" y="1406"/>
                  </a:lnTo>
                  <a:lnTo>
                    <a:pt x="3376" y="1185"/>
                  </a:lnTo>
                  <a:lnTo>
                    <a:pt x="3757" y="1004"/>
                  </a:lnTo>
                  <a:lnTo>
                    <a:pt x="4139" y="844"/>
                  </a:lnTo>
                  <a:lnTo>
                    <a:pt x="4520" y="703"/>
                  </a:lnTo>
                  <a:lnTo>
                    <a:pt x="4922" y="603"/>
                  </a:lnTo>
                  <a:lnTo>
                    <a:pt x="5324" y="522"/>
                  </a:lnTo>
                  <a:lnTo>
                    <a:pt x="5726" y="482"/>
                  </a:lnTo>
                  <a:lnTo>
                    <a:pt x="6148" y="462"/>
                  </a:lnTo>
                  <a:close/>
                  <a:moveTo>
                    <a:pt x="6188" y="0"/>
                  </a:moveTo>
                  <a:lnTo>
                    <a:pt x="5886" y="20"/>
                  </a:lnTo>
                  <a:lnTo>
                    <a:pt x="5585" y="40"/>
                  </a:lnTo>
                  <a:lnTo>
                    <a:pt x="5284" y="60"/>
                  </a:lnTo>
                  <a:lnTo>
                    <a:pt x="4982" y="121"/>
                  </a:lnTo>
                  <a:lnTo>
                    <a:pt x="4701" y="181"/>
                  </a:lnTo>
                  <a:lnTo>
                    <a:pt x="4400" y="261"/>
                  </a:lnTo>
                  <a:lnTo>
                    <a:pt x="4119" y="362"/>
                  </a:lnTo>
                  <a:lnTo>
                    <a:pt x="3838" y="462"/>
                  </a:lnTo>
                  <a:lnTo>
                    <a:pt x="3556" y="583"/>
                  </a:lnTo>
                  <a:lnTo>
                    <a:pt x="3295" y="723"/>
                  </a:lnTo>
                  <a:lnTo>
                    <a:pt x="3034" y="864"/>
                  </a:lnTo>
                  <a:lnTo>
                    <a:pt x="2773" y="1024"/>
                  </a:lnTo>
                  <a:lnTo>
                    <a:pt x="2512" y="1205"/>
                  </a:lnTo>
                  <a:lnTo>
                    <a:pt x="2271" y="1386"/>
                  </a:lnTo>
                  <a:lnTo>
                    <a:pt x="2050" y="1587"/>
                  </a:lnTo>
                  <a:lnTo>
                    <a:pt x="1829" y="1788"/>
                  </a:lnTo>
                  <a:lnTo>
                    <a:pt x="1608" y="2009"/>
                  </a:lnTo>
                  <a:lnTo>
                    <a:pt x="1427" y="2230"/>
                  </a:lnTo>
                  <a:lnTo>
                    <a:pt x="1226" y="2471"/>
                  </a:lnTo>
                  <a:lnTo>
                    <a:pt x="1065" y="2712"/>
                  </a:lnTo>
                  <a:lnTo>
                    <a:pt x="905" y="2973"/>
                  </a:lnTo>
                  <a:lnTo>
                    <a:pt x="744" y="3234"/>
                  </a:lnTo>
                  <a:lnTo>
                    <a:pt x="624" y="3495"/>
                  </a:lnTo>
                  <a:lnTo>
                    <a:pt x="483" y="3776"/>
                  </a:lnTo>
                  <a:lnTo>
                    <a:pt x="383" y="4058"/>
                  </a:lnTo>
                  <a:lnTo>
                    <a:pt x="282" y="4339"/>
                  </a:lnTo>
                  <a:lnTo>
                    <a:pt x="202" y="4640"/>
                  </a:lnTo>
                  <a:lnTo>
                    <a:pt x="141" y="4921"/>
                  </a:lnTo>
                  <a:lnTo>
                    <a:pt x="81" y="5223"/>
                  </a:lnTo>
                  <a:lnTo>
                    <a:pt x="41" y="5544"/>
                  </a:lnTo>
                  <a:lnTo>
                    <a:pt x="21" y="5845"/>
                  </a:lnTo>
                  <a:lnTo>
                    <a:pt x="1" y="6147"/>
                  </a:lnTo>
                  <a:lnTo>
                    <a:pt x="21" y="6448"/>
                  </a:lnTo>
                  <a:lnTo>
                    <a:pt x="41" y="6729"/>
                  </a:lnTo>
                  <a:lnTo>
                    <a:pt x="61" y="7031"/>
                  </a:lnTo>
                  <a:lnTo>
                    <a:pt x="121" y="7332"/>
                  </a:lnTo>
                  <a:lnTo>
                    <a:pt x="182" y="7613"/>
                  </a:lnTo>
                  <a:lnTo>
                    <a:pt x="262" y="7914"/>
                  </a:lnTo>
                  <a:lnTo>
                    <a:pt x="362" y="8196"/>
                  </a:lnTo>
                  <a:lnTo>
                    <a:pt x="463" y="8477"/>
                  </a:lnTo>
                  <a:lnTo>
                    <a:pt x="583" y="8758"/>
                  </a:lnTo>
                  <a:lnTo>
                    <a:pt x="724" y="9019"/>
                  </a:lnTo>
                  <a:lnTo>
                    <a:pt x="865" y="9300"/>
                  </a:lnTo>
                  <a:lnTo>
                    <a:pt x="1025" y="9541"/>
                  </a:lnTo>
                  <a:lnTo>
                    <a:pt x="1266" y="9883"/>
                  </a:lnTo>
                  <a:lnTo>
                    <a:pt x="1507" y="10184"/>
                  </a:lnTo>
                  <a:lnTo>
                    <a:pt x="1769" y="10465"/>
                  </a:lnTo>
                  <a:lnTo>
                    <a:pt x="2050" y="10727"/>
                  </a:lnTo>
                  <a:lnTo>
                    <a:pt x="2351" y="10988"/>
                  </a:lnTo>
                  <a:lnTo>
                    <a:pt x="2652" y="11209"/>
                  </a:lnTo>
                  <a:lnTo>
                    <a:pt x="2974" y="11410"/>
                  </a:lnTo>
                  <a:lnTo>
                    <a:pt x="3295" y="11590"/>
                  </a:lnTo>
                  <a:lnTo>
                    <a:pt x="3637" y="11771"/>
                  </a:lnTo>
                  <a:lnTo>
                    <a:pt x="3978" y="11912"/>
                  </a:lnTo>
                  <a:lnTo>
                    <a:pt x="4340" y="12032"/>
                  </a:lnTo>
                  <a:lnTo>
                    <a:pt x="4681" y="12133"/>
                  </a:lnTo>
                  <a:lnTo>
                    <a:pt x="5063" y="12213"/>
                  </a:lnTo>
                  <a:lnTo>
                    <a:pt x="5424" y="12253"/>
                  </a:lnTo>
                  <a:lnTo>
                    <a:pt x="5786" y="12293"/>
                  </a:lnTo>
                  <a:lnTo>
                    <a:pt x="6168" y="12314"/>
                  </a:lnTo>
                  <a:lnTo>
                    <a:pt x="6610" y="12293"/>
                  </a:lnTo>
                  <a:lnTo>
                    <a:pt x="7051" y="12253"/>
                  </a:lnTo>
                  <a:lnTo>
                    <a:pt x="7473" y="12173"/>
                  </a:lnTo>
                  <a:lnTo>
                    <a:pt x="7915" y="12052"/>
                  </a:lnTo>
                  <a:lnTo>
                    <a:pt x="8337" y="11912"/>
                  </a:lnTo>
                  <a:lnTo>
                    <a:pt x="8739" y="11731"/>
                  </a:lnTo>
                  <a:lnTo>
                    <a:pt x="9161" y="11530"/>
                  </a:lnTo>
                  <a:lnTo>
                    <a:pt x="9542" y="11289"/>
                  </a:lnTo>
                  <a:lnTo>
                    <a:pt x="9803" y="11108"/>
                  </a:lnTo>
                  <a:lnTo>
                    <a:pt x="10044" y="10927"/>
                  </a:lnTo>
                  <a:lnTo>
                    <a:pt x="10265" y="10727"/>
                  </a:lnTo>
                  <a:lnTo>
                    <a:pt x="10486" y="10526"/>
                  </a:lnTo>
                  <a:lnTo>
                    <a:pt x="10707" y="10305"/>
                  </a:lnTo>
                  <a:lnTo>
                    <a:pt x="10908" y="10084"/>
                  </a:lnTo>
                  <a:lnTo>
                    <a:pt x="11089" y="9843"/>
                  </a:lnTo>
                  <a:lnTo>
                    <a:pt x="11250" y="9602"/>
                  </a:lnTo>
                  <a:lnTo>
                    <a:pt x="11410" y="9361"/>
                  </a:lnTo>
                  <a:lnTo>
                    <a:pt x="11571" y="9100"/>
                  </a:lnTo>
                  <a:lnTo>
                    <a:pt x="11712" y="8818"/>
                  </a:lnTo>
                  <a:lnTo>
                    <a:pt x="11832" y="8557"/>
                  </a:lnTo>
                  <a:lnTo>
                    <a:pt x="11933" y="8276"/>
                  </a:lnTo>
                  <a:lnTo>
                    <a:pt x="12033" y="7975"/>
                  </a:lnTo>
                  <a:lnTo>
                    <a:pt x="12113" y="7693"/>
                  </a:lnTo>
                  <a:lnTo>
                    <a:pt x="12194" y="7392"/>
                  </a:lnTo>
                  <a:lnTo>
                    <a:pt x="12234" y="7091"/>
                  </a:lnTo>
                  <a:lnTo>
                    <a:pt x="12274" y="6790"/>
                  </a:lnTo>
                  <a:lnTo>
                    <a:pt x="12294" y="6488"/>
                  </a:lnTo>
                  <a:lnTo>
                    <a:pt x="12314" y="6187"/>
                  </a:lnTo>
                  <a:lnTo>
                    <a:pt x="12314" y="5886"/>
                  </a:lnTo>
                  <a:lnTo>
                    <a:pt x="12294" y="5584"/>
                  </a:lnTo>
                  <a:lnTo>
                    <a:pt x="12254" y="5283"/>
                  </a:lnTo>
                  <a:lnTo>
                    <a:pt x="12194" y="4982"/>
                  </a:lnTo>
                  <a:lnTo>
                    <a:pt x="12134" y="4700"/>
                  </a:lnTo>
                  <a:lnTo>
                    <a:pt x="12053" y="4399"/>
                  </a:lnTo>
                  <a:lnTo>
                    <a:pt x="11973" y="4118"/>
                  </a:lnTo>
                  <a:lnTo>
                    <a:pt x="11852" y="3837"/>
                  </a:lnTo>
                  <a:lnTo>
                    <a:pt x="11732" y="3576"/>
                  </a:lnTo>
                  <a:lnTo>
                    <a:pt x="11611" y="3294"/>
                  </a:lnTo>
                  <a:lnTo>
                    <a:pt x="11451" y="3033"/>
                  </a:lnTo>
                  <a:lnTo>
                    <a:pt x="11290" y="2772"/>
                  </a:lnTo>
                  <a:lnTo>
                    <a:pt x="11109" y="2511"/>
                  </a:lnTo>
                  <a:lnTo>
                    <a:pt x="10928" y="2270"/>
                  </a:lnTo>
                  <a:lnTo>
                    <a:pt x="10727" y="2049"/>
                  </a:lnTo>
                  <a:lnTo>
                    <a:pt x="10527" y="1828"/>
                  </a:lnTo>
                  <a:lnTo>
                    <a:pt x="10306" y="1607"/>
                  </a:lnTo>
                  <a:lnTo>
                    <a:pt x="10085" y="1426"/>
                  </a:lnTo>
                  <a:lnTo>
                    <a:pt x="9844" y="1225"/>
                  </a:lnTo>
                  <a:lnTo>
                    <a:pt x="9603" y="1065"/>
                  </a:lnTo>
                  <a:lnTo>
                    <a:pt x="9341" y="904"/>
                  </a:lnTo>
                  <a:lnTo>
                    <a:pt x="9100" y="743"/>
                  </a:lnTo>
                  <a:lnTo>
                    <a:pt x="8819" y="623"/>
                  </a:lnTo>
                  <a:lnTo>
                    <a:pt x="8558" y="482"/>
                  </a:lnTo>
                  <a:lnTo>
                    <a:pt x="8277" y="382"/>
                  </a:lnTo>
                  <a:lnTo>
                    <a:pt x="7975" y="281"/>
                  </a:lnTo>
                  <a:lnTo>
                    <a:pt x="7694" y="201"/>
                  </a:lnTo>
                  <a:lnTo>
                    <a:pt x="7393" y="141"/>
                  </a:lnTo>
                  <a:lnTo>
                    <a:pt x="7092" y="80"/>
                  </a:lnTo>
                  <a:lnTo>
                    <a:pt x="6790" y="40"/>
                  </a:lnTo>
                  <a:lnTo>
                    <a:pt x="6489" y="20"/>
                  </a:lnTo>
                  <a:lnTo>
                    <a:pt x="618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1" name="Google Shape;2491;p38"/>
            <p:cNvSpPr/>
            <p:nvPr/>
          </p:nvSpPr>
          <p:spPr>
            <a:xfrm>
              <a:off x="3592050" y="4463975"/>
              <a:ext cx="329950" cy="326425"/>
            </a:xfrm>
            <a:custGeom>
              <a:avLst/>
              <a:gdLst/>
              <a:ahLst/>
              <a:cxnLst/>
              <a:rect l="l" t="t" r="r" b="b"/>
              <a:pathLst>
                <a:path w="13198" h="13057" extrusionOk="0">
                  <a:moveTo>
                    <a:pt x="6649" y="3736"/>
                  </a:moveTo>
                  <a:lnTo>
                    <a:pt x="6930" y="3756"/>
                  </a:lnTo>
                  <a:lnTo>
                    <a:pt x="7211" y="3797"/>
                  </a:lnTo>
                  <a:lnTo>
                    <a:pt x="7473" y="3877"/>
                  </a:lnTo>
                  <a:lnTo>
                    <a:pt x="7714" y="3977"/>
                  </a:lnTo>
                  <a:lnTo>
                    <a:pt x="7955" y="4098"/>
                  </a:lnTo>
                  <a:lnTo>
                    <a:pt x="8196" y="4238"/>
                  </a:lnTo>
                  <a:lnTo>
                    <a:pt x="8397" y="4399"/>
                  </a:lnTo>
                  <a:lnTo>
                    <a:pt x="8597" y="4580"/>
                  </a:lnTo>
                  <a:lnTo>
                    <a:pt x="8778" y="4781"/>
                  </a:lnTo>
                  <a:lnTo>
                    <a:pt x="8939" y="5002"/>
                  </a:lnTo>
                  <a:lnTo>
                    <a:pt x="9080" y="5243"/>
                  </a:lnTo>
                  <a:lnTo>
                    <a:pt x="9180" y="5484"/>
                  </a:lnTo>
                  <a:lnTo>
                    <a:pt x="9280" y="5745"/>
                  </a:lnTo>
                  <a:lnTo>
                    <a:pt x="9341" y="6026"/>
                  </a:lnTo>
                  <a:lnTo>
                    <a:pt x="9381" y="6307"/>
                  </a:lnTo>
                  <a:lnTo>
                    <a:pt x="9381" y="6589"/>
                  </a:lnTo>
                  <a:lnTo>
                    <a:pt x="9361" y="6870"/>
                  </a:lnTo>
                  <a:lnTo>
                    <a:pt x="9321" y="7131"/>
                  </a:lnTo>
                  <a:lnTo>
                    <a:pt x="9240" y="7392"/>
                  </a:lnTo>
                  <a:lnTo>
                    <a:pt x="9160" y="7653"/>
                  </a:lnTo>
                  <a:lnTo>
                    <a:pt x="9039" y="7894"/>
                  </a:lnTo>
                  <a:lnTo>
                    <a:pt x="8899" y="8115"/>
                  </a:lnTo>
                  <a:lnTo>
                    <a:pt x="8718" y="8336"/>
                  </a:lnTo>
                  <a:lnTo>
                    <a:pt x="8537" y="8537"/>
                  </a:lnTo>
                  <a:lnTo>
                    <a:pt x="8336" y="8698"/>
                  </a:lnTo>
                  <a:lnTo>
                    <a:pt x="8115" y="8859"/>
                  </a:lnTo>
                  <a:lnTo>
                    <a:pt x="7894" y="8999"/>
                  </a:lnTo>
                  <a:lnTo>
                    <a:pt x="7653" y="9120"/>
                  </a:lnTo>
                  <a:lnTo>
                    <a:pt x="7392" y="9200"/>
                  </a:lnTo>
                  <a:lnTo>
                    <a:pt x="7111" y="9280"/>
                  </a:lnTo>
                  <a:lnTo>
                    <a:pt x="6830" y="9300"/>
                  </a:lnTo>
                  <a:lnTo>
                    <a:pt x="6549" y="9321"/>
                  </a:lnTo>
                  <a:lnTo>
                    <a:pt x="6267" y="9300"/>
                  </a:lnTo>
                  <a:lnTo>
                    <a:pt x="5986" y="9260"/>
                  </a:lnTo>
                  <a:lnTo>
                    <a:pt x="5725" y="9180"/>
                  </a:lnTo>
                  <a:lnTo>
                    <a:pt x="5484" y="9079"/>
                  </a:lnTo>
                  <a:lnTo>
                    <a:pt x="5243" y="8959"/>
                  </a:lnTo>
                  <a:lnTo>
                    <a:pt x="5002" y="8818"/>
                  </a:lnTo>
                  <a:lnTo>
                    <a:pt x="4801" y="8658"/>
                  </a:lnTo>
                  <a:lnTo>
                    <a:pt x="4600" y="8477"/>
                  </a:lnTo>
                  <a:lnTo>
                    <a:pt x="4419" y="8276"/>
                  </a:lnTo>
                  <a:lnTo>
                    <a:pt x="4259" y="8055"/>
                  </a:lnTo>
                  <a:lnTo>
                    <a:pt x="4118" y="7814"/>
                  </a:lnTo>
                  <a:lnTo>
                    <a:pt x="4018" y="7573"/>
                  </a:lnTo>
                  <a:lnTo>
                    <a:pt x="3917" y="7312"/>
                  </a:lnTo>
                  <a:lnTo>
                    <a:pt x="3857" y="7051"/>
                  </a:lnTo>
                  <a:lnTo>
                    <a:pt x="3817" y="6749"/>
                  </a:lnTo>
                  <a:lnTo>
                    <a:pt x="3817" y="6468"/>
                  </a:lnTo>
                  <a:lnTo>
                    <a:pt x="3837" y="6187"/>
                  </a:lnTo>
                  <a:lnTo>
                    <a:pt x="3877" y="5926"/>
                  </a:lnTo>
                  <a:lnTo>
                    <a:pt x="3957" y="5665"/>
                  </a:lnTo>
                  <a:lnTo>
                    <a:pt x="4038" y="5404"/>
                  </a:lnTo>
                  <a:lnTo>
                    <a:pt x="4158" y="5162"/>
                  </a:lnTo>
                  <a:lnTo>
                    <a:pt x="4299" y="4942"/>
                  </a:lnTo>
                  <a:lnTo>
                    <a:pt x="4480" y="4721"/>
                  </a:lnTo>
                  <a:lnTo>
                    <a:pt x="4660" y="4540"/>
                  </a:lnTo>
                  <a:lnTo>
                    <a:pt x="4861" y="4359"/>
                  </a:lnTo>
                  <a:lnTo>
                    <a:pt x="5062" y="4198"/>
                  </a:lnTo>
                  <a:lnTo>
                    <a:pt x="5303" y="4058"/>
                  </a:lnTo>
                  <a:lnTo>
                    <a:pt x="5544" y="3937"/>
                  </a:lnTo>
                  <a:lnTo>
                    <a:pt x="5805" y="3857"/>
                  </a:lnTo>
                  <a:lnTo>
                    <a:pt x="6087" y="3797"/>
                  </a:lnTo>
                  <a:lnTo>
                    <a:pt x="6368" y="3756"/>
                  </a:lnTo>
                  <a:lnTo>
                    <a:pt x="6649" y="3736"/>
                  </a:lnTo>
                  <a:close/>
                  <a:moveTo>
                    <a:pt x="7473" y="0"/>
                  </a:moveTo>
                  <a:lnTo>
                    <a:pt x="6709" y="904"/>
                  </a:lnTo>
                  <a:lnTo>
                    <a:pt x="6428" y="904"/>
                  </a:lnTo>
                  <a:lnTo>
                    <a:pt x="6127" y="924"/>
                  </a:lnTo>
                  <a:lnTo>
                    <a:pt x="5846" y="944"/>
                  </a:lnTo>
                  <a:lnTo>
                    <a:pt x="5564" y="984"/>
                  </a:lnTo>
                  <a:lnTo>
                    <a:pt x="4660" y="221"/>
                  </a:lnTo>
                  <a:lnTo>
                    <a:pt x="4359" y="342"/>
                  </a:lnTo>
                  <a:lnTo>
                    <a:pt x="4058" y="442"/>
                  </a:lnTo>
                  <a:lnTo>
                    <a:pt x="3756" y="583"/>
                  </a:lnTo>
                  <a:lnTo>
                    <a:pt x="3475" y="723"/>
                  </a:lnTo>
                  <a:lnTo>
                    <a:pt x="3375" y="1908"/>
                  </a:lnTo>
                  <a:lnTo>
                    <a:pt x="3154" y="2089"/>
                  </a:lnTo>
                  <a:lnTo>
                    <a:pt x="2933" y="2270"/>
                  </a:lnTo>
                  <a:lnTo>
                    <a:pt x="2712" y="2451"/>
                  </a:lnTo>
                  <a:lnTo>
                    <a:pt x="2511" y="2652"/>
                  </a:lnTo>
                  <a:lnTo>
                    <a:pt x="1326" y="2571"/>
                  </a:lnTo>
                  <a:lnTo>
                    <a:pt x="1145" y="2832"/>
                  </a:lnTo>
                  <a:lnTo>
                    <a:pt x="964" y="3114"/>
                  </a:lnTo>
                  <a:lnTo>
                    <a:pt x="804" y="3395"/>
                  </a:lnTo>
                  <a:lnTo>
                    <a:pt x="663" y="3676"/>
                  </a:lnTo>
                  <a:lnTo>
                    <a:pt x="1286" y="4680"/>
                  </a:lnTo>
                  <a:lnTo>
                    <a:pt x="1185" y="4962"/>
                  </a:lnTo>
                  <a:lnTo>
                    <a:pt x="1125" y="5243"/>
                  </a:lnTo>
                  <a:lnTo>
                    <a:pt x="1065" y="5504"/>
                  </a:lnTo>
                  <a:lnTo>
                    <a:pt x="1025" y="5805"/>
                  </a:lnTo>
                  <a:lnTo>
                    <a:pt x="0" y="6428"/>
                  </a:lnTo>
                  <a:lnTo>
                    <a:pt x="0" y="6749"/>
                  </a:lnTo>
                  <a:lnTo>
                    <a:pt x="20" y="7071"/>
                  </a:lnTo>
                  <a:lnTo>
                    <a:pt x="60" y="7392"/>
                  </a:lnTo>
                  <a:lnTo>
                    <a:pt x="121" y="7714"/>
                  </a:lnTo>
                  <a:lnTo>
                    <a:pt x="1205" y="8176"/>
                  </a:lnTo>
                  <a:lnTo>
                    <a:pt x="1306" y="8437"/>
                  </a:lnTo>
                  <a:lnTo>
                    <a:pt x="1406" y="8698"/>
                  </a:lnTo>
                  <a:lnTo>
                    <a:pt x="1527" y="8959"/>
                  </a:lnTo>
                  <a:lnTo>
                    <a:pt x="1647" y="9220"/>
                  </a:lnTo>
                  <a:lnTo>
                    <a:pt x="1205" y="10305"/>
                  </a:lnTo>
                  <a:lnTo>
                    <a:pt x="1406" y="10586"/>
                  </a:lnTo>
                  <a:lnTo>
                    <a:pt x="1607" y="10827"/>
                  </a:lnTo>
                  <a:lnTo>
                    <a:pt x="1828" y="11068"/>
                  </a:lnTo>
                  <a:lnTo>
                    <a:pt x="2049" y="11289"/>
                  </a:lnTo>
                  <a:lnTo>
                    <a:pt x="3214" y="11028"/>
                  </a:lnTo>
                  <a:lnTo>
                    <a:pt x="3435" y="11189"/>
                  </a:lnTo>
                  <a:lnTo>
                    <a:pt x="3676" y="11329"/>
                  </a:lnTo>
                  <a:lnTo>
                    <a:pt x="3917" y="11470"/>
                  </a:lnTo>
                  <a:lnTo>
                    <a:pt x="4178" y="11610"/>
                  </a:lnTo>
                  <a:lnTo>
                    <a:pt x="4460" y="12755"/>
                  </a:lnTo>
                  <a:lnTo>
                    <a:pt x="4761" y="12856"/>
                  </a:lnTo>
                  <a:lnTo>
                    <a:pt x="5082" y="12936"/>
                  </a:lnTo>
                  <a:lnTo>
                    <a:pt x="5404" y="13017"/>
                  </a:lnTo>
                  <a:lnTo>
                    <a:pt x="5725" y="13057"/>
                  </a:lnTo>
                  <a:lnTo>
                    <a:pt x="6488" y="12153"/>
                  </a:lnTo>
                  <a:lnTo>
                    <a:pt x="6770" y="12153"/>
                  </a:lnTo>
                  <a:lnTo>
                    <a:pt x="7071" y="12133"/>
                  </a:lnTo>
                  <a:lnTo>
                    <a:pt x="7352" y="12113"/>
                  </a:lnTo>
                  <a:lnTo>
                    <a:pt x="7633" y="12072"/>
                  </a:lnTo>
                  <a:lnTo>
                    <a:pt x="8537" y="12836"/>
                  </a:lnTo>
                  <a:lnTo>
                    <a:pt x="8839" y="12735"/>
                  </a:lnTo>
                  <a:lnTo>
                    <a:pt x="9140" y="12615"/>
                  </a:lnTo>
                  <a:lnTo>
                    <a:pt x="9441" y="12474"/>
                  </a:lnTo>
                  <a:lnTo>
                    <a:pt x="9722" y="12334"/>
                  </a:lnTo>
                  <a:lnTo>
                    <a:pt x="9823" y="11148"/>
                  </a:lnTo>
                  <a:lnTo>
                    <a:pt x="10044" y="10968"/>
                  </a:lnTo>
                  <a:lnTo>
                    <a:pt x="10265" y="10787"/>
                  </a:lnTo>
                  <a:lnTo>
                    <a:pt x="10486" y="10606"/>
                  </a:lnTo>
                  <a:lnTo>
                    <a:pt x="10687" y="10405"/>
                  </a:lnTo>
                  <a:lnTo>
                    <a:pt x="11872" y="10486"/>
                  </a:lnTo>
                  <a:lnTo>
                    <a:pt x="12052" y="10224"/>
                  </a:lnTo>
                  <a:lnTo>
                    <a:pt x="12233" y="9943"/>
                  </a:lnTo>
                  <a:lnTo>
                    <a:pt x="12394" y="9662"/>
                  </a:lnTo>
                  <a:lnTo>
                    <a:pt x="12535" y="9381"/>
                  </a:lnTo>
                  <a:lnTo>
                    <a:pt x="11912" y="8376"/>
                  </a:lnTo>
                  <a:lnTo>
                    <a:pt x="12012" y="8095"/>
                  </a:lnTo>
                  <a:lnTo>
                    <a:pt x="12073" y="7834"/>
                  </a:lnTo>
                  <a:lnTo>
                    <a:pt x="12133" y="7553"/>
                  </a:lnTo>
                  <a:lnTo>
                    <a:pt x="12173" y="7252"/>
                  </a:lnTo>
                  <a:lnTo>
                    <a:pt x="13197" y="6629"/>
                  </a:lnTo>
                  <a:lnTo>
                    <a:pt x="13197" y="6307"/>
                  </a:lnTo>
                  <a:lnTo>
                    <a:pt x="13177" y="5986"/>
                  </a:lnTo>
                  <a:lnTo>
                    <a:pt x="13137" y="5665"/>
                  </a:lnTo>
                  <a:lnTo>
                    <a:pt x="13077" y="5343"/>
                  </a:lnTo>
                  <a:lnTo>
                    <a:pt x="11992" y="4901"/>
                  </a:lnTo>
                  <a:lnTo>
                    <a:pt x="11892" y="4620"/>
                  </a:lnTo>
                  <a:lnTo>
                    <a:pt x="11791" y="4359"/>
                  </a:lnTo>
                  <a:lnTo>
                    <a:pt x="11671" y="4098"/>
                  </a:lnTo>
                  <a:lnTo>
                    <a:pt x="11550" y="3837"/>
                  </a:lnTo>
                  <a:lnTo>
                    <a:pt x="11992" y="2752"/>
                  </a:lnTo>
                  <a:lnTo>
                    <a:pt x="11791" y="2491"/>
                  </a:lnTo>
                  <a:lnTo>
                    <a:pt x="11590" y="2230"/>
                  </a:lnTo>
                  <a:lnTo>
                    <a:pt x="11370" y="1989"/>
                  </a:lnTo>
                  <a:lnTo>
                    <a:pt x="11149" y="1768"/>
                  </a:lnTo>
                  <a:lnTo>
                    <a:pt x="9984" y="2049"/>
                  </a:lnTo>
                  <a:lnTo>
                    <a:pt x="9763" y="1868"/>
                  </a:lnTo>
                  <a:lnTo>
                    <a:pt x="9521" y="1728"/>
                  </a:lnTo>
                  <a:lnTo>
                    <a:pt x="9280" y="1587"/>
                  </a:lnTo>
                  <a:lnTo>
                    <a:pt x="9019" y="1446"/>
                  </a:lnTo>
                  <a:lnTo>
                    <a:pt x="8738" y="301"/>
                  </a:lnTo>
                  <a:lnTo>
                    <a:pt x="8437" y="201"/>
                  </a:lnTo>
                  <a:lnTo>
                    <a:pt x="8115" y="121"/>
                  </a:lnTo>
                  <a:lnTo>
                    <a:pt x="7794" y="40"/>
                  </a:lnTo>
                  <a:lnTo>
                    <a:pt x="74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2" name="Google Shape;2492;p38"/>
            <p:cNvSpPr/>
            <p:nvPr/>
          </p:nvSpPr>
          <p:spPr>
            <a:xfrm>
              <a:off x="3659825" y="4529750"/>
              <a:ext cx="194375" cy="194875"/>
            </a:xfrm>
            <a:custGeom>
              <a:avLst/>
              <a:gdLst/>
              <a:ahLst/>
              <a:cxnLst/>
              <a:rect l="l" t="t" r="r" b="b"/>
              <a:pathLst>
                <a:path w="7775" h="7795" extrusionOk="0">
                  <a:moveTo>
                    <a:pt x="3938" y="462"/>
                  </a:moveTo>
                  <a:lnTo>
                    <a:pt x="4280" y="483"/>
                  </a:lnTo>
                  <a:lnTo>
                    <a:pt x="4621" y="543"/>
                  </a:lnTo>
                  <a:lnTo>
                    <a:pt x="4942" y="623"/>
                  </a:lnTo>
                  <a:lnTo>
                    <a:pt x="5244" y="744"/>
                  </a:lnTo>
                  <a:lnTo>
                    <a:pt x="5545" y="884"/>
                  </a:lnTo>
                  <a:lnTo>
                    <a:pt x="5846" y="1065"/>
                  </a:lnTo>
                  <a:lnTo>
                    <a:pt x="6107" y="1286"/>
                  </a:lnTo>
                  <a:lnTo>
                    <a:pt x="6369" y="1507"/>
                  </a:lnTo>
                  <a:lnTo>
                    <a:pt x="6590" y="1768"/>
                  </a:lnTo>
                  <a:lnTo>
                    <a:pt x="6770" y="2029"/>
                  </a:lnTo>
                  <a:lnTo>
                    <a:pt x="6951" y="2331"/>
                  </a:lnTo>
                  <a:lnTo>
                    <a:pt x="7092" y="2632"/>
                  </a:lnTo>
                  <a:lnTo>
                    <a:pt x="7192" y="2953"/>
                  </a:lnTo>
                  <a:lnTo>
                    <a:pt x="7273" y="3275"/>
                  </a:lnTo>
                  <a:lnTo>
                    <a:pt x="7313" y="3616"/>
                  </a:lnTo>
                  <a:lnTo>
                    <a:pt x="7333" y="3958"/>
                  </a:lnTo>
                  <a:lnTo>
                    <a:pt x="7293" y="4299"/>
                  </a:lnTo>
                  <a:lnTo>
                    <a:pt x="7252" y="4621"/>
                  </a:lnTo>
                  <a:lnTo>
                    <a:pt x="7172" y="4942"/>
                  </a:lnTo>
                  <a:lnTo>
                    <a:pt x="7052" y="5263"/>
                  </a:lnTo>
                  <a:lnTo>
                    <a:pt x="6891" y="5565"/>
                  </a:lnTo>
                  <a:lnTo>
                    <a:pt x="6710" y="5846"/>
                  </a:lnTo>
                  <a:lnTo>
                    <a:pt x="6509" y="6127"/>
                  </a:lnTo>
                  <a:lnTo>
                    <a:pt x="6268" y="6368"/>
                  </a:lnTo>
                  <a:lnTo>
                    <a:pt x="6027" y="6589"/>
                  </a:lnTo>
                  <a:lnTo>
                    <a:pt x="5746" y="6790"/>
                  </a:lnTo>
                  <a:lnTo>
                    <a:pt x="5465" y="6951"/>
                  </a:lnTo>
                  <a:lnTo>
                    <a:pt x="5163" y="7091"/>
                  </a:lnTo>
                  <a:lnTo>
                    <a:pt x="4842" y="7212"/>
                  </a:lnTo>
                  <a:lnTo>
                    <a:pt x="4500" y="7272"/>
                  </a:lnTo>
                  <a:lnTo>
                    <a:pt x="4179" y="7332"/>
                  </a:lnTo>
                  <a:lnTo>
                    <a:pt x="3838" y="7332"/>
                  </a:lnTo>
                  <a:lnTo>
                    <a:pt x="3496" y="7312"/>
                  </a:lnTo>
                  <a:lnTo>
                    <a:pt x="3155" y="7252"/>
                  </a:lnTo>
                  <a:lnTo>
                    <a:pt x="2833" y="7172"/>
                  </a:lnTo>
                  <a:lnTo>
                    <a:pt x="2532" y="7051"/>
                  </a:lnTo>
                  <a:lnTo>
                    <a:pt x="2231" y="6910"/>
                  </a:lnTo>
                  <a:lnTo>
                    <a:pt x="1929" y="6730"/>
                  </a:lnTo>
                  <a:lnTo>
                    <a:pt x="1668" y="6529"/>
                  </a:lnTo>
                  <a:lnTo>
                    <a:pt x="1407" y="6288"/>
                  </a:lnTo>
                  <a:lnTo>
                    <a:pt x="1186" y="6027"/>
                  </a:lnTo>
                  <a:lnTo>
                    <a:pt x="1005" y="5766"/>
                  </a:lnTo>
                  <a:lnTo>
                    <a:pt x="825" y="5464"/>
                  </a:lnTo>
                  <a:lnTo>
                    <a:pt x="684" y="5163"/>
                  </a:lnTo>
                  <a:lnTo>
                    <a:pt x="583" y="4842"/>
                  </a:lnTo>
                  <a:lnTo>
                    <a:pt x="503" y="4520"/>
                  </a:lnTo>
                  <a:lnTo>
                    <a:pt x="463" y="4179"/>
                  </a:lnTo>
                  <a:lnTo>
                    <a:pt x="443" y="3837"/>
                  </a:lnTo>
                  <a:lnTo>
                    <a:pt x="463" y="3496"/>
                  </a:lnTo>
                  <a:lnTo>
                    <a:pt x="523" y="3174"/>
                  </a:lnTo>
                  <a:lnTo>
                    <a:pt x="604" y="2853"/>
                  </a:lnTo>
                  <a:lnTo>
                    <a:pt x="724" y="2531"/>
                  </a:lnTo>
                  <a:lnTo>
                    <a:pt x="885" y="2230"/>
                  </a:lnTo>
                  <a:lnTo>
                    <a:pt x="1066" y="1949"/>
                  </a:lnTo>
                  <a:lnTo>
                    <a:pt x="1266" y="1668"/>
                  </a:lnTo>
                  <a:lnTo>
                    <a:pt x="1507" y="1427"/>
                  </a:lnTo>
                  <a:lnTo>
                    <a:pt x="1749" y="1206"/>
                  </a:lnTo>
                  <a:lnTo>
                    <a:pt x="2030" y="1005"/>
                  </a:lnTo>
                  <a:lnTo>
                    <a:pt x="2311" y="844"/>
                  </a:lnTo>
                  <a:lnTo>
                    <a:pt x="2612" y="704"/>
                  </a:lnTo>
                  <a:lnTo>
                    <a:pt x="2934" y="603"/>
                  </a:lnTo>
                  <a:lnTo>
                    <a:pt x="3275" y="523"/>
                  </a:lnTo>
                  <a:lnTo>
                    <a:pt x="3597" y="483"/>
                  </a:lnTo>
                  <a:lnTo>
                    <a:pt x="3938" y="462"/>
                  </a:lnTo>
                  <a:close/>
                  <a:moveTo>
                    <a:pt x="3958" y="0"/>
                  </a:moveTo>
                  <a:lnTo>
                    <a:pt x="3576" y="21"/>
                  </a:lnTo>
                  <a:lnTo>
                    <a:pt x="3175" y="81"/>
                  </a:lnTo>
                  <a:lnTo>
                    <a:pt x="2813" y="161"/>
                  </a:lnTo>
                  <a:lnTo>
                    <a:pt x="2452" y="282"/>
                  </a:lnTo>
                  <a:lnTo>
                    <a:pt x="2110" y="442"/>
                  </a:lnTo>
                  <a:lnTo>
                    <a:pt x="1789" y="623"/>
                  </a:lnTo>
                  <a:lnTo>
                    <a:pt x="1467" y="844"/>
                  </a:lnTo>
                  <a:lnTo>
                    <a:pt x="1186" y="1105"/>
                  </a:lnTo>
                  <a:lnTo>
                    <a:pt x="925" y="1387"/>
                  </a:lnTo>
                  <a:lnTo>
                    <a:pt x="684" y="1688"/>
                  </a:lnTo>
                  <a:lnTo>
                    <a:pt x="483" y="2009"/>
                  </a:lnTo>
                  <a:lnTo>
                    <a:pt x="322" y="2351"/>
                  </a:lnTo>
                  <a:lnTo>
                    <a:pt x="182" y="2712"/>
                  </a:lnTo>
                  <a:lnTo>
                    <a:pt x="81" y="3074"/>
                  </a:lnTo>
                  <a:lnTo>
                    <a:pt x="21" y="3455"/>
                  </a:lnTo>
                  <a:lnTo>
                    <a:pt x="1" y="3837"/>
                  </a:lnTo>
                  <a:lnTo>
                    <a:pt x="1" y="4219"/>
                  </a:lnTo>
                  <a:lnTo>
                    <a:pt x="61" y="4600"/>
                  </a:lnTo>
                  <a:lnTo>
                    <a:pt x="142" y="4982"/>
                  </a:lnTo>
                  <a:lnTo>
                    <a:pt x="262" y="5344"/>
                  </a:lnTo>
                  <a:lnTo>
                    <a:pt x="423" y="5685"/>
                  </a:lnTo>
                  <a:lnTo>
                    <a:pt x="624" y="6007"/>
                  </a:lnTo>
                  <a:lnTo>
                    <a:pt x="845" y="6308"/>
                  </a:lnTo>
                  <a:lnTo>
                    <a:pt x="1086" y="6609"/>
                  </a:lnTo>
                  <a:lnTo>
                    <a:pt x="1367" y="6870"/>
                  </a:lnTo>
                  <a:lnTo>
                    <a:pt x="1648" y="7071"/>
                  </a:lnTo>
                  <a:lnTo>
                    <a:pt x="1929" y="7272"/>
                  </a:lnTo>
                  <a:lnTo>
                    <a:pt x="2231" y="7413"/>
                  </a:lnTo>
                  <a:lnTo>
                    <a:pt x="2552" y="7553"/>
                  </a:lnTo>
                  <a:lnTo>
                    <a:pt x="2873" y="7654"/>
                  </a:lnTo>
                  <a:lnTo>
                    <a:pt x="3195" y="7734"/>
                  </a:lnTo>
                  <a:lnTo>
                    <a:pt x="3536" y="7774"/>
                  </a:lnTo>
                  <a:lnTo>
                    <a:pt x="3878" y="7794"/>
                  </a:lnTo>
                  <a:lnTo>
                    <a:pt x="4199" y="7774"/>
                  </a:lnTo>
                  <a:lnTo>
                    <a:pt x="4601" y="7714"/>
                  </a:lnTo>
                  <a:lnTo>
                    <a:pt x="4983" y="7634"/>
                  </a:lnTo>
                  <a:lnTo>
                    <a:pt x="5344" y="7513"/>
                  </a:lnTo>
                  <a:lnTo>
                    <a:pt x="5686" y="7352"/>
                  </a:lnTo>
                  <a:lnTo>
                    <a:pt x="6007" y="7152"/>
                  </a:lnTo>
                  <a:lnTo>
                    <a:pt x="6328" y="6931"/>
                  </a:lnTo>
                  <a:lnTo>
                    <a:pt x="6590" y="6690"/>
                  </a:lnTo>
                  <a:lnTo>
                    <a:pt x="6851" y="6408"/>
                  </a:lnTo>
                  <a:lnTo>
                    <a:pt x="7092" y="6107"/>
                  </a:lnTo>
                  <a:lnTo>
                    <a:pt x="7273" y="5806"/>
                  </a:lnTo>
                  <a:lnTo>
                    <a:pt x="7453" y="5464"/>
                  </a:lnTo>
                  <a:lnTo>
                    <a:pt x="7594" y="5103"/>
                  </a:lnTo>
                  <a:lnTo>
                    <a:pt x="7694" y="4741"/>
                  </a:lnTo>
                  <a:lnTo>
                    <a:pt x="7755" y="4359"/>
                  </a:lnTo>
                  <a:lnTo>
                    <a:pt x="7775" y="3978"/>
                  </a:lnTo>
                  <a:lnTo>
                    <a:pt x="7755" y="3576"/>
                  </a:lnTo>
                  <a:lnTo>
                    <a:pt x="7714" y="3174"/>
                  </a:lnTo>
                  <a:lnTo>
                    <a:pt x="7614" y="2813"/>
                  </a:lnTo>
                  <a:lnTo>
                    <a:pt x="7493" y="2431"/>
                  </a:lnTo>
                  <a:lnTo>
                    <a:pt x="7333" y="2090"/>
                  </a:lnTo>
                  <a:lnTo>
                    <a:pt x="7152" y="1768"/>
                  </a:lnTo>
                  <a:lnTo>
                    <a:pt x="6931" y="1467"/>
                  </a:lnTo>
                  <a:lnTo>
                    <a:pt x="6670" y="1186"/>
                  </a:lnTo>
                  <a:lnTo>
                    <a:pt x="6409" y="925"/>
                  </a:lnTo>
                  <a:lnTo>
                    <a:pt x="6107" y="704"/>
                  </a:lnTo>
                  <a:lnTo>
                    <a:pt x="5786" y="503"/>
                  </a:lnTo>
                  <a:lnTo>
                    <a:pt x="5445" y="342"/>
                  </a:lnTo>
                  <a:lnTo>
                    <a:pt x="5103" y="201"/>
                  </a:lnTo>
                  <a:lnTo>
                    <a:pt x="4742" y="101"/>
                  </a:lnTo>
                  <a:lnTo>
                    <a:pt x="4360" y="41"/>
                  </a:lnTo>
                  <a:lnTo>
                    <a:pt x="3958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TextBox 2"/>
          <p:cNvSpPr txBox="1"/>
          <p:nvPr/>
        </p:nvSpPr>
        <p:spPr>
          <a:xfrm>
            <a:off x="1106420" y="702200"/>
            <a:ext cx="168815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b="1" dirty="0" err="1">
                <a:solidFill>
                  <a:schemeClr val="accent4">
                    <a:lumMod val="50000"/>
                  </a:schemeClr>
                </a:solidFill>
              </a:rPr>
              <a:t>Hướng</a:t>
            </a:r>
            <a:r>
              <a:rPr lang="en-US" sz="20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000" b="1" dirty="0" err="1">
                <a:solidFill>
                  <a:schemeClr val="accent4">
                    <a:lumMod val="50000"/>
                  </a:schemeClr>
                </a:solidFill>
              </a:rPr>
              <a:t>dẫn</a:t>
            </a:r>
            <a:r>
              <a:rPr lang="en-US" sz="2000" b="1" dirty="0">
                <a:solidFill>
                  <a:schemeClr val="accent4">
                    <a:lumMod val="50000"/>
                  </a:schemeClr>
                </a:solidFill>
              </a:rPr>
              <a:t>: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767478" y="1389580"/>
            <a:ext cx="2455523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err="1"/>
              <a:t>Bước</a:t>
            </a:r>
            <a:r>
              <a:rPr lang="en-US" sz="2000" b="1" dirty="0"/>
              <a:t> 1:</a:t>
            </a:r>
          </a:p>
          <a:p>
            <a:pPr algn="just">
              <a:lnSpc>
                <a:spcPct val="150000"/>
              </a:lnSpc>
            </a:pPr>
            <a:r>
              <a:rPr lang="en-US" sz="2000" dirty="0" err="1"/>
              <a:t>Nhập</a:t>
            </a:r>
            <a:r>
              <a:rPr lang="en-US" sz="2000" dirty="0"/>
              <a:t> </a:t>
            </a:r>
            <a:r>
              <a:rPr lang="en-US" sz="2000" dirty="0" err="1"/>
              <a:t>văn</a:t>
            </a:r>
            <a:r>
              <a:rPr lang="en-US" sz="2000" dirty="0"/>
              <a:t> </a:t>
            </a:r>
            <a:r>
              <a:rPr lang="en-US" sz="2000" dirty="0" err="1"/>
              <a:t>bản</a:t>
            </a:r>
            <a:r>
              <a:rPr lang="en-US" sz="2000" dirty="0"/>
              <a:t> </a:t>
            </a:r>
            <a:r>
              <a:rPr lang="en-US" sz="2000" dirty="0" err="1"/>
              <a:t>vào</a:t>
            </a:r>
            <a:r>
              <a:rPr lang="en-US" sz="2000" dirty="0"/>
              <a:t> </a:t>
            </a:r>
            <a:r>
              <a:rPr lang="en-US" sz="2000" dirty="0" err="1"/>
              <a:t>trang</a:t>
            </a:r>
            <a:r>
              <a:rPr lang="en-US" sz="2000" dirty="0"/>
              <a:t> </a:t>
            </a:r>
            <a:r>
              <a:rPr lang="en-US" sz="2000" dirty="0" err="1"/>
              <a:t>chiếu</a:t>
            </a:r>
            <a:endParaRPr lang="en-US" sz="2000" dirty="0"/>
          </a:p>
        </p:txBody>
      </p:sp>
      <p:sp>
        <p:nvSpPr>
          <p:cNvPr id="161" name="TextBox 160"/>
          <p:cNvSpPr txBox="1"/>
          <p:nvPr/>
        </p:nvSpPr>
        <p:spPr>
          <a:xfrm>
            <a:off x="5713948" y="1417376"/>
            <a:ext cx="2683573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err="1"/>
              <a:t>Bước</a:t>
            </a:r>
            <a:r>
              <a:rPr lang="en-US" sz="2000" b="1" dirty="0"/>
              <a:t> 2:</a:t>
            </a:r>
          </a:p>
          <a:p>
            <a:pPr algn="just">
              <a:lnSpc>
                <a:spcPct val="150000"/>
              </a:lnSpc>
            </a:pPr>
            <a:r>
              <a:rPr lang="en-US" sz="2000" dirty="0" err="1"/>
              <a:t>Thêm</a:t>
            </a:r>
            <a:r>
              <a:rPr lang="en-US" sz="2000" dirty="0"/>
              <a:t> </a:t>
            </a:r>
            <a:r>
              <a:rPr lang="en-US" sz="2000" dirty="0" err="1"/>
              <a:t>một</a:t>
            </a:r>
            <a:r>
              <a:rPr lang="en-US" sz="2000" dirty="0"/>
              <a:t> </a:t>
            </a:r>
            <a:r>
              <a:rPr lang="en-US" sz="2000" dirty="0" err="1"/>
              <a:t>trang</a:t>
            </a:r>
            <a:r>
              <a:rPr lang="en-US" sz="2000" dirty="0"/>
              <a:t> </a:t>
            </a:r>
            <a:r>
              <a:rPr lang="en-US" sz="2000" dirty="0" err="1"/>
              <a:t>chiếu</a:t>
            </a:r>
            <a:endParaRPr lang="en-US" sz="2000" dirty="0"/>
          </a:p>
        </p:txBody>
      </p:sp>
      <p:sp>
        <p:nvSpPr>
          <p:cNvPr id="162" name="TextBox 161"/>
          <p:cNvSpPr txBox="1"/>
          <p:nvPr/>
        </p:nvSpPr>
        <p:spPr>
          <a:xfrm>
            <a:off x="1725402" y="2777255"/>
            <a:ext cx="3183687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err="1"/>
              <a:t>Bước</a:t>
            </a:r>
            <a:r>
              <a:rPr lang="en-US" sz="2000" b="1" dirty="0"/>
              <a:t> 3:</a:t>
            </a:r>
          </a:p>
          <a:p>
            <a:pPr algn="just">
              <a:lnSpc>
                <a:spcPct val="150000"/>
              </a:lnSpc>
            </a:pPr>
            <a:r>
              <a:rPr lang="en-US" sz="2000" dirty="0" err="1"/>
              <a:t>Thêm</a:t>
            </a:r>
            <a:r>
              <a:rPr lang="en-US" sz="2000" dirty="0"/>
              <a:t> </a:t>
            </a:r>
            <a:r>
              <a:rPr lang="en-US" sz="2000" dirty="0" err="1"/>
              <a:t>hình</a:t>
            </a:r>
            <a:r>
              <a:rPr lang="en-US" sz="2000" dirty="0"/>
              <a:t> </a:t>
            </a:r>
            <a:r>
              <a:rPr lang="en-US" sz="2000" dirty="0" err="1"/>
              <a:t>ảnh</a:t>
            </a:r>
            <a:r>
              <a:rPr lang="en-US" sz="2000" dirty="0"/>
              <a:t> minh </a:t>
            </a:r>
            <a:r>
              <a:rPr lang="en-US" sz="2000" dirty="0" err="1"/>
              <a:t>họa</a:t>
            </a:r>
            <a:endParaRPr lang="en-US" sz="2000" dirty="0"/>
          </a:p>
        </p:txBody>
      </p:sp>
      <p:sp>
        <p:nvSpPr>
          <p:cNvPr id="163" name="TextBox 162"/>
          <p:cNvSpPr txBox="1"/>
          <p:nvPr/>
        </p:nvSpPr>
        <p:spPr>
          <a:xfrm>
            <a:off x="5643047" y="2774748"/>
            <a:ext cx="2888297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b="1" dirty="0" err="1"/>
              <a:t>Bước</a:t>
            </a:r>
            <a:r>
              <a:rPr lang="en-US" sz="2000" b="1" dirty="0"/>
              <a:t> 4: </a:t>
            </a:r>
          </a:p>
          <a:p>
            <a:pPr algn="just">
              <a:lnSpc>
                <a:spcPct val="150000"/>
              </a:lnSpc>
            </a:pPr>
            <a:r>
              <a:rPr lang="en-US" sz="2000" dirty="0" err="1"/>
              <a:t>Điều</a:t>
            </a:r>
            <a:r>
              <a:rPr lang="en-US" sz="2000" dirty="0"/>
              <a:t> </a:t>
            </a:r>
            <a:r>
              <a:rPr lang="en-US" sz="2000" dirty="0" err="1"/>
              <a:t>chỉnh</a:t>
            </a:r>
            <a:r>
              <a:rPr lang="en-US" sz="2000" dirty="0"/>
              <a:t> </a:t>
            </a:r>
            <a:r>
              <a:rPr lang="en-US" sz="2000" dirty="0" err="1"/>
              <a:t>kích</a:t>
            </a:r>
            <a:r>
              <a:rPr lang="en-US" sz="2000" dirty="0"/>
              <a:t> </a:t>
            </a:r>
            <a:r>
              <a:rPr lang="en-US" sz="2000" dirty="0" err="1"/>
              <a:t>thước</a:t>
            </a:r>
            <a:r>
              <a:rPr lang="en-US" sz="2000" dirty="0"/>
              <a:t> </a:t>
            </a:r>
            <a:r>
              <a:rPr lang="en-US" sz="2000" dirty="0" err="1"/>
              <a:t>và</a:t>
            </a:r>
            <a:r>
              <a:rPr lang="en-US" sz="2000" dirty="0"/>
              <a:t> </a:t>
            </a:r>
            <a:r>
              <a:rPr lang="en-US" sz="2000" dirty="0" err="1"/>
              <a:t>vị</a:t>
            </a:r>
            <a:r>
              <a:rPr lang="en-US" sz="2000" dirty="0"/>
              <a:t> </a:t>
            </a:r>
            <a:r>
              <a:rPr lang="en-US" sz="2000" dirty="0" err="1"/>
              <a:t>trí</a:t>
            </a:r>
            <a:r>
              <a:rPr lang="en-US" sz="2000" dirty="0"/>
              <a:t> </a:t>
            </a:r>
            <a:r>
              <a:rPr lang="en-US" sz="2000" dirty="0" err="1"/>
              <a:t>của</a:t>
            </a:r>
            <a:r>
              <a:rPr lang="en-US" sz="2000" dirty="0"/>
              <a:t> </a:t>
            </a:r>
            <a:r>
              <a:rPr lang="en-US" sz="2000" dirty="0" err="1"/>
              <a:t>hình</a:t>
            </a:r>
            <a:r>
              <a:rPr lang="en-US" sz="2000" dirty="0"/>
              <a:t> </a:t>
            </a:r>
            <a:r>
              <a:rPr lang="en-US" sz="2000" dirty="0" err="1"/>
              <a:t>ảnh</a:t>
            </a:r>
            <a:r>
              <a:rPr lang="en-US" sz="2000" dirty="0"/>
              <a:t> </a:t>
            </a:r>
            <a:r>
              <a:rPr lang="en-US" sz="2000" dirty="0" err="1"/>
              <a:t>trên</a:t>
            </a:r>
            <a:r>
              <a:rPr lang="en-US" sz="2000" dirty="0"/>
              <a:t> </a:t>
            </a:r>
            <a:r>
              <a:rPr lang="en-US" sz="2000" dirty="0" err="1"/>
              <a:t>trang</a:t>
            </a:r>
            <a:r>
              <a:rPr lang="en-US" sz="2000" dirty="0"/>
              <a:t> </a:t>
            </a:r>
            <a:r>
              <a:rPr lang="en-US" sz="2000" dirty="0" err="1"/>
              <a:t>chiếu</a:t>
            </a:r>
            <a:r>
              <a:rPr lang="en-US" sz="2000" dirty="0"/>
              <a:t>.</a:t>
            </a:r>
          </a:p>
        </p:txBody>
      </p:sp>
    </p:spTree>
  </p:cSld>
  <p:clrMapOvr>
    <a:masterClrMapping/>
  </p:clrMapOvr>
  <p:transition spd="slow">
    <p:cover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3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24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3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/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/>
                                        <p:tgtEl>
                                          <p:spTgt spid="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38" dur="500"/>
                                        <p:tgtEl>
                                          <p:spTgt spid="16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3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24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1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2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3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4" dur="500"/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8" presetClass="entr" presetSubtype="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7" dur="500"/>
                                        <p:tgtEl>
                                          <p:spTgt spid="1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4" grpId="0" animBg="1"/>
      <p:bldP spid="2355" grpId="0" animBg="1"/>
      <p:bldP spid="2356" grpId="0" animBg="1"/>
      <p:bldP spid="2357" grpId="0" animBg="1"/>
      <p:bldP spid="3" grpId="0"/>
      <p:bldP spid="12" grpId="0"/>
      <p:bldP spid="16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25" name="Google Shape;2925;p45"/>
          <p:cNvGrpSpPr/>
          <p:nvPr/>
        </p:nvGrpSpPr>
        <p:grpSpPr>
          <a:xfrm>
            <a:off x="6348326" y="883634"/>
            <a:ext cx="1839617" cy="3715715"/>
            <a:chOff x="3566925" y="2950700"/>
            <a:chExt cx="1246775" cy="2518275"/>
          </a:xfrm>
        </p:grpSpPr>
        <p:sp>
          <p:nvSpPr>
            <p:cNvPr id="2926" name="Google Shape;2926;p45"/>
            <p:cNvSpPr/>
            <p:nvPr/>
          </p:nvSpPr>
          <p:spPr>
            <a:xfrm>
              <a:off x="4501875" y="5382250"/>
              <a:ext cx="311825" cy="86725"/>
            </a:xfrm>
            <a:custGeom>
              <a:avLst/>
              <a:gdLst/>
              <a:ahLst/>
              <a:cxnLst/>
              <a:rect l="l" t="t" r="r" b="b"/>
              <a:pathLst>
                <a:path w="12473" h="3469" extrusionOk="0">
                  <a:moveTo>
                    <a:pt x="5649" y="0"/>
                  </a:moveTo>
                  <a:lnTo>
                    <a:pt x="0" y="690"/>
                  </a:lnTo>
                  <a:lnTo>
                    <a:pt x="243" y="3468"/>
                  </a:lnTo>
                  <a:lnTo>
                    <a:pt x="1529" y="3468"/>
                  </a:lnTo>
                  <a:lnTo>
                    <a:pt x="1529" y="2816"/>
                  </a:lnTo>
                  <a:lnTo>
                    <a:pt x="4903" y="3468"/>
                  </a:lnTo>
                  <a:lnTo>
                    <a:pt x="12473" y="3468"/>
                  </a:lnTo>
                  <a:lnTo>
                    <a:pt x="564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7" name="Google Shape;2927;p45"/>
            <p:cNvSpPr/>
            <p:nvPr/>
          </p:nvSpPr>
          <p:spPr>
            <a:xfrm>
              <a:off x="4364850" y="3463850"/>
              <a:ext cx="207900" cy="178075"/>
            </a:xfrm>
            <a:custGeom>
              <a:avLst/>
              <a:gdLst/>
              <a:ahLst/>
              <a:cxnLst/>
              <a:rect l="l" t="t" r="r" b="b"/>
              <a:pathLst>
                <a:path w="8316" h="7123" extrusionOk="0">
                  <a:moveTo>
                    <a:pt x="1659" y="1"/>
                  </a:moveTo>
                  <a:lnTo>
                    <a:pt x="0" y="4979"/>
                  </a:lnTo>
                  <a:lnTo>
                    <a:pt x="6749" y="7123"/>
                  </a:lnTo>
                  <a:lnTo>
                    <a:pt x="8315" y="2853"/>
                  </a:lnTo>
                  <a:lnTo>
                    <a:pt x="1659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8" name="Google Shape;2928;p45"/>
            <p:cNvSpPr/>
            <p:nvPr/>
          </p:nvSpPr>
          <p:spPr>
            <a:xfrm>
              <a:off x="4362525" y="3461075"/>
              <a:ext cx="212550" cy="183175"/>
            </a:xfrm>
            <a:custGeom>
              <a:avLst/>
              <a:gdLst/>
              <a:ahLst/>
              <a:cxnLst/>
              <a:rect l="l" t="t" r="r" b="b"/>
              <a:pathLst>
                <a:path w="8502" h="7327" extrusionOk="0">
                  <a:moveTo>
                    <a:pt x="1808" y="242"/>
                  </a:moveTo>
                  <a:lnTo>
                    <a:pt x="8278" y="3020"/>
                  </a:lnTo>
                  <a:lnTo>
                    <a:pt x="6767" y="7122"/>
                  </a:lnTo>
                  <a:lnTo>
                    <a:pt x="224" y="5034"/>
                  </a:lnTo>
                  <a:lnTo>
                    <a:pt x="1808" y="242"/>
                  </a:lnTo>
                  <a:close/>
                  <a:moveTo>
                    <a:pt x="1752" y="0"/>
                  </a:moveTo>
                  <a:lnTo>
                    <a:pt x="1715" y="19"/>
                  </a:lnTo>
                  <a:lnTo>
                    <a:pt x="1678" y="37"/>
                  </a:lnTo>
                  <a:lnTo>
                    <a:pt x="1659" y="75"/>
                  </a:lnTo>
                  <a:lnTo>
                    <a:pt x="0" y="5071"/>
                  </a:lnTo>
                  <a:lnTo>
                    <a:pt x="0" y="5108"/>
                  </a:lnTo>
                  <a:lnTo>
                    <a:pt x="0" y="5146"/>
                  </a:lnTo>
                  <a:lnTo>
                    <a:pt x="37" y="5164"/>
                  </a:lnTo>
                  <a:lnTo>
                    <a:pt x="56" y="5183"/>
                  </a:lnTo>
                  <a:lnTo>
                    <a:pt x="6805" y="7327"/>
                  </a:lnTo>
                  <a:lnTo>
                    <a:pt x="6842" y="7327"/>
                  </a:lnTo>
                  <a:lnTo>
                    <a:pt x="6898" y="7308"/>
                  </a:lnTo>
                  <a:lnTo>
                    <a:pt x="6917" y="7271"/>
                  </a:lnTo>
                  <a:lnTo>
                    <a:pt x="8501" y="3002"/>
                  </a:lnTo>
                  <a:lnTo>
                    <a:pt x="8501" y="2964"/>
                  </a:lnTo>
                  <a:lnTo>
                    <a:pt x="8501" y="2927"/>
                  </a:lnTo>
                  <a:lnTo>
                    <a:pt x="8464" y="2890"/>
                  </a:lnTo>
                  <a:lnTo>
                    <a:pt x="8445" y="2871"/>
                  </a:lnTo>
                  <a:lnTo>
                    <a:pt x="1790" y="19"/>
                  </a:lnTo>
                  <a:lnTo>
                    <a:pt x="175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9" name="Google Shape;2929;p45"/>
            <p:cNvSpPr/>
            <p:nvPr/>
          </p:nvSpPr>
          <p:spPr>
            <a:xfrm>
              <a:off x="4342475" y="3002900"/>
              <a:ext cx="441400" cy="535550"/>
            </a:xfrm>
            <a:custGeom>
              <a:avLst/>
              <a:gdLst/>
              <a:ahLst/>
              <a:cxnLst/>
              <a:rect l="l" t="t" r="r" b="b"/>
              <a:pathLst>
                <a:path w="17656" h="21422" extrusionOk="0">
                  <a:moveTo>
                    <a:pt x="7961" y="1"/>
                  </a:moveTo>
                  <a:lnTo>
                    <a:pt x="7644" y="19"/>
                  </a:lnTo>
                  <a:lnTo>
                    <a:pt x="7327" y="38"/>
                  </a:lnTo>
                  <a:lnTo>
                    <a:pt x="6749" y="131"/>
                  </a:lnTo>
                  <a:lnTo>
                    <a:pt x="6190" y="262"/>
                  </a:lnTo>
                  <a:lnTo>
                    <a:pt x="5668" y="411"/>
                  </a:lnTo>
                  <a:lnTo>
                    <a:pt x="5165" y="597"/>
                  </a:lnTo>
                  <a:lnTo>
                    <a:pt x="4698" y="821"/>
                  </a:lnTo>
                  <a:lnTo>
                    <a:pt x="4270" y="1063"/>
                  </a:lnTo>
                  <a:lnTo>
                    <a:pt x="3860" y="1343"/>
                  </a:lnTo>
                  <a:lnTo>
                    <a:pt x="3468" y="1623"/>
                  </a:lnTo>
                  <a:lnTo>
                    <a:pt x="3114" y="1940"/>
                  </a:lnTo>
                  <a:lnTo>
                    <a:pt x="2778" y="2257"/>
                  </a:lnTo>
                  <a:lnTo>
                    <a:pt x="2461" y="2592"/>
                  </a:lnTo>
                  <a:lnTo>
                    <a:pt x="2182" y="2946"/>
                  </a:lnTo>
                  <a:lnTo>
                    <a:pt x="1921" y="3301"/>
                  </a:lnTo>
                  <a:lnTo>
                    <a:pt x="1678" y="3655"/>
                  </a:lnTo>
                  <a:lnTo>
                    <a:pt x="1455" y="4009"/>
                  </a:lnTo>
                  <a:lnTo>
                    <a:pt x="1249" y="4363"/>
                  </a:lnTo>
                  <a:lnTo>
                    <a:pt x="1082" y="4717"/>
                  </a:lnTo>
                  <a:lnTo>
                    <a:pt x="914" y="5053"/>
                  </a:lnTo>
                  <a:lnTo>
                    <a:pt x="765" y="5389"/>
                  </a:lnTo>
                  <a:lnTo>
                    <a:pt x="541" y="6022"/>
                  </a:lnTo>
                  <a:lnTo>
                    <a:pt x="355" y="6563"/>
                  </a:lnTo>
                  <a:lnTo>
                    <a:pt x="243" y="7011"/>
                  </a:lnTo>
                  <a:lnTo>
                    <a:pt x="168" y="7327"/>
                  </a:lnTo>
                  <a:lnTo>
                    <a:pt x="131" y="7626"/>
                  </a:lnTo>
                  <a:lnTo>
                    <a:pt x="75" y="8017"/>
                  </a:lnTo>
                  <a:lnTo>
                    <a:pt x="56" y="8465"/>
                  </a:lnTo>
                  <a:lnTo>
                    <a:pt x="19" y="8987"/>
                  </a:lnTo>
                  <a:lnTo>
                    <a:pt x="0" y="9546"/>
                  </a:lnTo>
                  <a:lnTo>
                    <a:pt x="0" y="10161"/>
                  </a:lnTo>
                  <a:lnTo>
                    <a:pt x="0" y="10795"/>
                  </a:lnTo>
                  <a:lnTo>
                    <a:pt x="19" y="11466"/>
                  </a:lnTo>
                  <a:lnTo>
                    <a:pt x="56" y="12137"/>
                  </a:lnTo>
                  <a:lnTo>
                    <a:pt x="131" y="12809"/>
                  </a:lnTo>
                  <a:lnTo>
                    <a:pt x="205" y="13480"/>
                  </a:lnTo>
                  <a:lnTo>
                    <a:pt x="317" y="14132"/>
                  </a:lnTo>
                  <a:lnTo>
                    <a:pt x="448" y="14766"/>
                  </a:lnTo>
                  <a:lnTo>
                    <a:pt x="616" y="15344"/>
                  </a:lnTo>
                  <a:lnTo>
                    <a:pt x="709" y="15624"/>
                  </a:lnTo>
                  <a:lnTo>
                    <a:pt x="802" y="15885"/>
                  </a:lnTo>
                  <a:lnTo>
                    <a:pt x="914" y="16127"/>
                  </a:lnTo>
                  <a:lnTo>
                    <a:pt x="1026" y="16351"/>
                  </a:lnTo>
                  <a:lnTo>
                    <a:pt x="1287" y="16798"/>
                  </a:lnTo>
                  <a:lnTo>
                    <a:pt x="1566" y="17246"/>
                  </a:lnTo>
                  <a:lnTo>
                    <a:pt x="1883" y="17656"/>
                  </a:lnTo>
                  <a:lnTo>
                    <a:pt x="2238" y="18066"/>
                  </a:lnTo>
                  <a:lnTo>
                    <a:pt x="2592" y="18476"/>
                  </a:lnTo>
                  <a:lnTo>
                    <a:pt x="2965" y="18849"/>
                  </a:lnTo>
                  <a:lnTo>
                    <a:pt x="3337" y="19222"/>
                  </a:lnTo>
                  <a:lnTo>
                    <a:pt x="3729" y="19557"/>
                  </a:lnTo>
                  <a:lnTo>
                    <a:pt x="4102" y="19874"/>
                  </a:lnTo>
                  <a:lnTo>
                    <a:pt x="4475" y="20173"/>
                  </a:lnTo>
                  <a:lnTo>
                    <a:pt x="4829" y="20434"/>
                  </a:lnTo>
                  <a:lnTo>
                    <a:pt x="5183" y="20676"/>
                  </a:lnTo>
                  <a:lnTo>
                    <a:pt x="5481" y="20862"/>
                  </a:lnTo>
                  <a:lnTo>
                    <a:pt x="5780" y="21030"/>
                  </a:lnTo>
                  <a:lnTo>
                    <a:pt x="6022" y="21161"/>
                  </a:lnTo>
                  <a:lnTo>
                    <a:pt x="6227" y="21254"/>
                  </a:lnTo>
                  <a:lnTo>
                    <a:pt x="6470" y="21329"/>
                  </a:lnTo>
                  <a:lnTo>
                    <a:pt x="6768" y="21384"/>
                  </a:lnTo>
                  <a:lnTo>
                    <a:pt x="7122" y="21422"/>
                  </a:lnTo>
                  <a:lnTo>
                    <a:pt x="8036" y="21422"/>
                  </a:lnTo>
                  <a:lnTo>
                    <a:pt x="8558" y="21384"/>
                  </a:lnTo>
                  <a:lnTo>
                    <a:pt x="9117" y="21310"/>
                  </a:lnTo>
                  <a:lnTo>
                    <a:pt x="9713" y="21179"/>
                  </a:lnTo>
                  <a:lnTo>
                    <a:pt x="10329" y="21030"/>
                  </a:lnTo>
                  <a:lnTo>
                    <a:pt x="10646" y="20918"/>
                  </a:lnTo>
                  <a:lnTo>
                    <a:pt x="10963" y="20807"/>
                  </a:lnTo>
                  <a:lnTo>
                    <a:pt x="11279" y="20695"/>
                  </a:lnTo>
                  <a:lnTo>
                    <a:pt x="11596" y="20546"/>
                  </a:lnTo>
                  <a:lnTo>
                    <a:pt x="11932" y="20396"/>
                  </a:lnTo>
                  <a:lnTo>
                    <a:pt x="12249" y="20229"/>
                  </a:lnTo>
                  <a:lnTo>
                    <a:pt x="12566" y="20042"/>
                  </a:lnTo>
                  <a:lnTo>
                    <a:pt x="12901" y="19837"/>
                  </a:lnTo>
                  <a:lnTo>
                    <a:pt x="13218" y="19613"/>
                  </a:lnTo>
                  <a:lnTo>
                    <a:pt x="13535" y="19371"/>
                  </a:lnTo>
                  <a:lnTo>
                    <a:pt x="13834" y="19129"/>
                  </a:lnTo>
                  <a:lnTo>
                    <a:pt x="14151" y="18849"/>
                  </a:lnTo>
                  <a:lnTo>
                    <a:pt x="14449" y="18551"/>
                  </a:lnTo>
                  <a:lnTo>
                    <a:pt x="14747" y="18234"/>
                  </a:lnTo>
                  <a:lnTo>
                    <a:pt x="14934" y="17954"/>
                  </a:lnTo>
                  <a:lnTo>
                    <a:pt x="15120" y="17674"/>
                  </a:lnTo>
                  <a:lnTo>
                    <a:pt x="15269" y="17376"/>
                  </a:lnTo>
                  <a:lnTo>
                    <a:pt x="15400" y="17059"/>
                  </a:lnTo>
                  <a:lnTo>
                    <a:pt x="15530" y="16761"/>
                  </a:lnTo>
                  <a:lnTo>
                    <a:pt x="15623" y="16444"/>
                  </a:lnTo>
                  <a:lnTo>
                    <a:pt x="15698" y="16127"/>
                  </a:lnTo>
                  <a:lnTo>
                    <a:pt x="15773" y="15829"/>
                  </a:lnTo>
                  <a:lnTo>
                    <a:pt x="15884" y="15251"/>
                  </a:lnTo>
                  <a:lnTo>
                    <a:pt x="15940" y="14729"/>
                  </a:lnTo>
                  <a:lnTo>
                    <a:pt x="15996" y="14300"/>
                  </a:lnTo>
                  <a:lnTo>
                    <a:pt x="16034" y="13983"/>
                  </a:lnTo>
                  <a:lnTo>
                    <a:pt x="16108" y="13685"/>
                  </a:lnTo>
                  <a:lnTo>
                    <a:pt x="16239" y="13331"/>
                  </a:lnTo>
                  <a:lnTo>
                    <a:pt x="16388" y="12939"/>
                  </a:lnTo>
                  <a:lnTo>
                    <a:pt x="16574" y="12510"/>
                  </a:lnTo>
                  <a:lnTo>
                    <a:pt x="16928" y="11671"/>
                  </a:lnTo>
                  <a:lnTo>
                    <a:pt x="17096" y="11261"/>
                  </a:lnTo>
                  <a:lnTo>
                    <a:pt x="17227" y="10888"/>
                  </a:lnTo>
                  <a:lnTo>
                    <a:pt x="17339" y="10534"/>
                  </a:lnTo>
                  <a:lnTo>
                    <a:pt x="17450" y="10068"/>
                  </a:lnTo>
                  <a:lnTo>
                    <a:pt x="17544" y="9490"/>
                  </a:lnTo>
                  <a:lnTo>
                    <a:pt x="17600" y="9173"/>
                  </a:lnTo>
                  <a:lnTo>
                    <a:pt x="17618" y="8838"/>
                  </a:lnTo>
                  <a:lnTo>
                    <a:pt x="17637" y="8483"/>
                  </a:lnTo>
                  <a:lnTo>
                    <a:pt x="17655" y="8111"/>
                  </a:lnTo>
                  <a:lnTo>
                    <a:pt x="17637" y="7738"/>
                  </a:lnTo>
                  <a:lnTo>
                    <a:pt x="17618" y="7346"/>
                  </a:lnTo>
                  <a:lnTo>
                    <a:pt x="17581" y="6936"/>
                  </a:lnTo>
                  <a:lnTo>
                    <a:pt x="17506" y="6526"/>
                  </a:lnTo>
                  <a:lnTo>
                    <a:pt x="17432" y="6116"/>
                  </a:lnTo>
                  <a:lnTo>
                    <a:pt x="17320" y="5706"/>
                  </a:lnTo>
                  <a:lnTo>
                    <a:pt x="17189" y="5277"/>
                  </a:lnTo>
                  <a:lnTo>
                    <a:pt x="17022" y="4867"/>
                  </a:lnTo>
                  <a:lnTo>
                    <a:pt x="16835" y="4456"/>
                  </a:lnTo>
                  <a:lnTo>
                    <a:pt x="16611" y="4046"/>
                  </a:lnTo>
                  <a:lnTo>
                    <a:pt x="16350" y="3655"/>
                  </a:lnTo>
                  <a:lnTo>
                    <a:pt x="16052" y="3263"/>
                  </a:lnTo>
                  <a:lnTo>
                    <a:pt x="15717" y="2872"/>
                  </a:lnTo>
                  <a:lnTo>
                    <a:pt x="15344" y="2518"/>
                  </a:lnTo>
                  <a:lnTo>
                    <a:pt x="14934" y="2163"/>
                  </a:lnTo>
                  <a:lnTo>
                    <a:pt x="14486" y="1828"/>
                  </a:lnTo>
                  <a:lnTo>
                    <a:pt x="13983" y="1511"/>
                  </a:lnTo>
                  <a:lnTo>
                    <a:pt x="13442" y="1213"/>
                  </a:lnTo>
                  <a:lnTo>
                    <a:pt x="12864" y="951"/>
                  </a:lnTo>
                  <a:lnTo>
                    <a:pt x="12212" y="690"/>
                  </a:lnTo>
                  <a:lnTo>
                    <a:pt x="11522" y="485"/>
                  </a:lnTo>
                  <a:lnTo>
                    <a:pt x="10776" y="280"/>
                  </a:lnTo>
                  <a:lnTo>
                    <a:pt x="10385" y="206"/>
                  </a:lnTo>
                  <a:lnTo>
                    <a:pt x="10012" y="150"/>
                  </a:lnTo>
                  <a:lnTo>
                    <a:pt x="9658" y="94"/>
                  </a:lnTo>
                  <a:lnTo>
                    <a:pt x="9303" y="38"/>
                  </a:lnTo>
                  <a:lnTo>
                    <a:pt x="8949" y="19"/>
                  </a:lnTo>
                  <a:lnTo>
                    <a:pt x="8614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0" name="Google Shape;2930;p45"/>
            <p:cNvSpPr/>
            <p:nvPr/>
          </p:nvSpPr>
          <p:spPr>
            <a:xfrm>
              <a:off x="4342475" y="3002900"/>
              <a:ext cx="441400" cy="535550"/>
            </a:xfrm>
            <a:custGeom>
              <a:avLst/>
              <a:gdLst/>
              <a:ahLst/>
              <a:cxnLst/>
              <a:rect l="l" t="t" r="r" b="b"/>
              <a:pathLst>
                <a:path w="17656" h="21422" fill="none" extrusionOk="0">
                  <a:moveTo>
                    <a:pt x="6227" y="21254"/>
                  </a:moveTo>
                  <a:lnTo>
                    <a:pt x="6227" y="21254"/>
                  </a:lnTo>
                  <a:lnTo>
                    <a:pt x="6022" y="21161"/>
                  </a:lnTo>
                  <a:lnTo>
                    <a:pt x="5780" y="21030"/>
                  </a:lnTo>
                  <a:lnTo>
                    <a:pt x="5481" y="20862"/>
                  </a:lnTo>
                  <a:lnTo>
                    <a:pt x="5183" y="20676"/>
                  </a:lnTo>
                  <a:lnTo>
                    <a:pt x="4829" y="20434"/>
                  </a:lnTo>
                  <a:lnTo>
                    <a:pt x="4475" y="20173"/>
                  </a:lnTo>
                  <a:lnTo>
                    <a:pt x="4102" y="19874"/>
                  </a:lnTo>
                  <a:lnTo>
                    <a:pt x="3729" y="19557"/>
                  </a:lnTo>
                  <a:lnTo>
                    <a:pt x="3337" y="19222"/>
                  </a:lnTo>
                  <a:lnTo>
                    <a:pt x="2965" y="18849"/>
                  </a:lnTo>
                  <a:lnTo>
                    <a:pt x="2592" y="18476"/>
                  </a:lnTo>
                  <a:lnTo>
                    <a:pt x="2238" y="18066"/>
                  </a:lnTo>
                  <a:lnTo>
                    <a:pt x="1883" y="17656"/>
                  </a:lnTo>
                  <a:lnTo>
                    <a:pt x="1566" y="17246"/>
                  </a:lnTo>
                  <a:lnTo>
                    <a:pt x="1287" y="16798"/>
                  </a:lnTo>
                  <a:lnTo>
                    <a:pt x="1026" y="16351"/>
                  </a:lnTo>
                  <a:lnTo>
                    <a:pt x="1026" y="16351"/>
                  </a:lnTo>
                  <a:lnTo>
                    <a:pt x="914" y="16127"/>
                  </a:lnTo>
                  <a:lnTo>
                    <a:pt x="802" y="15885"/>
                  </a:lnTo>
                  <a:lnTo>
                    <a:pt x="709" y="15624"/>
                  </a:lnTo>
                  <a:lnTo>
                    <a:pt x="616" y="15344"/>
                  </a:lnTo>
                  <a:lnTo>
                    <a:pt x="448" y="14766"/>
                  </a:lnTo>
                  <a:lnTo>
                    <a:pt x="317" y="14132"/>
                  </a:lnTo>
                  <a:lnTo>
                    <a:pt x="205" y="13480"/>
                  </a:lnTo>
                  <a:lnTo>
                    <a:pt x="131" y="12809"/>
                  </a:lnTo>
                  <a:lnTo>
                    <a:pt x="56" y="12137"/>
                  </a:lnTo>
                  <a:lnTo>
                    <a:pt x="19" y="11466"/>
                  </a:lnTo>
                  <a:lnTo>
                    <a:pt x="0" y="10795"/>
                  </a:lnTo>
                  <a:lnTo>
                    <a:pt x="0" y="10161"/>
                  </a:lnTo>
                  <a:lnTo>
                    <a:pt x="0" y="9546"/>
                  </a:lnTo>
                  <a:lnTo>
                    <a:pt x="19" y="8987"/>
                  </a:lnTo>
                  <a:lnTo>
                    <a:pt x="56" y="8465"/>
                  </a:lnTo>
                  <a:lnTo>
                    <a:pt x="75" y="8017"/>
                  </a:lnTo>
                  <a:lnTo>
                    <a:pt x="131" y="7626"/>
                  </a:lnTo>
                  <a:lnTo>
                    <a:pt x="168" y="7327"/>
                  </a:lnTo>
                  <a:lnTo>
                    <a:pt x="168" y="7327"/>
                  </a:lnTo>
                  <a:lnTo>
                    <a:pt x="243" y="7011"/>
                  </a:lnTo>
                  <a:lnTo>
                    <a:pt x="355" y="6563"/>
                  </a:lnTo>
                  <a:lnTo>
                    <a:pt x="541" y="6022"/>
                  </a:lnTo>
                  <a:lnTo>
                    <a:pt x="765" y="5389"/>
                  </a:lnTo>
                  <a:lnTo>
                    <a:pt x="914" y="5053"/>
                  </a:lnTo>
                  <a:lnTo>
                    <a:pt x="1082" y="4717"/>
                  </a:lnTo>
                  <a:lnTo>
                    <a:pt x="1249" y="4363"/>
                  </a:lnTo>
                  <a:lnTo>
                    <a:pt x="1455" y="4009"/>
                  </a:lnTo>
                  <a:lnTo>
                    <a:pt x="1678" y="3655"/>
                  </a:lnTo>
                  <a:lnTo>
                    <a:pt x="1921" y="3301"/>
                  </a:lnTo>
                  <a:lnTo>
                    <a:pt x="2182" y="2946"/>
                  </a:lnTo>
                  <a:lnTo>
                    <a:pt x="2461" y="2592"/>
                  </a:lnTo>
                  <a:lnTo>
                    <a:pt x="2778" y="2257"/>
                  </a:lnTo>
                  <a:lnTo>
                    <a:pt x="3114" y="1940"/>
                  </a:lnTo>
                  <a:lnTo>
                    <a:pt x="3468" y="1623"/>
                  </a:lnTo>
                  <a:lnTo>
                    <a:pt x="3860" y="1343"/>
                  </a:lnTo>
                  <a:lnTo>
                    <a:pt x="4270" y="1063"/>
                  </a:lnTo>
                  <a:lnTo>
                    <a:pt x="4698" y="821"/>
                  </a:lnTo>
                  <a:lnTo>
                    <a:pt x="5165" y="597"/>
                  </a:lnTo>
                  <a:lnTo>
                    <a:pt x="5668" y="411"/>
                  </a:lnTo>
                  <a:lnTo>
                    <a:pt x="6190" y="262"/>
                  </a:lnTo>
                  <a:lnTo>
                    <a:pt x="6749" y="131"/>
                  </a:lnTo>
                  <a:lnTo>
                    <a:pt x="7327" y="38"/>
                  </a:lnTo>
                  <a:lnTo>
                    <a:pt x="7644" y="19"/>
                  </a:lnTo>
                  <a:lnTo>
                    <a:pt x="7961" y="1"/>
                  </a:lnTo>
                  <a:lnTo>
                    <a:pt x="8278" y="1"/>
                  </a:lnTo>
                  <a:lnTo>
                    <a:pt x="8614" y="1"/>
                  </a:lnTo>
                  <a:lnTo>
                    <a:pt x="8949" y="19"/>
                  </a:lnTo>
                  <a:lnTo>
                    <a:pt x="9303" y="38"/>
                  </a:lnTo>
                  <a:lnTo>
                    <a:pt x="9658" y="94"/>
                  </a:lnTo>
                  <a:lnTo>
                    <a:pt x="10012" y="150"/>
                  </a:lnTo>
                  <a:lnTo>
                    <a:pt x="10385" y="206"/>
                  </a:lnTo>
                  <a:lnTo>
                    <a:pt x="10776" y="280"/>
                  </a:lnTo>
                  <a:lnTo>
                    <a:pt x="10776" y="280"/>
                  </a:lnTo>
                  <a:lnTo>
                    <a:pt x="11522" y="485"/>
                  </a:lnTo>
                  <a:lnTo>
                    <a:pt x="12212" y="690"/>
                  </a:lnTo>
                  <a:lnTo>
                    <a:pt x="12864" y="951"/>
                  </a:lnTo>
                  <a:lnTo>
                    <a:pt x="13442" y="1213"/>
                  </a:lnTo>
                  <a:lnTo>
                    <a:pt x="13983" y="1511"/>
                  </a:lnTo>
                  <a:lnTo>
                    <a:pt x="14486" y="1828"/>
                  </a:lnTo>
                  <a:lnTo>
                    <a:pt x="14934" y="2163"/>
                  </a:lnTo>
                  <a:lnTo>
                    <a:pt x="15344" y="2518"/>
                  </a:lnTo>
                  <a:lnTo>
                    <a:pt x="15717" y="2872"/>
                  </a:lnTo>
                  <a:lnTo>
                    <a:pt x="16052" y="3263"/>
                  </a:lnTo>
                  <a:lnTo>
                    <a:pt x="16350" y="3655"/>
                  </a:lnTo>
                  <a:lnTo>
                    <a:pt x="16611" y="4046"/>
                  </a:lnTo>
                  <a:lnTo>
                    <a:pt x="16835" y="4456"/>
                  </a:lnTo>
                  <a:lnTo>
                    <a:pt x="17022" y="4867"/>
                  </a:lnTo>
                  <a:lnTo>
                    <a:pt x="17189" y="5277"/>
                  </a:lnTo>
                  <a:lnTo>
                    <a:pt x="17320" y="5706"/>
                  </a:lnTo>
                  <a:lnTo>
                    <a:pt x="17432" y="6116"/>
                  </a:lnTo>
                  <a:lnTo>
                    <a:pt x="17506" y="6526"/>
                  </a:lnTo>
                  <a:lnTo>
                    <a:pt x="17581" y="6936"/>
                  </a:lnTo>
                  <a:lnTo>
                    <a:pt x="17618" y="7346"/>
                  </a:lnTo>
                  <a:lnTo>
                    <a:pt x="17637" y="7738"/>
                  </a:lnTo>
                  <a:lnTo>
                    <a:pt x="17655" y="8111"/>
                  </a:lnTo>
                  <a:lnTo>
                    <a:pt x="17637" y="8483"/>
                  </a:lnTo>
                  <a:lnTo>
                    <a:pt x="17618" y="8838"/>
                  </a:lnTo>
                  <a:lnTo>
                    <a:pt x="17600" y="9173"/>
                  </a:lnTo>
                  <a:lnTo>
                    <a:pt x="17544" y="9490"/>
                  </a:lnTo>
                  <a:lnTo>
                    <a:pt x="17450" y="10068"/>
                  </a:lnTo>
                  <a:lnTo>
                    <a:pt x="17339" y="10534"/>
                  </a:lnTo>
                  <a:lnTo>
                    <a:pt x="17227" y="10888"/>
                  </a:lnTo>
                  <a:lnTo>
                    <a:pt x="17227" y="10888"/>
                  </a:lnTo>
                  <a:lnTo>
                    <a:pt x="17096" y="11261"/>
                  </a:lnTo>
                  <a:lnTo>
                    <a:pt x="16928" y="11671"/>
                  </a:lnTo>
                  <a:lnTo>
                    <a:pt x="16574" y="12510"/>
                  </a:lnTo>
                  <a:lnTo>
                    <a:pt x="16388" y="12939"/>
                  </a:lnTo>
                  <a:lnTo>
                    <a:pt x="16239" y="13331"/>
                  </a:lnTo>
                  <a:lnTo>
                    <a:pt x="16108" y="13685"/>
                  </a:lnTo>
                  <a:lnTo>
                    <a:pt x="16034" y="13983"/>
                  </a:lnTo>
                  <a:lnTo>
                    <a:pt x="16034" y="13983"/>
                  </a:lnTo>
                  <a:lnTo>
                    <a:pt x="15996" y="14300"/>
                  </a:lnTo>
                  <a:lnTo>
                    <a:pt x="15940" y="14729"/>
                  </a:lnTo>
                  <a:lnTo>
                    <a:pt x="15884" y="15251"/>
                  </a:lnTo>
                  <a:lnTo>
                    <a:pt x="15773" y="15829"/>
                  </a:lnTo>
                  <a:lnTo>
                    <a:pt x="15698" y="16127"/>
                  </a:lnTo>
                  <a:lnTo>
                    <a:pt x="15623" y="16444"/>
                  </a:lnTo>
                  <a:lnTo>
                    <a:pt x="15530" y="16761"/>
                  </a:lnTo>
                  <a:lnTo>
                    <a:pt x="15400" y="17059"/>
                  </a:lnTo>
                  <a:lnTo>
                    <a:pt x="15269" y="17376"/>
                  </a:lnTo>
                  <a:lnTo>
                    <a:pt x="15120" y="17674"/>
                  </a:lnTo>
                  <a:lnTo>
                    <a:pt x="14934" y="17954"/>
                  </a:lnTo>
                  <a:lnTo>
                    <a:pt x="14747" y="18234"/>
                  </a:lnTo>
                  <a:lnTo>
                    <a:pt x="14747" y="18234"/>
                  </a:lnTo>
                  <a:lnTo>
                    <a:pt x="14449" y="18551"/>
                  </a:lnTo>
                  <a:lnTo>
                    <a:pt x="14151" y="18849"/>
                  </a:lnTo>
                  <a:lnTo>
                    <a:pt x="13834" y="19129"/>
                  </a:lnTo>
                  <a:lnTo>
                    <a:pt x="13535" y="19371"/>
                  </a:lnTo>
                  <a:lnTo>
                    <a:pt x="13218" y="19613"/>
                  </a:lnTo>
                  <a:lnTo>
                    <a:pt x="12901" y="19837"/>
                  </a:lnTo>
                  <a:lnTo>
                    <a:pt x="12566" y="20042"/>
                  </a:lnTo>
                  <a:lnTo>
                    <a:pt x="12249" y="20229"/>
                  </a:lnTo>
                  <a:lnTo>
                    <a:pt x="11932" y="20396"/>
                  </a:lnTo>
                  <a:lnTo>
                    <a:pt x="11596" y="20546"/>
                  </a:lnTo>
                  <a:lnTo>
                    <a:pt x="11279" y="20695"/>
                  </a:lnTo>
                  <a:lnTo>
                    <a:pt x="10963" y="20807"/>
                  </a:lnTo>
                  <a:lnTo>
                    <a:pt x="10646" y="20918"/>
                  </a:lnTo>
                  <a:lnTo>
                    <a:pt x="10329" y="21030"/>
                  </a:lnTo>
                  <a:lnTo>
                    <a:pt x="9713" y="21179"/>
                  </a:lnTo>
                  <a:lnTo>
                    <a:pt x="9117" y="21310"/>
                  </a:lnTo>
                  <a:lnTo>
                    <a:pt x="8558" y="21384"/>
                  </a:lnTo>
                  <a:lnTo>
                    <a:pt x="8036" y="21422"/>
                  </a:lnTo>
                  <a:lnTo>
                    <a:pt x="7551" y="21422"/>
                  </a:lnTo>
                  <a:lnTo>
                    <a:pt x="7122" y="21422"/>
                  </a:lnTo>
                  <a:lnTo>
                    <a:pt x="6768" y="21384"/>
                  </a:lnTo>
                  <a:lnTo>
                    <a:pt x="6470" y="21329"/>
                  </a:lnTo>
                  <a:lnTo>
                    <a:pt x="6227" y="2125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1" name="Google Shape;2931;p45"/>
            <p:cNvSpPr/>
            <p:nvPr/>
          </p:nvSpPr>
          <p:spPr>
            <a:xfrm>
              <a:off x="4340150" y="3000575"/>
              <a:ext cx="445600" cy="540200"/>
            </a:xfrm>
            <a:custGeom>
              <a:avLst/>
              <a:gdLst/>
              <a:ahLst/>
              <a:cxnLst/>
              <a:rect l="l" t="t" r="r" b="b"/>
              <a:pathLst>
                <a:path w="17824" h="21608" extrusionOk="0">
                  <a:moveTo>
                    <a:pt x="8520" y="168"/>
                  </a:moveTo>
                  <a:lnTo>
                    <a:pt x="8968" y="187"/>
                  </a:lnTo>
                  <a:lnTo>
                    <a:pt x="9415" y="224"/>
                  </a:lnTo>
                  <a:lnTo>
                    <a:pt x="9881" y="280"/>
                  </a:lnTo>
                  <a:lnTo>
                    <a:pt x="10366" y="355"/>
                  </a:lnTo>
                  <a:lnTo>
                    <a:pt x="10850" y="467"/>
                  </a:lnTo>
                  <a:lnTo>
                    <a:pt x="11372" y="597"/>
                  </a:lnTo>
                  <a:lnTo>
                    <a:pt x="11876" y="728"/>
                  </a:lnTo>
                  <a:lnTo>
                    <a:pt x="12361" y="895"/>
                  </a:lnTo>
                  <a:lnTo>
                    <a:pt x="12827" y="1082"/>
                  </a:lnTo>
                  <a:lnTo>
                    <a:pt x="13274" y="1268"/>
                  </a:lnTo>
                  <a:lnTo>
                    <a:pt x="13703" y="1473"/>
                  </a:lnTo>
                  <a:lnTo>
                    <a:pt x="14094" y="1697"/>
                  </a:lnTo>
                  <a:lnTo>
                    <a:pt x="14486" y="1939"/>
                  </a:lnTo>
                  <a:lnTo>
                    <a:pt x="14840" y="2200"/>
                  </a:lnTo>
                  <a:lnTo>
                    <a:pt x="15176" y="2480"/>
                  </a:lnTo>
                  <a:lnTo>
                    <a:pt x="15493" y="2760"/>
                  </a:lnTo>
                  <a:lnTo>
                    <a:pt x="15791" y="3077"/>
                  </a:lnTo>
                  <a:lnTo>
                    <a:pt x="16071" y="3394"/>
                  </a:lnTo>
                  <a:lnTo>
                    <a:pt x="16332" y="3729"/>
                  </a:lnTo>
                  <a:lnTo>
                    <a:pt x="16555" y="4083"/>
                  </a:lnTo>
                  <a:lnTo>
                    <a:pt x="16779" y="4438"/>
                  </a:lnTo>
                  <a:lnTo>
                    <a:pt x="17021" y="4941"/>
                  </a:lnTo>
                  <a:lnTo>
                    <a:pt x="17208" y="5444"/>
                  </a:lnTo>
                  <a:lnTo>
                    <a:pt x="17376" y="5948"/>
                  </a:lnTo>
                  <a:lnTo>
                    <a:pt x="17487" y="6432"/>
                  </a:lnTo>
                  <a:lnTo>
                    <a:pt x="17581" y="6936"/>
                  </a:lnTo>
                  <a:lnTo>
                    <a:pt x="17637" y="7420"/>
                  </a:lnTo>
                  <a:lnTo>
                    <a:pt x="17655" y="7887"/>
                  </a:lnTo>
                  <a:lnTo>
                    <a:pt x="17655" y="8334"/>
                  </a:lnTo>
                  <a:lnTo>
                    <a:pt x="17655" y="8763"/>
                  </a:lnTo>
                  <a:lnTo>
                    <a:pt x="17618" y="9173"/>
                  </a:lnTo>
                  <a:lnTo>
                    <a:pt x="17562" y="9564"/>
                  </a:lnTo>
                  <a:lnTo>
                    <a:pt x="17506" y="9919"/>
                  </a:lnTo>
                  <a:lnTo>
                    <a:pt x="17450" y="10236"/>
                  </a:lnTo>
                  <a:lnTo>
                    <a:pt x="17376" y="10515"/>
                  </a:lnTo>
                  <a:lnTo>
                    <a:pt x="17301" y="10758"/>
                  </a:lnTo>
                  <a:lnTo>
                    <a:pt x="17226" y="10963"/>
                  </a:lnTo>
                  <a:lnTo>
                    <a:pt x="17115" y="11280"/>
                  </a:lnTo>
                  <a:lnTo>
                    <a:pt x="16984" y="11634"/>
                  </a:lnTo>
                  <a:lnTo>
                    <a:pt x="16667" y="12380"/>
                  </a:lnTo>
                  <a:lnTo>
                    <a:pt x="16462" y="12864"/>
                  </a:lnTo>
                  <a:lnTo>
                    <a:pt x="16294" y="13312"/>
                  </a:lnTo>
                  <a:lnTo>
                    <a:pt x="16145" y="13722"/>
                  </a:lnTo>
                  <a:lnTo>
                    <a:pt x="16089" y="13890"/>
                  </a:lnTo>
                  <a:lnTo>
                    <a:pt x="16052" y="14057"/>
                  </a:lnTo>
                  <a:lnTo>
                    <a:pt x="15996" y="14561"/>
                  </a:lnTo>
                  <a:lnTo>
                    <a:pt x="15940" y="14952"/>
                  </a:lnTo>
                  <a:lnTo>
                    <a:pt x="15884" y="15381"/>
                  </a:lnTo>
                  <a:lnTo>
                    <a:pt x="15791" y="15847"/>
                  </a:lnTo>
                  <a:lnTo>
                    <a:pt x="15679" y="16351"/>
                  </a:lnTo>
                  <a:lnTo>
                    <a:pt x="15530" y="16854"/>
                  </a:lnTo>
                  <a:lnTo>
                    <a:pt x="15437" y="17096"/>
                  </a:lnTo>
                  <a:lnTo>
                    <a:pt x="15325" y="17339"/>
                  </a:lnTo>
                  <a:lnTo>
                    <a:pt x="15213" y="17581"/>
                  </a:lnTo>
                  <a:lnTo>
                    <a:pt x="15082" y="17823"/>
                  </a:lnTo>
                  <a:lnTo>
                    <a:pt x="14933" y="18047"/>
                  </a:lnTo>
                  <a:lnTo>
                    <a:pt x="14766" y="18271"/>
                  </a:lnTo>
                  <a:lnTo>
                    <a:pt x="14467" y="18588"/>
                  </a:lnTo>
                  <a:lnTo>
                    <a:pt x="14169" y="18886"/>
                  </a:lnTo>
                  <a:lnTo>
                    <a:pt x="13871" y="19166"/>
                  </a:lnTo>
                  <a:lnTo>
                    <a:pt x="13554" y="19427"/>
                  </a:lnTo>
                  <a:lnTo>
                    <a:pt x="13237" y="19650"/>
                  </a:lnTo>
                  <a:lnTo>
                    <a:pt x="12920" y="19874"/>
                  </a:lnTo>
                  <a:lnTo>
                    <a:pt x="12603" y="20079"/>
                  </a:lnTo>
                  <a:lnTo>
                    <a:pt x="12286" y="20266"/>
                  </a:lnTo>
                  <a:lnTo>
                    <a:pt x="11950" y="20433"/>
                  </a:lnTo>
                  <a:lnTo>
                    <a:pt x="11633" y="20583"/>
                  </a:lnTo>
                  <a:lnTo>
                    <a:pt x="11317" y="20732"/>
                  </a:lnTo>
                  <a:lnTo>
                    <a:pt x="11000" y="20844"/>
                  </a:lnTo>
                  <a:lnTo>
                    <a:pt x="10683" y="20955"/>
                  </a:lnTo>
                  <a:lnTo>
                    <a:pt x="10366" y="21067"/>
                  </a:lnTo>
                  <a:lnTo>
                    <a:pt x="9751" y="21216"/>
                  </a:lnTo>
                  <a:lnTo>
                    <a:pt x="9173" y="21328"/>
                  </a:lnTo>
                  <a:lnTo>
                    <a:pt x="8613" y="21403"/>
                  </a:lnTo>
                  <a:lnTo>
                    <a:pt x="8110" y="21440"/>
                  </a:lnTo>
                  <a:lnTo>
                    <a:pt x="7644" y="21440"/>
                  </a:lnTo>
                  <a:lnTo>
                    <a:pt x="7215" y="21422"/>
                  </a:lnTo>
                  <a:lnTo>
                    <a:pt x="6861" y="21384"/>
                  </a:lnTo>
                  <a:lnTo>
                    <a:pt x="6581" y="21328"/>
                  </a:lnTo>
                  <a:lnTo>
                    <a:pt x="6357" y="21272"/>
                  </a:lnTo>
                  <a:lnTo>
                    <a:pt x="6152" y="21198"/>
                  </a:lnTo>
                  <a:lnTo>
                    <a:pt x="5929" y="21067"/>
                  </a:lnTo>
                  <a:lnTo>
                    <a:pt x="5649" y="20900"/>
                  </a:lnTo>
                  <a:lnTo>
                    <a:pt x="5332" y="20713"/>
                  </a:lnTo>
                  <a:lnTo>
                    <a:pt x="4997" y="20471"/>
                  </a:lnTo>
                  <a:lnTo>
                    <a:pt x="4642" y="20210"/>
                  </a:lnTo>
                  <a:lnTo>
                    <a:pt x="4288" y="19930"/>
                  </a:lnTo>
                  <a:lnTo>
                    <a:pt x="3897" y="19613"/>
                  </a:lnTo>
                  <a:lnTo>
                    <a:pt x="3524" y="19278"/>
                  </a:lnTo>
                  <a:lnTo>
                    <a:pt x="3132" y="18905"/>
                  </a:lnTo>
                  <a:lnTo>
                    <a:pt x="2759" y="18532"/>
                  </a:lnTo>
                  <a:lnTo>
                    <a:pt x="2405" y="18140"/>
                  </a:lnTo>
                  <a:lnTo>
                    <a:pt x="2051" y="17730"/>
                  </a:lnTo>
                  <a:lnTo>
                    <a:pt x="1734" y="17301"/>
                  </a:lnTo>
                  <a:lnTo>
                    <a:pt x="1436" y="16854"/>
                  </a:lnTo>
                  <a:lnTo>
                    <a:pt x="1193" y="16407"/>
                  </a:lnTo>
                  <a:lnTo>
                    <a:pt x="1063" y="16183"/>
                  </a:lnTo>
                  <a:lnTo>
                    <a:pt x="970" y="15940"/>
                  </a:lnTo>
                  <a:lnTo>
                    <a:pt x="858" y="15661"/>
                  </a:lnTo>
                  <a:lnTo>
                    <a:pt x="765" y="15400"/>
                  </a:lnTo>
                  <a:lnTo>
                    <a:pt x="615" y="14803"/>
                  </a:lnTo>
                  <a:lnTo>
                    <a:pt x="485" y="14169"/>
                  </a:lnTo>
                  <a:lnTo>
                    <a:pt x="373" y="13517"/>
                  </a:lnTo>
                  <a:lnTo>
                    <a:pt x="298" y="12864"/>
                  </a:lnTo>
                  <a:lnTo>
                    <a:pt x="224" y="12175"/>
                  </a:lnTo>
                  <a:lnTo>
                    <a:pt x="187" y="11503"/>
                  </a:lnTo>
                  <a:lnTo>
                    <a:pt x="168" y="10851"/>
                  </a:lnTo>
                  <a:lnTo>
                    <a:pt x="168" y="10198"/>
                  </a:lnTo>
                  <a:lnTo>
                    <a:pt x="168" y="9602"/>
                  </a:lnTo>
                  <a:lnTo>
                    <a:pt x="187" y="9042"/>
                  </a:lnTo>
                  <a:lnTo>
                    <a:pt x="224" y="8539"/>
                  </a:lnTo>
                  <a:lnTo>
                    <a:pt x="261" y="8092"/>
                  </a:lnTo>
                  <a:lnTo>
                    <a:pt x="298" y="7719"/>
                  </a:lnTo>
                  <a:lnTo>
                    <a:pt x="354" y="7439"/>
                  </a:lnTo>
                  <a:lnTo>
                    <a:pt x="392" y="7215"/>
                  </a:lnTo>
                  <a:lnTo>
                    <a:pt x="522" y="6693"/>
                  </a:lnTo>
                  <a:lnTo>
                    <a:pt x="634" y="6358"/>
                  </a:lnTo>
                  <a:lnTo>
                    <a:pt x="765" y="5966"/>
                  </a:lnTo>
                  <a:lnTo>
                    <a:pt x="932" y="5538"/>
                  </a:lnTo>
                  <a:lnTo>
                    <a:pt x="1137" y="5090"/>
                  </a:lnTo>
                  <a:lnTo>
                    <a:pt x="1361" y="4605"/>
                  </a:lnTo>
                  <a:lnTo>
                    <a:pt x="1641" y="4121"/>
                  </a:lnTo>
                  <a:lnTo>
                    <a:pt x="1958" y="3636"/>
                  </a:lnTo>
                  <a:lnTo>
                    <a:pt x="2312" y="3133"/>
                  </a:lnTo>
                  <a:lnTo>
                    <a:pt x="2498" y="2890"/>
                  </a:lnTo>
                  <a:lnTo>
                    <a:pt x="2703" y="2648"/>
                  </a:lnTo>
                  <a:lnTo>
                    <a:pt x="2927" y="2424"/>
                  </a:lnTo>
                  <a:lnTo>
                    <a:pt x="3151" y="2200"/>
                  </a:lnTo>
                  <a:lnTo>
                    <a:pt x="3393" y="1977"/>
                  </a:lnTo>
                  <a:lnTo>
                    <a:pt x="3654" y="1753"/>
                  </a:lnTo>
                  <a:lnTo>
                    <a:pt x="3915" y="1548"/>
                  </a:lnTo>
                  <a:lnTo>
                    <a:pt x="4195" y="1361"/>
                  </a:lnTo>
                  <a:lnTo>
                    <a:pt x="4530" y="1156"/>
                  </a:lnTo>
                  <a:lnTo>
                    <a:pt x="4885" y="951"/>
                  </a:lnTo>
                  <a:lnTo>
                    <a:pt x="5258" y="783"/>
                  </a:lnTo>
                  <a:lnTo>
                    <a:pt x="5630" y="634"/>
                  </a:lnTo>
                  <a:lnTo>
                    <a:pt x="6003" y="504"/>
                  </a:lnTo>
                  <a:lnTo>
                    <a:pt x="6395" y="392"/>
                  </a:lnTo>
                  <a:lnTo>
                    <a:pt x="6805" y="317"/>
                  </a:lnTo>
                  <a:lnTo>
                    <a:pt x="7215" y="243"/>
                  </a:lnTo>
                  <a:lnTo>
                    <a:pt x="7644" y="206"/>
                  </a:lnTo>
                  <a:lnTo>
                    <a:pt x="8073" y="168"/>
                  </a:lnTo>
                  <a:close/>
                  <a:moveTo>
                    <a:pt x="8501" y="0"/>
                  </a:moveTo>
                  <a:lnTo>
                    <a:pt x="8054" y="19"/>
                  </a:lnTo>
                  <a:lnTo>
                    <a:pt x="7625" y="38"/>
                  </a:lnTo>
                  <a:lnTo>
                    <a:pt x="7196" y="94"/>
                  </a:lnTo>
                  <a:lnTo>
                    <a:pt x="6768" y="150"/>
                  </a:lnTo>
                  <a:lnTo>
                    <a:pt x="6357" y="243"/>
                  </a:lnTo>
                  <a:lnTo>
                    <a:pt x="5966" y="355"/>
                  </a:lnTo>
                  <a:lnTo>
                    <a:pt x="5574" y="485"/>
                  </a:lnTo>
                  <a:lnTo>
                    <a:pt x="5183" y="634"/>
                  </a:lnTo>
                  <a:lnTo>
                    <a:pt x="4810" y="821"/>
                  </a:lnTo>
                  <a:lnTo>
                    <a:pt x="4456" y="1007"/>
                  </a:lnTo>
                  <a:lnTo>
                    <a:pt x="4102" y="1231"/>
                  </a:lnTo>
                  <a:lnTo>
                    <a:pt x="3822" y="1417"/>
                  </a:lnTo>
                  <a:lnTo>
                    <a:pt x="3561" y="1622"/>
                  </a:lnTo>
                  <a:lnTo>
                    <a:pt x="3300" y="1828"/>
                  </a:lnTo>
                  <a:lnTo>
                    <a:pt x="3058" y="2051"/>
                  </a:lnTo>
                  <a:lnTo>
                    <a:pt x="2834" y="2275"/>
                  </a:lnTo>
                  <a:lnTo>
                    <a:pt x="2610" y="2499"/>
                  </a:lnTo>
                  <a:lnTo>
                    <a:pt x="2405" y="2741"/>
                  </a:lnTo>
                  <a:lnTo>
                    <a:pt x="2219" y="2983"/>
                  </a:lnTo>
                  <a:lnTo>
                    <a:pt x="1864" y="3468"/>
                  </a:lnTo>
                  <a:lnTo>
                    <a:pt x="1548" y="3953"/>
                  </a:lnTo>
                  <a:lnTo>
                    <a:pt x="1268" y="4438"/>
                  </a:lnTo>
                  <a:lnTo>
                    <a:pt x="1026" y="4904"/>
                  </a:lnTo>
                  <a:lnTo>
                    <a:pt x="820" y="5370"/>
                  </a:lnTo>
                  <a:lnTo>
                    <a:pt x="653" y="5799"/>
                  </a:lnTo>
                  <a:lnTo>
                    <a:pt x="522" y="6190"/>
                  </a:lnTo>
                  <a:lnTo>
                    <a:pt x="410" y="6544"/>
                  </a:lnTo>
                  <a:lnTo>
                    <a:pt x="243" y="7104"/>
                  </a:lnTo>
                  <a:lnTo>
                    <a:pt x="187" y="7402"/>
                  </a:lnTo>
                  <a:lnTo>
                    <a:pt x="149" y="7700"/>
                  </a:lnTo>
                  <a:lnTo>
                    <a:pt x="93" y="8073"/>
                  </a:lnTo>
                  <a:lnTo>
                    <a:pt x="56" y="8520"/>
                  </a:lnTo>
                  <a:lnTo>
                    <a:pt x="37" y="9024"/>
                  </a:lnTo>
                  <a:lnTo>
                    <a:pt x="19" y="9602"/>
                  </a:lnTo>
                  <a:lnTo>
                    <a:pt x="0" y="10198"/>
                  </a:lnTo>
                  <a:lnTo>
                    <a:pt x="19" y="10851"/>
                  </a:lnTo>
                  <a:lnTo>
                    <a:pt x="37" y="11522"/>
                  </a:lnTo>
                  <a:lnTo>
                    <a:pt x="75" y="12193"/>
                  </a:lnTo>
                  <a:lnTo>
                    <a:pt x="131" y="12883"/>
                  </a:lnTo>
                  <a:lnTo>
                    <a:pt x="224" y="13573"/>
                  </a:lnTo>
                  <a:lnTo>
                    <a:pt x="317" y="14225"/>
                  </a:lnTo>
                  <a:lnTo>
                    <a:pt x="466" y="14859"/>
                  </a:lnTo>
                  <a:lnTo>
                    <a:pt x="615" y="15456"/>
                  </a:lnTo>
                  <a:lnTo>
                    <a:pt x="709" y="15735"/>
                  </a:lnTo>
                  <a:lnTo>
                    <a:pt x="820" y="15996"/>
                  </a:lnTo>
                  <a:lnTo>
                    <a:pt x="932" y="16257"/>
                  </a:lnTo>
                  <a:lnTo>
                    <a:pt x="1044" y="16500"/>
                  </a:lnTo>
                  <a:lnTo>
                    <a:pt x="1305" y="16947"/>
                  </a:lnTo>
                  <a:lnTo>
                    <a:pt x="1603" y="17395"/>
                  </a:lnTo>
                  <a:lnTo>
                    <a:pt x="1939" y="17823"/>
                  </a:lnTo>
                  <a:lnTo>
                    <a:pt x="2275" y="18252"/>
                  </a:lnTo>
                  <a:lnTo>
                    <a:pt x="2647" y="18662"/>
                  </a:lnTo>
                  <a:lnTo>
                    <a:pt x="3020" y="19035"/>
                  </a:lnTo>
                  <a:lnTo>
                    <a:pt x="3412" y="19408"/>
                  </a:lnTo>
                  <a:lnTo>
                    <a:pt x="3803" y="19744"/>
                  </a:lnTo>
                  <a:lnTo>
                    <a:pt x="4176" y="20061"/>
                  </a:lnTo>
                  <a:lnTo>
                    <a:pt x="4549" y="20359"/>
                  </a:lnTo>
                  <a:lnTo>
                    <a:pt x="4922" y="20620"/>
                  </a:lnTo>
                  <a:lnTo>
                    <a:pt x="5258" y="20844"/>
                  </a:lnTo>
                  <a:lnTo>
                    <a:pt x="5574" y="21049"/>
                  </a:lnTo>
                  <a:lnTo>
                    <a:pt x="5854" y="21216"/>
                  </a:lnTo>
                  <a:lnTo>
                    <a:pt x="6096" y="21347"/>
                  </a:lnTo>
                  <a:lnTo>
                    <a:pt x="6302" y="21422"/>
                  </a:lnTo>
                  <a:lnTo>
                    <a:pt x="6544" y="21496"/>
                  </a:lnTo>
                  <a:lnTo>
                    <a:pt x="6861" y="21552"/>
                  </a:lnTo>
                  <a:lnTo>
                    <a:pt x="7271" y="21589"/>
                  </a:lnTo>
                  <a:lnTo>
                    <a:pt x="7737" y="21608"/>
                  </a:lnTo>
                  <a:lnTo>
                    <a:pt x="8091" y="21589"/>
                  </a:lnTo>
                  <a:lnTo>
                    <a:pt x="8464" y="21571"/>
                  </a:lnTo>
                  <a:lnTo>
                    <a:pt x="8874" y="21533"/>
                  </a:lnTo>
                  <a:lnTo>
                    <a:pt x="9303" y="21459"/>
                  </a:lnTo>
                  <a:lnTo>
                    <a:pt x="9732" y="21384"/>
                  </a:lnTo>
                  <a:lnTo>
                    <a:pt x="10198" y="21272"/>
                  </a:lnTo>
                  <a:lnTo>
                    <a:pt x="10645" y="21142"/>
                  </a:lnTo>
                  <a:lnTo>
                    <a:pt x="11130" y="20974"/>
                  </a:lnTo>
                  <a:lnTo>
                    <a:pt x="11615" y="20769"/>
                  </a:lnTo>
                  <a:lnTo>
                    <a:pt x="12081" y="20545"/>
                  </a:lnTo>
                  <a:lnTo>
                    <a:pt x="12566" y="20284"/>
                  </a:lnTo>
                  <a:lnTo>
                    <a:pt x="13050" y="19986"/>
                  </a:lnTo>
                  <a:lnTo>
                    <a:pt x="13535" y="19650"/>
                  </a:lnTo>
                  <a:lnTo>
                    <a:pt x="14001" y="19259"/>
                  </a:lnTo>
                  <a:lnTo>
                    <a:pt x="14449" y="18849"/>
                  </a:lnTo>
                  <a:lnTo>
                    <a:pt x="14896" y="18383"/>
                  </a:lnTo>
                  <a:lnTo>
                    <a:pt x="15064" y="18159"/>
                  </a:lnTo>
                  <a:lnTo>
                    <a:pt x="15213" y="17917"/>
                  </a:lnTo>
                  <a:lnTo>
                    <a:pt x="15362" y="17674"/>
                  </a:lnTo>
                  <a:lnTo>
                    <a:pt x="15474" y="17413"/>
                  </a:lnTo>
                  <a:lnTo>
                    <a:pt x="15586" y="17171"/>
                  </a:lnTo>
                  <a:lnTo>
                    <a:pt x="15679" y="16910"/>
                  </a:lnTo>
                  <a:lnTo>
                    <a:pt x="15847" y="16407"/>
                  </a:lnTo>
                  <a:lnTo>
                    <a:pt x="15959" y="15903"/>
                  </a:lnTo>
                  <a:lnTo>
                    <a:pt x="16033" y="15418"/>
                  </a:lnTo>
                  <a:lnTo>
                    <a:pt x="16108" y="14971"/>
                  </a:lnTo>
                  <a:lnTo>
                    <a:pt x="16145" y="14579"/>
                  </a:lnTo>
                  <a:lnTo>
                    <a:pt x="16220" y="14076"/>
                  </a:lnTo>
                  <a:lnTo>
                    <a:pt x="16257" y="13927"/>
                  </a:lnTo>
                  <a:lnTo>
                    <a:pt x="16294" y="13759"/>
                  </a:lnTo>
                  <a:lnTo>
                    <a:pt x="16443" y="13349"/>
                  </a:lnTo>
                  <a:lnTo>
                    <a:pt x="16816" y="12436"/>
                  </a:lnTo>
                  <a:lnTo>
                    <a:pt x="17133" y="11690"/>
                  </a:lnTo>
                  <a:lnTo>
                    <a:pt x="17282" y="11336"/>
                  </a:lnTo>
                  <a:lnTo>
                    <a:pt x="17394" y="11019"/>
                  </a:lnTo>
                  <a:lnTo>
                    <a:pt x="17450" y="10814"/>
                  </a:lnTo>
                  <a:lnTo>
                    <a:pt x="17525" y="10571"/>
                  </a:lnTo>
                  <a:lnTo>
                    <a:pt x="17599" y="10273"/>
                  </a:lnTo>
                  <a:lnTo>
                    <a:pt x="17674" y="9956"/>
                  </a:lnTo>
                  <a:lnTo>
                    <a:pt x="17730" y="9583"/>
                  </a:lnTo>
                  <a:lnTo>
                    <a:pt x="17767" y="9192"/>
                  </a:lnTo>
                  <a:lnTo>
                    <a:pt x="17804" y="8781"/>
                  </a:lnTo>
                  <a:lnTo>
                    <a:pt x="17823" y="8334"/>
                  </a:lnTo>
                  <a:lnTo>
                    <a:pt x="17823" y="7868"/>
                  </a:lnTo>
                  <a:lnTo>
                    <a:pt x="17786" y="7402"/>
                  </a:lnTo>
                  <a:lnTo>
                    <a:pt x="17730" y="6898"/>
                  </a:lnTo>
                  <a:lnTo>
                    <a:pt x="17655" y="6395"/>
                  </a:lnTo>
                  <a:lnTo>
                    <a:pt x="17525" y="5892"/>
                  </a:lnTo>
                  <a:lnTo>
                    <a:pt x="17357" y="5388"/>
                  </a:lnTo>
                  <a:lnTo>
                    <a:pt x="17171" y="4866"/>
                  </a:lnTo>
                  <a:lnTo>
                    <a:pt x="17040" y="4624"/>
                  </a:lnTo>
                  <a:lnTo>
                    <a:pt x="16910" y="4363"/>
                  </a:lnTo>
                  <a:lnTo>
                    <a:pt x="16704" y="3990"/>
                  </a:lnTo>
                  <a:lnTo>
                    <a:pt x="16462" y="3636"/>
                  </a:lnTo>
                  <a:lnTo>
                    <a:pt x="16201" y="3300"/>
                  </a:lnTo>
                  <a:lnTo>
                    <a:pt x="15921" y="2965"/>
                  </a:lnTo>
                  <a:lnTo>
                    <a:pt x="15623" y="2648"/>
                  </a:lnTo>
                  <a:lnTo>
                    <a:pt x="15288" y="2350"/>
                  </a:lnTo>
                  <a:lnTo>
                    <a:pt x="14952" y="2070"/>
                  </a:lnTo>
                  <a:lnTo>
                    <a:pt x="14579" y="1809"/>
                  </a:lnTo>
                  <a:lnTo>
                    <a:pt x="14188" y="1567"/>
                  </a:lnTo>
                  <a:lnTo>
                    <a:pt x="13777" y="1343"/>
                  </a:lnTo>
                  <a:lnTo>
                    <a:pt x="13349" y="1119"/>
                  </a:lnTo>
                  <a:lnTo>
                    <a:pt x="12901" y="933"/>
                  </a:lnTo>
                  <a:lnTo>
                    <a:pt x="12417" y="746"/>
                  </a:lnTo>
                  <a:lnTo>
                    <a:pt x="11932" y="578"/>
                  </a:lnTo>
                  <a:lnTo>
                    <a:pt x="11410" y="429"/>
                  </a:lnTo>
                  <a:lnTo>
                    <a:pt x="10888" y="299"/>
                  </a:lnTo>
                  <a:lnTo>
                    <a:pt x="10384" y="206"/>
                  </a:lnTo>
                  <a:lnTo>
                    <a:pt x="9900" y="112"/>
                  </a:lnTo>
                  <a:lnTo>
                    <a:pt x="9434" y="56"/>
                  </a:lnTo>
                  <a:lnTo>
                    <a:pt x="8968" y="19"/>
                  </a:lnTo>
                  <a:lnTo>
                    <a:pt x="8501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2" name="Google Shape;2932;p45"/>
            <p:cNvSpPr/>
            <p:nvPr/>
          </p:nvSpPr>
          <p:spPr>
            <a:xfrm>
              <a:off x="4340150" y="3000575"/>
              <a:ext cx="445600" cy="540200"/>
            </a:xfrm>
            <a:custGeom>
              <a:avLst/>
              <a:gdLst/>
              <a:ahLst/>
              <a:cxnLst/>
              <a:rect l="l" t="t" r="r" b="b"/>
              <a:pathLst>
                <a:path w="17824" h="21608" fill="none" extrusionOk="0">
                  <a:moveTo>
                    <a:pt x="7737" y="21608"/>
                  </a:moveTo>
                  <a:lnTo>
                    <a:pt x="7737" y="21608"/>
                  </a:lnTo>
                  <a:lnTo>
                    <a:pt x="7271" y="21589"/>
                  </a:lnTo>
                  <a:lnTo>
                    <a:pt x="6861" y="21552"/>
                  </a:lnTo>
                  <a:lnTo>
                    <a:pt x="6544" y="21496"/>
                  </a:lnTo>
                  <a:lnTo>
                    <a:pt x="6302" y="21422"/>
                  </a:lnTo>
                  <a:lnTo>
                    <a:pt x="6302" y="21422"/>
                  </a:lnTo>
                  <a:lnTo>
                    <a:pt x="6096" y="21347"/>
                  </a:lnTo>
                  <a:lnTo>
                    <a:pt x="5854" y="21216"/>
                  </a:lnTo>
                  <a:lnTo>
                    <a:pt x="5574" y="21049"/>
                  </a:lnTo>
                  <a:lnTo>
                    <a:pt x="5258" y="20844"/>
                  </a:lnTo>
                  <a:lnTo>
                    <a:pt x="4922" y="20620"/>
                  </a:lnTo>
                  <a:lnTo>
                    <a:pt x="4549" y="20359"/>
                  </a:lnTo>
                  <a:lnTo>
                    <a:pt x="4176" y="20061"/>
                  </a:lnTo>
                  <a:lnTo>
                    <a:pt x="3803" y="19744"/>
                  </a:lnTo>
                  <a:lnTo>
                    <a:pt x="3412" y="19408"/>
                  </a:lnTo>
                  <a:lnTo>
                    <a:pt x="3020" y="19035"/>
                  </a:lnTo>
                  <a:lnTo>
                    <a:pt x="2647" y="18662"/>
                  </a:lnTo>
                  <a:lnTo>
                    <a:pt x="2275" y="18252"/>
                  </a:lnTo>
                  <a:lnTo>
                    <a:pt x="1939" y="17823"/>
                  </a:lnTo>
                  <a:lnTo>
                    <a:pt x="1603" y="17395"/>
                  </a:lnTo>
                  <a:lnTo>
                    <a:pt x="1305" y="16947"/>
                  </a:lnTo>
                  <a:lnTo>
                    <a:pt x="1044" y="16500"/>
                  </a:lnTo>
                  <a:lnTo>
                    <a:pt x="1044" y="16500"/>
                  </a:lnTo>
                  <a:lnTo>
                    <a:pt x="932" y="16257"/>
                  </a:lnTo>
                  <a:lnTo>
                    <a:pt x="820" y="15996"/>
                  </a:lnTo>
                  <a:lnTo>
                    <a:pt x="709" y="15735"/>
                  </a:lnTo>
                  <a:lnTo>
                    <a:pt x="615" y="15456"/>
                  </a:lnTo>
                  <a:lnTo>
                    <a:pt x="466" y="14859"/>
                  </a:lnTo>
                  <a:lnTo>
                    <a:pt x="317" y="14225"/>
                  </a:lnTo>
                  <a:lnTo>
                    <a:pt x="224" y="13573"/>
                  </a:lnTo>
                  <a:lnTo>
                    <a:pt x="131" y="12883"/>
                  </a:lnTo>
                  <a:lnTo>
                    <a:pt x="75" y="12193"/>
                  </a:lnTo>
                  <a:lnTo>
                    <a:pt x="37" y="11522"/>
                  </a:lnTo>
                  <a:lnTo>
                    <a:pt x="19" y="10851"/>
                  </a:lnTo>
                  <a:lnTo>
                    <a:pt x="0" y="10198"/>
                  </a:lnTo>
                  <a:lnTo>
                    <a:pt x="19" y="9602"/>
                  </a:lnTo>
                  <a:lnTo>
                    <a:pt x="37" y="9024"/>
                  </a:lnTo>
                  <a:lnTo>
                    <a:pt x="56" y="8520"/>
                  </a:lnTo>
                  <a:lnTo>
                    <a:pt x="93" y="8073"/>
                  </a:lnTo>
                  <a:lnTo>
                    <a:pt x="149" y="7700"/>
                  </a:lnTo>
                  <a:lnTo>
                    <a:pt x="187" y="7402"/>
                  </a:lnTo>
                  <a:lnTo>
                    <a:pt x="187" y="7402"/>
                  </a:lnTo>
                  <a:lnTo>
                    <a:pt x="243" y="7104"/>
                  </a:lnTo>
                  <a:lnTo>
                    <a:pt x="410" y="6544"/>
                  </a:lnTo>
                  <a:lnTo>
                    <a:pt x="522" y="6190"/>
                  </a:lnTo>
                  <a:lnTo>
                    <a:pt x="653" y="5799"/>
                  </a:lnTo>
                  <a:lnTo>
                    <a:pt x="820" y="5370"/>
                  </a:lnTo>
                  <a:lnTo>
                    <a:pt x="1026" y="4904"/>
                  </a:lnTo>
                  <a:lnTo>
                    <a:pt x="1268" y="4438"/>
                  </a:lnTo>
                  <a:lnTo>
                    <a:pt x="1548" y="3953"/>
                  </a:lnTo>
                  <a:lnTo>
                    <a:pt x="1864" y="3468"/>
                  </a:lnTo>
                  <a:lnTo>
                    <a:pt x="2219" y="2983"/>
                  </a:lnTo>
                  <a:lnTo>
                    <a:pt x="2405" y="2741"/>
                  </a:lnTo>
                  <a:lnTo>
                    <a:pt x="2610" y="2499"/>
                  </a:lnTo>
                  <a:lnTo>
                    <a:pt x="2834" y="2275"/>
                  </a:lnTo>
                  <a:lnTo>
                    <a:pt x="3058" y="2051"/>
                  </a:lnTo>
                  <a:lnTo>
                    <a:pt x="3300" y="1828"/>
                  </a:lnTo>
                  <a:lnTo>
                    <a:pt x="3561" y="1622"/>
                  </a:lnTo>
                  <a:lnTo>
                    <a:pt x="3822" y="1417"/>
                  </a:lnTo>
                  <a:lnTo>
                    <a:pt x="4102" y="1231"/>
                  </a:lnTo>
                  <a:lnTo>
                    <a:pt x="4102" y="1231"/>
                  </a:lnTo>
                  <a:lnTo>
                    <a:pt x="4456" y="1007"/>
                  </a:lnTo>
                  <a:lnTo>
                    <a:pt x="4810" y="821"/>
                  </a:lnTo>
                  <a:lnTo>
                    <a:pt x="5183" y="634"/>
                  </a:lnTo>
                  <a:lnTo>
                    <a:pt x="5574" y="485"/>
                  </a:lnTo>
                  <a:lnTo>
                    <a:pt x="5966" y="355"/>
                  </a:lnTo>
                  <a:lnTo>
                    <a:pt x="6357" y="243"/>
                  </a:lnTo>
                  <a:lnTo>
                    <a:pt x="6768" y="150"/>
                  </a:lnTo>
                  <a:lnTo>
                    <a:pt x="7196" y="94"/>
                  </a:lnTo>
                  <a:lnTo>
                    <a:pt x="7625" y="38"/>
                  </a:lnTo>
                  <a:lnTo>
                    <a:pt x="8054" y="19"/>
                  </a:lnTo>
                  <a:lnTo>
                    <a:pt x="8501" y="0"/>
                  </a:lnTo>
                  <a:lnTo>
                    <a:pt x="8968" y="19"/>
                  </a:lnTo>
                  <a:lnTo>
                    <a:pt x="9434" y="56"/>
                  </a:lnTo>
                  <a:lnTo>
                    <a:pt x="9900" y="112"/>
                  </a:lnTo>
                  <a:lnTo>
                    <a:pt x="10384" y="206"/>
                  </a:lnTo>
                  <a:lnTo>
                    <a:pt x="10888" y="299"/>
                  </a:lnTo>
                  <a:lnTo>
                    <a:pt x="10888" y="299"/>
                  </a:lnTo>
                  <a:lnTo>
                    <a:pt x="11410" y="429"/>
                  </a:lnTo>
                  <a:lnTo>
                    <a:pt x="11932" y="578"/>
                  </a:lnTo>
                  <a:lnTo>
                    <a:pt x="12417" y="746"/>
                  </a:lnTo>
                  <a:lnTo>
                    <a:pt x="12901" y="933"/>
                  </a:lnTo>
                  <a:lnTo>
                    <a:pt x="13349" y="1119"/>
                  </a:lnTo>
                  <a:lnTo>
                    <a:pt x="13777" y="1343"/>
                  </a:lnTo>
                  <a:lnTo>
                    <a:pt x="14188" y="1567"/>
                  </a:lnTo>
                  <a:lnTo>
                    <a:pt x="14579" y="1809"/>
                  </a:lnTo>
                  <a:lnTo>
                    <a:pt x="14952" y="2070"/>
                  </a:lnTo>
                  <a:lnTo>
                    <a:pt x="15288" y="2350"/>
                  </a:lnTo>
                  <a:lnTo>
                    <a:pt x="15623" y="2648"/>
                  </a:lnTo>
                  <a:lnTo>
                    <a:pt x="15921" y="2965"/>
                  </a:lnTo>
                  <a:lnTo>
                    <a:pt x="16201" y="3300"/>
                  </a:lnTo>
                  <a:lnTo>
                    <a:pt x="16462" y="3636"/>
                  </a:lnTo>
                  <a:lnTo>
                    <a:pt x="16704" y="3990"/>
                  </a:lnTo>
                  <a:lnTo>
                    <a:pt x="16910" y="4363"/>
                  </a:lnTo>
                  <a:lnTo>
                    <a:pt x="16910" y="4363"/>
                  </a:lnTo>
                  <a:lnTo>
                    <a:pt x="17040" y="4624"/>
                  </a:lnTo>
                  <a:lnTo>
                    <a:pt x="17171" y="4866"/>
                  </a:lnTo>
                  <a:lnTo>
                    <a:pt x="17357" y="5388"/>
                  </a:lnTo>
                  <a:lnTo>
                    <a:pt x="17525" y="5892"/>
                  </a:lnTo>
                  <a:lnTo>
                    <a:pt x="17655" y="6395"/>
                  </a:lnTo>
                  <a:lnTo>
                    <a:pt x="17730" y="6898"/>
                  </a:lnTo>
                  <a:lnTo>
                    <a:pt x="17786" y="7402"/>
                  </a:lnTo>
                  <a:lnTo>
                    <a:pt x="17823" y="7868"/>
                  </a:lnTo>
                  <a:lnTo>
                    <a:pt x="17823" y="8334"/>
                  </a:lnTo>
                  <a:lnTo>
                    <a:pt x="17804" y="8781"/>
                  </a:lnTo>
                  <a:lnTo>
                    <a:pt x="17767" y="9192"/>
                  </a:lnTo>
                  <a:lnTo>
                    <a:pt x="17730" y="9583"/>
                  </a:lnTo>
                  <a:lnTo>
                    <a:pt x="17674" y="9956"/>
                  </a:lnTo>
                  <a:lnTo>
                    <a:pt x="17599" y="10273"/>
                  </a:lnTo>
                  <a:lnTo>
                    <a:pt x="17525" y="10571"/>
                  </a:lnTo>
                  <a:lnTo>
                    <a:pt x="17450" y="10814"/>
                  </a:lnTo>
                  <a:lnTo>
                    <a:pt x="17394" y="11019"/>
                  </a:lnTo>
                  <a:lnTo>
                    <a:pt x="17394" y="11019"/>
                  </a:lnTo>
                  <a:lnTo>
                    <a:pt x="17282" y="11336"/>
                  </a:lnTo>
                  <a:lnTo>
                    <a:pt x="17133" y="11690"/>
                  </a:lnTo>
                  <a:lnTo>
                    <a:pt x="16816" y="12436"/>
                  </a:lnTo>
                  <a:lnTo>
                    <a:pt x="16816" y="12436"/>
                  </a:lnTo>
                  <a:lnTo>
                    <a:pt x="16443" y="13349"/>
                  </a:lnTo>
                  <a:lnTo>
                    <a:pt x="16294" y="13759"/>
                  </a:lnTo>
                  <a:lnTo>
                    <a:pt x="16257" y="13927"/>
                  </a:lnTo>
                  <a:lnTo>
                    <a:pt x="16220" y="14076"/>
                  </a:lnTo>
                  <a:lnTo>
                    <a:pt x="16220" y="14076"/>
                  </a:lnTo>
                  <a:lnTo>
                    <a:pt x="16145" y="14579"/>
                  </a:lnTo>
                  <a:lnTo>
                    <a:pt x="16145" y="14579"/>
                  </a:lnTo>
                  <a:lnTo>
                    <a:pt x="16108" y="14971"/>
                  </a:lnTo>
                  <a:lnTo>
                    <a:pt x="16033" y="15418"/>
                  </a:lnTo>
                  <a:lnTo>
                    <a:pt x="15959" y="15903"/>
                  </a:lnTo>
                  <a:lnTo>
                    <a:pt x="15847" y="16407"/>
                  </a:lnTo>
                  <a:lnTo>
                    <a:pt x="15679" y="16910"/>
                  </a:lnTo>
                  <a:lnTo>
                    <a:pt x="15586" y="17171"/>
                  </a:lnTo>
                  <a:lnTo>
                    <a:pt x="15474" y="17413"/>
                  </a:lnTo>
                  <a:lnTo>
                    <a:pt x="15362" y="17674"/>
                  </a:lnTo>
                  <a:lnTo>
                    <a:pt x="15213" y="17917"/>
                  </a:lnTo>
                  <a:lnTo>
                    <a:pt x="15064" y="18159"/>
                  </a:lnTo>
                  <a:lnTo>
                    <a:pt x="14896" y="18383"/>
                  </a:lnTo>
                  <a:lnTo>
                    <a:pt x="14896" y="18383"/>
                  </a:lnTo>
                  <a:lnTo>
                    <a:pt x="14449" y="18849"/>
                  </a:lnTo>
                  <a:lnTo>
                    <a:pt x="14001" y="19259"/>
                  </a:lnTo>
                  <a:lnTo>
                    <a:pt x="13535" y="19650"/>
                  </a:lnTo>
                  <a:lnTo>
                    <a:pt x="13050" y="19986"/>
                  </a:lnTo>
                  <a:lnTo>
                    <a:pt x="12566" y="20284"/>
                  </a:lnTo>
                  <a:lnTo>
                    <a:pt x="12081" y="20545"/>
                  </a:lnTo>
                  <a:lnTo>
                    <a:pt x="11615" y="20769"/>
                  </a:lnTo>
                  <a:lnTo>
                    <a:pt x="11130" y="20974"/>
                  </a:lnTo>
                  <a:lnTo>
                    <a:pt x="10645" y="21142"/>
                  </a:lnTo>
                  <a:lnTo>
                    <a:pt x="10198" y="21272"/>
                  </a:lnTo>
                  <a:lnTo>
                    <a:pt x="9732" y="21384"/>
                  </a:lnTo>
                  <a:lnTo>
                    <a:pt x="9303" y="21459"/>
                  </a:lnTo>
                  <a:lnTo>
                    <a:pt x="8874" y="21533"/>
                  </a:lnTo>
                  <a:lnTo>
                    <a:pt x="8464" y="21571"/>
                  </a:lnTo>
                  <a:lnTo>
                    <a:pt x="8091" y="21589"/>
                  </a:lnTo>
                  <a:lnTo>
                    <a:pt x="7737" y="21608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3" name="Google Shape;2933;p45"/>
            <p:cNvSpPr/>
            <p:nvPr/>
          </p:nvSpPr>
          <p:spPr>
            <a:xfrm>
              <a:off x="4344325" y="3004775"/>
              <a:ext cx="437225" cy="531825"/>
            </a:xfrm>
            <a:custGeom>
              <a:avLst/>
              <a:gdLst/>
              <a:ahLst/>
              <a:cxnLst/>
              <a:rect l="l" t="t" r="r" b="b"/>
              <a:pathLst>
                <a:path w="17489" h="21273" fill="none" extrusionOk="0">
                  <a:moveTo>
                    <a:pt x="6190" y="21104"/>
                  </a:moveTo>
                  <a:lnTo>
                    <a:pt x="6190" y="21104"/>
                  </a:lnTo>
                  <a:lnTo>
                    <a:pt x="6414" y="21160"/>
                  </a:lnTo>
                  <a:lnTo>
                    <a:pt x="6694" y="21216"/>
                  </a:lnTo>
                  <a:lnTo>
                    <a:pt x="7048" y="21254"/>
                  </a:lnTo>
                  <a:lnTo>
                    <a:pt x="7477" y="21272"/>
                  </a:lnTo>
                  <a:lnTo>
                    <a:pt x="7943" y="21272"/>
                  </a:lnTo>
                  <a:lnTo>
                    <a:pt x="8446" y="21235"/>
                  </a:lnTo>
                  <a:lnTo>
                    <a:pt x="9006" y="21160"/>
                  </a:lnTo>
                  <a:lnTo>
                    <a:pt x="9584" y="21048"/>
                  </a:lnTo>
                  <a:lnTo>
                    <a:pt x="10199" y="20899"/>
                  </a:lnTo>
                  <a:lnTo>
                    <a:pt x="10516" y="20787"/>
                  </a:lnTo>
                  <a:lnTo>
                    <a:pt x="10833" y="20676"/>
                  </a:lnTo>
                  <a:lnTo>
                    <a:pt x="11150" y="20564"/>
                  </a:lnTo>
                  <a:lnTo>
                    <a:pt x="11466" y="20415"/>
                  </a:lnTo>
                  <a:lnTo>
                    <a:pt x="11783" y="20265"/>
                  </a:lnTo>
                  <a:lnTo>
                    <a:pt x="12119" y="20098"/>
                  </a:lnTo>
                  <a:lnTo>
                    <a:pt x="12436" y="19911"/>
                  </a:lnTo>
                  <a:lnTo>
                    <a:pt x="12753" y="19706"/>
                  </a:lnTo>
                  <a:lnTo>
                    <a:pt x="13070" y="19482"/>
                  </a:lnTo>
                  <a:lnTo>
                    <a:pt x="13387" y="19259"/>
                  </a:lnTo>
                  <a:lnTo>
                    <a:pt x="13704" y="18998"/>
                  </a:lnTo>
                  <a:lnTo>
                    <a:pt x="14002" y="18718"/>
                  </a:lnTo>
                  <a:lnTo>
                    <a:pt x="14300" y="18420"/>
                  </a:lnTo>
                  <a:lnTo>
                    <a:pt x="14599" y="18103"/>
                  </a:lnTo>
                  <a:lnTo>
                    <a:pt x="14599" y="18103"/>
                  </a:lnTo>
                  <a:lnTo>
                    <a:pt x="14766" y="17879"/>
                  </a:lnTo>
                  <a:lnTo>
                    <a:pt x="14915" y="17655"/>
                  </a:lnTo>
                  <a:lnTo>
                    <a:pt x="15046" y="17413"/>
                  </a:lnTo>
                  <a:lnTo>
                    <a:pt x="15158" y="17171"/>
                  </a:lnTo>
                  <a:lnTo>
                    <a:pt x="15270" y="16928"/>
                  </a:lnTo>
                  <a:lnTo>
                    <a:pt x="15363" y="16686"/>
                  </a:lnTo>
                  <a:lnTo>
                    <a:pt x="15512" y="16183"/>
                  </a:lnTo>
                  <a:lnTo>
                    <a:pt x="15624" y="15679"/>
                  </a:lnTo>
                  <a:lnTo>
                    <a:pt x="15717" y="15213"/>
                  </a:lnTo>
                  <a:lnTo>
                    <a:pt x="15773" y="14784"/>
                  </a:lnTo>
                  <a:lnTo>
                    <a:pt x="15829" y="14393"/>
                  </a:lnTo>
                  <a:lnTo>
                    <a:pt x="15829" y="14393"/>
                  </a:lnTo>
                  <a:lnTo>
                    <a:pt x="15885" y="13889"/>
                  </a:lnTo>
                  <a:lnTo>
                    <a:pt x="15885" y="13889"/>
                  </a:lnTo>
                  <a:lnTo>
                    <a:pt x="15922" y="13722"/>
                  </a:lnTo>
                  <a:lnTo>
                    <a:pt x="15978" y="13554"/>
                  </a:lnTo>
                  <a:lnTo>
                    <a:pt x="16127" y="13144"/>
                  </a:lnTo>
                  <a:lnTo>
                    <a:pt x="16295" y="12696"/>
                  </a:lnTo>
                  <a:lnTo>
                    <a:pt x="16500" y="12212"/>
                  </a:lnTo>
                  <a:lnTo>
                    <a:pt x="16500" y="12212"/>
                  </a:lnTo>
                  <a:lnTo>
                    <a:pt x="16817" y="11466"/>
                  </a:lnTo>
                  <a:lnTo>
                    <a:pt x="16948" y="11112"/>
                  </a:lnTo>
                  <a:lnTo>
                    <a:pt x="17059" y="10795"/>
                  </a:lnTo>
                  <a:lnTo>
                    <a:pt x="17059" y="10795"/>
                  </a:lnTo>
                  <a:lnTo>
                    <a:pt x="17134" y="10590"/>
                  </a:lnTo>
                  <a:lnTo>
                    <a:pt x="17209" y="10347"/>
                  </a:lnTo>
                  <a:lnTo>
                    <a:pt x="17283" y="10068"/>
                  </a:lnTo>
                  <a:lnTo>
                    <a:pt x="17339" y="9751"/>
                  </a:lnTo>
                  <a:lnTo>
                    <a:pt x="17395" y="9396"/>
                  </a:lnTo>
                  <a:lnTo>
                    <a:pt x="17451" y="9005"/>
                  </a:lnTo>
                  <a:lnTo>
                    <a:pt x="17488" y="8595"/>
                  </a:lnTo>
                  <a:lnTo>
                    <a:pt x="17488" y="8166"/>
                  </a:lnTo>
                  <a:lnTo>
                    <a:pt x="17488" y="7719"/>
                  </a:lnTo>
                  <a:lnTo>
                    <a:pt x="17470" y="7252"/>
                  </a:lnTo>
                  <a:lnTo>
                    <a:pt x="17414" y="6768"/>
                  </a:lnTo>
                  <a:lnTo>
                    <a:pt x="17320" y="6264"/>
                  </a:lnTo>
                  <a:lnTo>
                    <a:pt x="17209" y="5780"/>
                  </a:lnTo>
                  <a:lnTo>
                    <a:pt x="17041" y="5276"/>
                  </a:lnTo>
                  <a:lnTo>
                    <a:pt x="16854" y="4773"/>
                  </a:lnTo>
                  <a:lnTo>
                    <a:pt x="16612" y="4270"/>
                  </a:lnTo>
                  <a:lnTo>
                    <a:pt x="16612" y="4270"/>
                  </a:lnTo>
                  <a:lnTo>
                    <a:pt x="16388" y="3915"/>
                  </a:lnTo>
                  <a:lnTo>
                    <a:pt x="16165" y="3561"/>
                  </a:lnTo>
                  <a:lnTo>
                    <a:pt x="15904" y="3226"/>
                  </a:lnTo>
                  <a:lnTo>
                    <a:pt x="15624" y="2909"/>
                  </a:lnTo>
                  <a:lnTo>
                    <a:pt x="15326" y="2592"/>
                  </a:lnTo>
                  <a:lnTo>
                    <a:pt x="15009" y="2312"/>
                  </a:lnTo>
                  <a:lnTo>
                    <a:pt x="14673" y="2032"/>
                  </a:lnTo>
                  <a:lnTo>
                    <a:pt x="14319" y="1771"/>
                  </a:lnTo>
                  <a:lnTo>
                    <a:pt x="13927" y="1529"/>
                  </a:lnTo>
                  <a:lnTo>
                    <a:pt x="13536" y="1305"/>
                  </a:lnTo>
                  <a:lnTo>
                    <a:pt x="13107" y="1100"/>
                  </a:lnTo>
                  <a:lnTo>
                    <a:pt x="12660" y="914"/>
                  </a:lnTo>
                  <a:lnTo>
                    <a:pt x="12194" y="727"/>
                  </a:lnTo>
                  <a:lnTo>
                    <a:pt x="11709" y="560"/>
                  </a:lnTo>
                  <a:lnTo>
                    <a:pt x="11205" y="429"/>
                  </a:lnTo>
                  <a:lnTo>
                    <a:pt x="10683" y="299"/>
                  </a:lnTo>
                  <a:lnTo>
                    <a:pt x="10683" y="299"/>
                  </a:lnTo>
                  <a:lnTo>
                    <a:pt x="10199" y="187"/>
                  </a:lnTo>
                  <a:lnTo>
                    <a:pt x="9714" y="112"/>
                  </a:lnTo>
                  <a:lnTo>
                    <a:pt x="9248" y="56"/>
                  </a:lnTo>
                  <a:lnTo>
                    <a:pt x="8801" y="19"/>
                  </a:lnTo>
                  <a:lnTo>
                    <a:pt x="8353" y="0"/>
                  </a:lnTo>
                  <a:lnTo>
                    <a:pt x="7906" y="0"/>
                  </a:lnTo>
                  <a:lnTo>
                    <a:pt x="7477" y="38"/>
                  </a:lnTo>
                  <a:lnTo>
                    <a:pt x="7048" y="75"/>
                  </a:lnTo>
                  <a:lnTo>
                    <a:pt x="6638" y="149"/>
                  </a:lnTo>
                  <a:lnTo>
                    <a:pt x="6228" y="224"/>
                  </a:lnTo>
                  <a:lnTo>
                    <a:pt x="5836" y="336"/>
                  </a:lnTo>
                  <a:lnTo>
                    <a:pt x="5463" y="466"/>
                  </a:lnTo>
                  <a:lnTo>
                    <a:pt x="5091" y="615"/>
                  </a:lnTo>
                  <a:lnTo>
                    <a:pt x="4718" y="783"/>
                  </a:lnTo>
                  <a:lnTo>
                    <a:pt x="4363" y="988"/>
                  </a:lnTo>
                  <a:lnTo>
                    <a:pt x="4028" y="1193"/>
                  </a:lnTo>
                  <a:lnTo>
                    <a:pt x="4028" y="1193"/>
                  </a:lnTo>
                  <a:lnTo>
                    <a:pt x="3748" y="1380"/>
                  </a:lnTo>
                  <a:lnTo>
                    <a:pt x="3487" y="1585"/>
                  </a:lnTo>
                  <a:lnTo>
                    <a:pt x="3226" y="1809"/>
                  </a:lnTo>
                  <a:lnTo>
                    <a:pt x="2984" y="2032"/>
                  </a:lnTo>
                  <a:lnTo>
                    <a:pt x="2760" y="2256"/>
                  </a:lnTo>
                  <a:lnTo>
                    <a:pt x="2536" y="2480"/>
                  </a:lnTo>
                  <a:lnTo>
                    <a:pt x="2331" y="2722"/>
                  </a:lnTo>
                  <a:lnTo>
                    <a:pt x="2145" y="2965"/>
                  </a:lnTo>
                  <a:lnTo>
                    <a:pt x="1791" y="3468"/>
                  </a:lnTo>
                  <a:lnTo>
                    <a:pt x="1474" y="3953"/>
                  </a:lnTo>
                  <a:lnTo>
                    <a:pt x="1194" y="4437"/>
                  </a:lnTo>
                  <a:lnTo>
                    <a:pt x="970" y="4922"/>
                  </a:lnTo>
                  <a:lnTo>
                    <a:pt x="765" y="5370"/>
                  </a:lnTo>
                  <a:lnTo>
                    <a:pt x="598" y="5798"/>
                  </a:lnTo>
                  <a:lnTo>
                    <a:pt x="467" y="6190"/>
                  </a:lnTo>
                  <a:lnTo>
                    <a:pt x="355" y="6525"/>
                  </a:lnTo>
                  <a:lnTo>
                    <a:pt x="225" y="7047"/>
                  </a:lnTo>
                  <a:lnTo>
                    <a:pt x="187" y="7271"/>
                  </a:lnTo>
                  <a:lnTo>
                    <a:pt x="187" y="7271"/>
                  </a:lnTo>
                  <a:lnTo>
                    <a:pt x="131" y="7551"/>
                  </a:lnTo>
                  <a:lnTo>
                    <a:pt x="94" y="7924"/>
                  </a:lnTo>
                  <a:lnTo>
                    <a:pt x="57" y="8371"/>
                  </a:lnTo>
                  <a:lnTo>
                    <a:pt x="20" y="8874"/>
                  </a:lnTo>
                  <a:lnTo>
                    <a:pt x="1" y="9434"/>
                  </a:lnTo>
                  <a:lnTo>
                    <a:pt x="1" y="10030"/>
                  </a:lnTo>
                  <a:lnTo>
                    <a:pt x="1" y="10683"/>
                  </a:lnTo>
                  <a:lnTo>
                    <a:pt x="20" y="11335"/>
                  </a:lnTo>
                  <a:lnTo>
                    <a:pt x="57" y="12007"/>
                  </a:lnTo>
                  <a:lnTo>
                    <a:pt x="131" y="12696"/>
                  </a:lnTo>
                  <a:lnTo>
                    <a:pt x="206" y="13349"/>
                  </a:lnTo>
                  <a:lnTo>
                    <a:pt x="318" y="14001"/>
                  </a:lnTo>
                  <a:lnTo>
                    <a:pt x="448" y="14635"/>
                  </a:lnTo>
                  <a:lnTo>
                    <a:pt x="598" y="15232"/>
                  </a:lnTo>
                  <a:lnTo>
                    <a:pt x="691" y="15493"/>
                  </a:lnTo>
                  <a:lnTo>
                    <a:pt x="803" y="15772"/>
                  </a:lnTo>
                  <a:lnTo>
                    <a:pt x="896" y="16015"/>
                  </a:lnTo>
                  <a:lnTo>
                    <a:pt x="1026" y="16239"/>
                  </a:lnTo>
                  <a:lnTo>
                    <a:pt x="1026" y="16239"/>
                  </a:lnTo>
                  <a:lnTo>
                    <a:pt x="1269" y="16686"/>
                  </a:lnTo>
                  <a:lnTo>
                    <a:pt x="1567" y="17133"/>
                  </a:lnTo>
                  <a:lnTo>
                    <a:pt x="1884" y="17562"/>
                  </a:lnTo>
                  <a:lnTo>
                    <a:pt x="2238" y="17972"/>
                  </a:lnTo>
                  <a:lnTo>
                    <a:pt x="2592" y="18364"/>
                  </a:lnTo>
                  <a:lnTo>
                    <a:pt x="2965" y="18737"/>
                  </a:lnTo>
                  <a:lnTo>
                    <a:pt x="3357" y="19110"/>
                  </a:lnTo>
                  <a:lnTo>
                    <a:pt x="3730" y="19445"/>
                  </a:lnTo>
                  <a:lnTo>
                    <a:pt x="4121" y="19762"/>
                  </a:lnTo>
                  <a:lnTo>
                    <a:pt x="4475" y="20042"/>
                  </a:lnTo>
                  <a:lnTo>
                    <a:pt x="4830" y="20303"/>
                  </a:lnTo>
                  <a:lnTo>
                    <a:pt x="5165" y="20545"/>
                  </a:lnTo>
                  <a:lnTo>
                    <a:pt x="5482" y="20732"/>
                  </a:lnTo>
                  <a:lnTo>
                    <a:pt x="5762" y="20899"/>
                  </a:lnTo>
                  <a:lnTo>
                    <a:pt x="5985" y="21030"/>
                  </a:lnTo>
                  <a:lnTo>
                    <a:pt x="6190" y="21104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4" name="Google Shape;2934;p45"/>
            <p:cNvSpPr/>
            <p:nvPr/>
          </p:nvSpPr>
          <p:spPr>
            <a:xfrm>
              <a:off x="4501875" y="3205650"/>
              <a:ext cx="48950" cy="48975"/>
            </a:xfrm>
            <a:custGeom>
              <a:avLst/>
              <a:gdLst/>
              <a:ahLst/>
              <a:cxnLst/>
              <a:rect l="l" t="t" r="r" b="b"/>
              <a:pathLst>
                <a:path w="1958" h="1959" extrusionOk="0">
                  <a:moveTo>
                    <a:pt x="858" y="1"/>
                  </a:moveTo>
                  <a:lnTo>
                    <a:pt x="671" y="56"/>
                  </a:lnTo>
                  <a:lnTo>
                    <a:pt x="485" y="131"/>
                  </a:lnTo>
                  <a:lnTo>
                    <a:pt x="336" y="243"/>
                  </a:lnTo>
                  <a:lnTo>
                    <a:pt x="205" y="373"/>
                  </a:lnTo>
                  <a:lnTo>
                    <a:pt x="112" y="541"/>
                  </a:lnTo>
                  <a:lnTo>
                    <a:pt x="38" y="728"/>
                  </a:lnTo>
                  <a:lnTo>
                    <a:pt x="0" y="914"/>
                  </a:lnTo>
                  <a:lnTo>
                    <a:pt x="19" y="1119"/>
                  </a:lnTo>
                  <a:lnTo>
                    <a:pt x="56" y="1306"/>
                  </a:lnTo>
                  <a:lnTo>
                    <a:pt x="131" y="1473"/>
                  </a:lnTo>
                  <a:lnTo>
                    <a:pt x="243" y="1622"/>
                  </a:lnTo>
                  <a:lnTo>
                    <a:pt x="373" y="1753"/>
                  </a:lnTo>
                  <a:lnTo>
                    <a:pt x="541" y="1865"/>
                  </a:lnTo>
                  <a:lnTo>
                    <a:pt x="727" y="1939"/>
                  </a:lnTo>
                  <a:lnTo>
                    <a:pt x="932" y="1958"/>
                  </a:lnTo>
                  <a:lnTo>
                    <a:pt x="1119" y="1958"/>
                  </a:lnTo>
                  <a:lnTo>
                    <a:pt x="1305" y="1902"/>
                  </a:lnTo>
                  <a:lnTo>
                    <a:pt x="1473" y="1828"/>
                  </a:lnTo>
                  <a:lnTo>
                    <a:pt x="1622" y="1716"/>
                  </a:lnTo>
                  <a:lnTo>
                    <a:pt x="1753" y="1585"/>
                  </a:lnTo>
                  <a:lnTo>
                    <a:pt x="1865" y="1417"/>
                  </a:lnTo>
                  <a:lnTo>
                    <a:pt x="1939" y="1231"/>
                  </a:lnTo>
                  <a:lnTo>
                    <a:pt x="1958" y="1045"/>
                  </a:lnTo>
                  <a:lnTo>
                    <a:pt x="1958" y="839"/>
                  </a:lnTo>
                  <a:lnTo>
                    <a:pt x="1921" y="653"/>
                  </a:lnTo>
                  <a:lnTo>
                    <a:pt x="1827" y="485"/>
                  </a:lnTo>
                  <a:lnTo>
                    <a:pt x="1734" y="336"/>
                  </a:lnTo>
                  <a:lnTo>
                    <a:pt x="1585" y="206"/>
                  </a:lnTo>
                  <a:lnTo>
                    <a:pt x="1417" y="94"/>
                  </a:lnTo>
                  <a:lnTo>
                    <a:pt x="1231" y="38"/>
                  </a:lnTo>
                  <a:lnTo>
                    <a:pt x="104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5" name="Google Shape;2935;p45"/>
            <p:cNvSpPr/>
            <p:nvPr/>
          </p:nvSpPr>
          <p:spPr>
            <a:xfrm>
              <a:off x="4660350" y="3248075"/>
              <a:ext cx="49425" cy="49425"/>
            </a:xfrm>
            <a:custGeom>
              <a:avLst/>
              <a:gdLst/>
              <a:ahLst/>
              <a:cxnLst/>
              <a:rect l="l" t="t" r="r" b="b"/>
              <a:pathLst>
                <a:path w="1977" h="1977" extrusionOk="0">
                  <a:moveTo>
                    <a:pt x="1044" y="0"/>
                  </a:moveTo>
                  <a:lnTo>
                    <a:pt x="858" y="19"/>
                  </a:lnTo>
                  <a:lnTo>
                    <a:pt x="671" y="56"/>
                  </a:lnTo>
                  <a:lnTo>
                    <a:pt x="503" y="131"/>
                  </a:lnTo>
                  <a:lnTo>
                    <a:pt x="336" y="242"/>
                  </a:lnTo>
                  <a:lnTo>
                    <a:pt x="205" y="392"/>
                  </a:lnTo>
                  <a:lnTo>
                    <a:pt x="112" y="541"/>
                  </a:lnTo>
                  <a:lnTo>
                    <a:pt x="37" y="727"/>
                  </a:lnTo>
                  <a:lnTo>
                    <a:pt x="0" y="932"/>
                  </a:lnTo>
                  <a:lnTo>
                    <a:pt x="19" y="1119"/>
                  </a:lnTo>
                  <a:lnTo>
                    <a:pt x="56" y="1305"/>
                  </a:lnTo>
                  <a:lnTo>
                    <a:pt x="131" y="1473"/>
                  </a:lnTo>
                  <a:lnTo>
                    <a:pt x="242" y="1641"/>
                  </a:lnTo>
                  <a:lnTo>
                    <a:pt x="392" y="1771"/>
                  </a:lnTo>
                  <a:lnTo>
                    <a:pt x="541" y="1864"/>
                  </a:lnTo>
                  <a:lnTo>
                    <a:pt x="727" y="1939"/>
                  </a:lnTo>
                  <a:lnTo>
                    <a:pt x="932" y="1976"/>
                  </a:lnTo>
                  <a:lnTo>
                    <a:pt x="1119" y="1958"/>
                  </a:lnTo>
                  <a:lnTo>
                    <a:pt x="1305" y="1920"/>
                  </a:lnTo>
                  <a:lnTo>
                    <a:pt x="1473" y="1846"/>
                  </a:lnTo>
                  <a:lnTo>
                    <a:pt x="1641" y="1734"/>
                  </a:lnTo>
                  <a:lnTo>
                    <a:pt x="1771" y="1603"/>
                  </a:lnTo>
                  <a:lnTo>
                    <a:pt x="1864" y="1436"/>
                  </a:lnTo>
                  <a:lnTo>
                    <a:pt x="1939" y="1249"/>
                  </a:lnTo>
                  <a:lnTo>
                    <a:pt x="1976" y="1044"/>
                  </a:lnTo>
                  <a:lnTo>
                    <a:pt x="1958" y="858"/>
                  </a:lnTo>
                  <a:lnTo>
                    <a:pt x="1920" y="671"/>
                  </a:lnTo>
                  <a:lnTo>
                    <a:pt x="1846" y="503"/>
                  </a:lnTo>
                  <a:lnTo>
                    <a:pt x="1734" y="354"/>
                  </a:lnTo>
                  <a:lnTo>
                    <a:pt x="1585" y="224"/>
                  </a:lnTo>
                  <a:lnTo>
                    <a:pt x="1436" y="112"/>
                  </a:lnTo>
                  <a:lnTo>
                    <a:pt x="1249" y="37"/>
                  </a:lnTo>
                  <a:lnTo>
                    <a:pt x="1044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6" name="Google Shape;2936;p45"/>
            <p:cNvSpPr/>
            <p:nvPr/>
          </p:nvSpPr>
          <p:spPr>
            <a:xfrm>
              <a:off x="4500475" y="3142275"/>
              <a:ext cx="77850" cy="20525"/>
            </a:xfrm>
            <a:custGeom>
              <a:avLst/>
              <a:gdLst/>
              <a:ahLst/>
              <a:cxnLst/>
              <a:rect l="l" t="t" r="r" b="b"/>
              <a:pathLst>
                <a:path w="3114" h="821" extrusionOk="0">
                  <a:moveTo>
                    <a:pt x="1268" y="0"/>
                  </a:moveTo>
                  <a:lnTo>
                    <a:pt x="1044" y="37"/>
                  </a:lnTo>
                  <a:lnTo>
                    <a:pt x="839" y="75"/>
                  </a:lnTo>
                  <a:lnTo>
                    <a:pt x="653" y="112"/>
                  </a:lnTo>
                  <a:lnTo>
                    <a:pt x="336" y="224"/>
                  </a:lnTo>
                  <a:lnTo>
                    <a:pt x="131" y="317"/>
                  </a:lnTo>
                  <a:lnTo>
                    <a:pt x="56" y="354"/>
                  </a:lnTo>
                  <a:lnTo>
                    <a:pt x="19" y="373"/>
                  </a:lnTo>
                  <a:lnTo>
                    <a:pt x="0" y="410"/>
                  </a:lnTo>
                  <a:lnTo>
                    <a:pt x="0" y="447"/>
                  </a:lnTo>
                  <a:lnTo>
                    <a:pt x="19" y="485"/>
                  </a:lnTo>
                  <a:lnTo>
                    <a:pt x="38" y="522"/>
                  </a:lnTo>
                  <a:lnTo>
                    <a:pt x="75" y="541"/>
                  </a:lnTo>
                  <a:lnTo>
                    <a:pt x="112" y="541"/>
                  </a:lnTo>
                  <a:lnTo>
                    <a:pt x="150" y="522"/>
                  </a:lnTo>
                  <a:lnTo>
                    <a:pt x="243" y="466"/>
                  </a:lnTo>
                  <a:lnTo>
                    <a:pt x="429" y="392"/>
                  </a:lnTo>
                  <a:lnTo>
                    <a:pt x="727" y="280"/>
                  </a:lnTo>
                  <a:lnTo>
                    <a:pt x="895" y="242"/>
                  </a:lnTo>
                  <a:lnTo>
                    <a:pt x="1082" y="205"/>
                  </a:lnTo>
                  <a:lnTo>
                    <a:pt x="1305" y="186"/>
                  </a:lnTo>
                  <a:lnTo>
                    <a:pt x="1511" y="186"/>
                  </a:lnTo>
                  <a:lnTo>
                    <a:pt x="1753" y="205"/>
                  </a:lnTo>
                  <a:lnTo>
                    <a:pt x="1977" y="261"/>
                  </a:lnTo>
                  <a:lnTo>
                    <a:pt x="2219" y="336"/>
                  </a:lnTo>
                  <a:lnTo>
                    <a:pt x="2461" y="447"/>
                  </a:lnTo>
                  <a:lnTo>
                    <a:pt x="2704" y="597"/>
                  </a:lnTo>
                  <a:lnTo>
                    <a:pt x="2946" y="802"/>
                  </a:lnTo>
                  <a:lnTo>
                    <a:pt x="2983" y="820"/>
                  </a:lnTo>
                  <a:lnTo>
                    <a:pt x="3058" y="820"/>
                  </a:lnTo>
                  <a:lnTo>
                    <a:pt x="3095" y="783"/>
                  </a:lnTo>
                  <a:lnTo>
                    <a:pt x="3114" y="764"/>
                  </a:lnTo>
                  <a:lnTo>
                    <a:pt x="3114" y="727"/>
                  </a:lnTo>
                  <a:lnTo>
                    <a:pt x="3114" y="690"/>
                  </a:lnTo>
                  <a:lnTo>
                    <a:pt x="3077" y="653"/>
                  </a:lnTo>
                  <a:lnTo>
                    <a:pt x="2816" y="447"/>
                  </a:lnTo>
                  <a:lnTo>
                    <a:pt x="2555" y="280"/>
                  </a:lnTo>
                  <a:lnTo>
                    <a:pt x="2294" y="149"/>
                  </a:lnTo>
                  <a:lnTo>
                    <a:pt x="2014" y="75"/>
                  </a:lnTo>
                  <a:lnTo>
                    <a:pt x="1772" y="19"/>
                  </a:lnTo>
                  <a:lnTo>
                    <a:pt x="1511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7" name="Google Shape;2937;p45"/>
            <p:cNvSpPr/>
            <p:nvPr/>
          </p:nvSpPr>
          <p:spPr>
            <a:xfrm>
              <a:off x="4668725" y="3182350"/>
              <a:ext cx="71325" cy="36375"/>
            </a:xfrm>
            <a:custGeom>
              <a:avLst/>
              <a:gdLst/>
              <a:ahLst/>
              <a:cxnLst/>
              <a:rect l="l" t="t" r="r" b="b"/>
              <a:pathLst>
                <a:path w="2853" h="1455" extrusionOk="0">
                  <a:moveTo>
                    <a:pt x="411" y="0"/>
                  </a:moveTo>
                  <a:lnTo>
                    <a:pt x="75" y="56"/>
                  </a:lnTo>
                  <a:lnTo>
                    <a:pt x="38" y="56"/>
                  </a:lnTo>
                  <a:lnTo>
                    <a:pt x="1" y="94"/>
                  </a:lnTo>
                  <a:lnTo>
                    <a:pt x="1" y="131"/>
                  </a:lnTo>
                  <a:lnTo>
                    <a:pt x="1" y="168"/>
                  </a:lnTo>
                  <a:lnTo>
                    <a:pt x="1" y="205"/>
                  </a:lnTo>
                  <a:lnTo>
                    <a:pt x="38" y="224"/>
                  </a:lnTo>
                  <a:lnTo>
                    <a:pt x="75" y="243"/>
                  </a:lnTo>
                  <a:lnTo>
                    <a:pt x="112" y="243"/>
                  </a:lnTo>
                  <a:lnTo>
                    <a:pt x="411" y="187"/>
                  </a:lnTo>
                  <a:lnTo>
                    <a:pt x="709" y="187"/>
                  </a:lnTo>
                  <a:lnTo>
                    <a:pt x="970" y="205"/>
                  </a:lnTo>
                  <a:lnTo>
                    <a:pt x="1212" y="261"/>
                  </a:lnTo>
                  <a:lnTo>
                    <a:pt x="1455" y="336"/>
                  </a:lnTo>
                  <a:lnTo>
                    <a:pt x="1660" y="429"/>
                  </a:lnTo>
                  <a:lnTo>
                    <a:pt x="1846" y="541"/>
                  </a:lnTo>
                  <a:lnTo>
                    <a:pt x="2014" y="671"/>
                  </a:lnTo>
                  <a:lnTo>
                    <a:pt x="2163" y="783"/>
                  </a:lnTo>
                  <a:lnTo>
                    <a:pt x="2294" y="914"/>
                  </a:lnTo>
                  <a:lnTo>
                    <a:pt x="2499" y="1156"/>
                  </a:lnTo>
                  <a:lnTo>
                    <a:pt x="2629" y="1324"/>
                  </a:lnTo>
                  <a:lnTo>
                    <a:pt x="2667" y="1399"/>
                  </a:lnTo>
                  <a:lnTo>
                    <a:pt x="2704" y="1436"/>
                  </a:lnTo>
                  <a:lnTo>
                    <a:pt x="2760" y="1455"/>
                  </a:lnTo>
                  <a:lnTo>
                    <a:pt x="2797" y="1436"/>
                  </a:lnTo>
                  <a:lnTo>
                    <a:pt x="2834" y="1417"/>
                  </a:lnTo>
                  <a:lnTo>
                    <a:pt x="2853" y="1380"/>
                  </a:lnTo>
                  <a:lnTo>
                    <a:pt x="2853" y="1343"/>
                  </a:lnTo>
                  <a:lnTo>
                    <a:pt x="2853" y="1305"/>
                  </a:lnTo>
                  <a:lnTo>
                    <a:pt x="2797" y="1231"/>
                  </a:lnTo>
                  <a:lnTo>
                    <a:pt x="2667" y="1044"/>
                  </a:lnTo>
                  <a:lnTo>
                    <a:pt x="2443" y="802"/>
                  </a:lnTo>
                  <a:lnTo>
                    <a:pt x="2312" y="671"/>
                  </a:lnTo>
                  <a:lnTo>
                    <a:pt x="2145" y="522"/>
                  </a:lnTo>
                  <a:lnTo>
                    <a:pt x="1958" y="392"/>
                  </a:lnTo>
                  <a:lnTo>
                    <a:pt x="1753" y="280"/>
                  </a:lnTo>
                  <a:lnTo>
                    <a:pt x="1529" y="168"/>
                  </a:lnTo>
                  <a:lnTo>
                    <a:pt x="1268" y="75"/>
                  </a:lnTo>
                  <a:lnTo>
                    <a:pt x="1007" y="19"/>
                  </a:lnTo>
                  <a:lnTo>
                    <a:pt x="709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8" name="Google Shape;2938;p45"/>
            <p:cNvSpPr/>
            <p:nvPr/>
          </p:nvSpPr>
          <p:spPr>
            <a:xfrm>
              <a:off x="4592300" y="3227550"/>
              <a:ext cx="66200" cy="147775"/>
            </a:xfrm>
            <a:custGeom>
              <a:avLst/>
              <a:gdLst/>
              <a:ahLst/>
              <a:cxnLst/>
              <a:rect l="l" t="t" r="r" b="b"/>
              <a:pathLst>
                <a:path w="2648" h="5911" extrusionOk="0">
                  <a:moveTo>
                    <a:pt x="1939" y="1"/>
                  </a:moveTo>
                  <a:lnTo>
                    <a:pt x="1902" y="19"/>
                  </a:lnTo>
                  <a:lnTo>
                    <a:pt x="1864" y="38"/>
                  </a:lnTo>
                  <a:lnTo>
                    <a:pt x="1846" y="75"/>
                  </a:lnTo>
                  <a:lnTo>
                    <a:pt x="1305" y="1790"/>
                  </a:lnTo>
                  <a:lnTo>
                    <a:pt x="1305" y="1809"/>
                  </a:lnTo>
                  <a:lnTo>
                    <a:pt x="1324" y="1846"/>
                  </a:lnTo>
                  <a:lnTo>
                    <a:pt x="2386" y="4401"/>
                  </a:lnTo>
                  <a:lnTo>
                    <a:pt x="634" y="4028"/>
                  </a:lnTo>
                  <a:lnTo>
                    <a:pt x="597" y="4028"/>
                  </a:lnTo>
                  <a:lnTo>
                    <a:pt x="559" y="4046"/>
                  </a:lnTo>
                  <a:lnTo>
                    <a:pt x="541" y="4065"/>
                  </a:lnTo>
                  <a:lnTo>
                    <a:pt x="522" y="4102"/>
                  </a:lnTo>
                  <a:lnTo>
                    <a:pt x="0" y="5799"/>
                  </a:lnTo>
                  <a:lnTo>
                    <a:pt x="0" y="5836"/>
                  </a:lnTo>
                  <a:lnTo>
                    <a:pt x="19" y="5873"/>
                  </a:lnTo>
                  <a:lnTo>
                    <a:pt x="37" y="5892"/>
                  </a:lnTo>
                  <a:lnTo>
                    <a:pt x="75" y="5911"/>
                  </a:lnTo>
                  <a:lnTo>
                    <a:pt x="93" y="5911"/>
                  </a:lnTo>
                  <a:lnTo>
                    <a:pt x="168" y="5892"/>
                  </a:lnTo>
                  <a:lnTo>
                    <a:pt x="187" y="5855"/>
                  </a:lnTo>
                  <a:lnTo>
                    <a:pt x="671" y="4233"/>
                  </a:lnTo>
                  <a:lnTo>
                    <a:pt x="2536" y="4624"/>
                  </a:lnTo>
                  <a:lnTo>
                    <a:pt x="2592" y="4624"/>
                  </a:lnTo>
                  <a:lnTo>
                    <a:pt x="2629" y="4587"/>
                  </a:lnTo>
                  <a:lnTo>
                    <a:pt x="2647" y="4531"/>
                  </a:lnTo>
                  <a:lnTo>
                    <a:pt x="2647" y="4494"/>
                  </a:lnTo>
                  <a:lnTo>
                    <a:pt x="1510" y="1809"/>
                  </a:lnTo>
                  <a:lnTo>
                    <a:pt x="2032" y="131"/>
                  </a:lnTo>
                  <a:lnTo>
                    <a:pt x="2051" y="94"/>
                  </a:lnTo>
                  <a:lnTo>
                    <a:pt x="2032" y="57"/>
                  </a:lnTo>
                  <a:lnTo>
                    <a:pt x="2014" y="38"/>
                  </a:lnTo>
                  <a:lnTo>
                    <a:pt x="1976" y="19"/>
                  </a:lnTo>
                  <a:lnTo>
                    <a:pt x="1939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9" name="Google Shape;2939;p45"/>
            <p:cNvSpPr/>
            <p:nvPr/>
          </p:nvSpPr>
          <p:spPr>
            <a:xfrm>
              <a:off x="4498600" y="3340825"/>
              <a:ext cx="128200" cy="103475"/>
            </a:xfrm>
            <a:custGeom>
              <a:avLst/>
              <a:gdLst/>
              <a:ahLst/>
              <a:cxnLst/>
              <a:rect l="l" t="t" r="r" b="b"/>
              <a:pathLst>
                <a:path w="5128" h="4139" extrusionOk="0">
                  <a:moveTo>
                    <a:pt x="243" y="242"/>
                  </a:moveTo>
                  <a:lnTo>
                    <a:pt x="4885" y="2498"/>
                  </a:lnTo>
                  <a:lnTo>
                    <a:pt x="4736" y="2703"/>
                  </a:lnTo>
                  <a:lnTo>
                    <a:pt x="4512" y="2964"/>
                  </a:lnTo>
                  <a:lnTo>
                    <a:pt x="4363" y="3113"/>
                  </a:lnTo>
                  <a:lnTo>
                    <a:pt x="4214" y="3263"/>
                  </a:lnTo>
                  <a:lnTo>
                    <a:pt x="4028" y="3412"/>
                  </a:lnTo>
                  <a:lnTo>
                    <a:pt x="3823" y="3561"/>
                  </a:lnTo>
                  <a:lnTo>
                    <a:pt x="3618" y="3673"/>
                  </a:lnTo>
                  <a:lnTo>
                    <a:pt x="3375" y="3785"/>
                  </a:lnTo>
                  <a:lnTo>
                    <a:pt x="3133" y="3878"/>
                  </a:lnTo>
                  <a:lnTo>
                    <a:pt x="2872" y="3934"/>
                  </a:lnTo>
                  <a:lnTo>
                    <a:pt x="2592" y="3952"/>
                  </a:lnTo>
                  <a:lnTo>
                    <a:pt x="2294" y="3934"/>
                  </a:lnTo>
                  <a:lnTo>
                    <a:pt x="1996" y="3878"/>
                  </a:lnTo>
                  <a:lnTo>
                    <a:pt x="1828" y="3822"/>
                  </a:lnTo>
                  <a:lnTo>
                    <a:pt x="1679" y="3766"/>
                  </a:lnTo>
                  <a:lnTo>
                    <a:pt x="1511" y="3691"/>
                  </a:lnTo>
                  <a:lnTo>
                    <a:pt x="1362" y="3617"/>
                  </a:lnTo>
                  <a:lnTo>
                    <a:pt x="1231" y="3542"/>
                  </a:lnTo>
                  <a:lnTo>
                    <a:pt x="1119" y="3449"/>
                  </a:lnTo>
                  <a:lnTo>
                    <a:pt x="1008" y="3337"/>
                  </a:lnTo>
                  <a:lnTo>
                    <a:pt x="896" y="3225"/>
                  </a:lnTo>
                  <a:lnTo>
                    <a:pt x="709" y="3002"/>
                  </a:lnTo>
                  <a:lnTo>
                    <a:pt x="560" y="2759"/>
                  </a:lnTo>
                  <a:lnTo>
                    <a:pt x="448" y="2498"/>
                  </a:lnTo>
                  <a:lnTo>
                    <a:pt x="355" y="2219"/>
                  </a:lnTo>
                  <a:lnTo>
                    <a:pt x="280" y="1958"/>
                  </a:lnTo>
                  <a:lnTo>
                    <a:pt x="243" y="1678"/>
                  </a:lnTo>
                  <a:lnTo>
                    <a:pt x="206" y="1417"/>
                  </a:lnTo>
                  <a:lnTo>
                    <a:pt x="206" y="1156"/>
                  </a:lnTo>
                  <a:lnTo>
                    <a:pt x="206" y="932"/>
                  </a:lnTo>
                  <a:lnTo>
                    <a:pt x="225" y="522"/>
                  </a:lnTo>
                  <a:lnTo>
                    <a:pt x="243" y="242"/>
                  </a:lnTo>
                  <a:close/>
                  <a:moveTo>
                    <a:pt x="131" y="0"/>
                  </a:moveTo>
                  <a:lnTo>
                    <a:pt x="94" y="37"/>
                  </a:lnTo>
                  <a:lnTo>
                    <a:pt x="75" y="75"/>
                  </a:lnTo>
                  <a:lnTo>
                    <a:pt x="57" y="205"/>
                  </a:lnTo>
                  <a:lnTo>
                    <a:pt x="19" y="578"/>
                  </a:lnTo>
                  <a:lnTo>
                    <a:pt x="1" y="820"/>
                  </a:lnTo>
                  <a:lnTo>
                    <a:pt x="1" y="1081"/>
                  </a:lnTo>
                  <a:lnTo>
                    <a:pt x="19" y="1380"/>
                  </a:lnTo>
                  <a:lnTo>
                    <a:pt x="38" y="1697"/>
                  </a:lnTo>
                  <a:lnTo>
                    <a:pt x="94" y="2032"/>
                  </a:lnTo>
                  <a:lnTo>
                    <a:pt x="187" y="2349"/>
                  </a:lnTo>
                  <a:lnTo>
                    <a:pt x="318" y="2685"/>
                  </a:lnTo>
                  <a:lnTo>
                    <a:pt x="392" y="2834"/>
                  </a:lnTo>
                  <a:lnTo>
                    <a:pt x="467" y="2983"/>
                  </a:lnTo>
                  <a:lnTo>
                    <a:pt x="560" y="3132"/>
                  </a:lnTo>
                  <a:lnTo>
                    <a:pt x="672" y="3281"/>
                  </a:lnTo>
                  <a:lnTo>
                    <a:pt x="802" y="3412"/>
                  </a:lnTo>
                  <a:lnTo>
                    <a:pt x="933" y="3542"/>
                  </a:lnTo>
                  <a:lnTo>
                    <a:pt x="1063" y="3654"/>
                  </a:lnTo>
                  <a:lnTo>
                    <a:pt x="1231" y="3766"/>
                  </a:lnTo>
                  <a:lnTo>
                    <a:pt x="1399" y="3859"/>
                  </a:lnTo>
                  <a:lnTo>
                    <a:pt x="1604" y="3952"/>
                  </a:lnTo>
                  <a:lnTo>
                    <a:pt x="1847" y="4046"/>
                  </a:lnTo>
                  <a:lnTo>
                    <a:pt x="2089" y="4102"/>
                  </a:lnTo>
                  <a:lnTo>
                    <a:pt x="2313" y="4139"/>
                  </a:lnTo>
                  <a:lnTo>
                    <a:pt x="2536" y="4139"/>
                  </a:lnTo>
                  <a:lnTo>
                    <a:pt x="2835" y="4120"/>
                  </a:lnTo>
                  <a:lnTo>
                    <a:pt x="3096" y="4064"/>
                  </a:lnTo>
                  <a:lnTo>
                    <a:pt x="3357" y="3990"/>
                  </a:lnTo>
                  <a:lnTo>
                    <a:pt x="3599" y="3896"/>
                  </a:lnTo>
                  <a:lnTo>
                    <a:pt x="3823" y="3766"/>
                  </a:lnTo>
                  <a:lnTo>
                    <a:pt x="4046" y="3635"/>
                  </a:lnTo>
                  <a:lnTo>
                    <a:pt x="4233" y="3486"/>
                  </a:lnTo>
                  <a:lnTo>
                    <a:pt x="4401" y="3337"/>
                  </a:lnTo>
                  <a:lnTo>
                    <a:pt x="4568" y="3188"/>
                  </a:lnTo>
                  <a:lnTo>
                    <a:pt x="4699" y="3039"/>
                  </a:lnTo>
                  <a:lnTo>
                    <a:pt x="4923" y="2778"/>
                  </a:lnTo>
                  <a:lnTo>
                    <a:pt x="5053" y="2591"/>
                  </a:lnTo>
                  <a:lnTo>
                    <a:pt x="5109" y="2517"/>
                  </a:lnTo>
                  <a:lnTo>
                    <a:pt x="5128" y="2480"/>
                  </a:lnTo>
                  <a:lnTo>
                    <a:pt x="5109" y="2424"/>
                  </a:lnTo>
                  <a:lnTo>
                    <a:pt x="5090" y="2386"/>
                  </a:lnTo>
                  <a:lnTo>
                    <a:pt x="5072" y="2368"/>
                  </a:lnTo>
                  <a:lnTo>
                    <a:pt x="225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0" name="Google Shape;2940;p45"/>
            <p:cNvSpPr/>
            <p:nvPr/>
          </p:nvSpPr>
          <p:spPr>
            <a:xfrm>
              <a:off x="4334550" y="2950700"/>
              <a:ext cx="478225" cy="303925"/>
            </a:xfrm>
            <a:custGeom>
              <a:avLst/>
              <a:gdLst/>
              <a:ahLst/>
              <a:cxnLst/>
              <a:rect l="l" t="t" r="r" b="b"/>
              <a:pathLst>
                <a:path w="19129" h="12157" extrusionOk="0">
                  <a:moveTo>
                    <a:pt x="12137" y="1"/>
                  </a:moveTo>
                  <a:lnTo>
                    <a:pt x="11522" y="38"/>
                  </a:lnTo>
                  <a:lnTo>
                    <a:pt x="10888" y="94"/>
                  </a:lnTo>
                  <a:lnTo>
                    <a:pt x="10552" y="150"/>
                  </a:lnTo>
                  <a:lnTo>
                    <a:pt x="10217" y="206"/>
                  </a:lnTo>
                  <a:lnTo>
                    <a:pt x="9863" y="280"/>
                  </a:lnTo>
                  <a:lnTo>
                    <a:pt x="9508" y="374"/>
                  </a:lnTo>
                  <a:lnTo>
                    <a:pt x="9154" y="485"/>
                  </a:lnTo>
                  <a:lnTo>
                    <a:pt x="8800" y="616"/>
                  </a:lnTo>
                  <a:lnTo>
                    <a:pt x="8446" y="765"/>
                  </a:lnTo>
                  <a:lnTo>
                    <a:pt x="8092" y="914"/>
                  </a:lnTo>
                  <a:lnTo>
                    <a:pt x="7719" y="1101"/>
                  </a:lnTo>
                  <a:lnTo>
                    <a:pt x="7364" y="1306"/>
                  </a:lnTo>
                  <a:lnTo>
                    <a:pt x="7010" y="1529"/>
                  </a:lnTo>
                  <a:lnTo>
                    <a:pt x="6656" y="1790"/>
                  </a:lnTo>
                  <a:lnTo>
                    <a:pt x="6395" y="1828"/>
                  </a:lnTo>
                  <a:lnTo>
                    <a:pt x="6078" y="1902"/>
                  </a:lnTo>
                  <a:lnTo>
                    <a:pt x="5668" y="2014"/>
                  </a:lnTo>
                  <a:lnTo>
                    <a:pt x="5183" y="2182"/>
                  </a:lnTo>
                  <a:lnTo>
                    <a:pt x="4922" y="2294"/>
                  </a:lnTo>
                  <a:lnTo>
                    <a:pt x="4643" y="2424"/>
                  </a:lnTo>
                  <a:lnTo>
                    <a:pt x="4363" y="2573"/>
                  </a:lnTo>
                  <a:lnTo>
                    <a:pt x="4065" y="2723"/>
                  </a:lnTo>
                  <a:lnTo>
                    <a:pt x="3766" y="2909"/>
                  </a:lnTo>
                  <a:lnTo>
                    <a:pt x="3468" y="3133"/>
                  </a:lnTo>
                  <a:lnTo>
                    <a:pt x="3151" y="3356"/>
                  </a:lnTo>
                  <a:lnTo>
                    <a:pt x="2853" y="3617"/>
                  </a:lnTo>
                  <a:lnTo>
                    <a:pt x="2555" y="3897"/>
                  </a:lnTo>
                  <a:lnTo>
                    <a:pt x="2256" y="4195"/>
                  </a:lnTo>
                  <a:lnTo>
                    <a:pt x="1977" y="4531"/>
                  </a:lnTo>
                  <a:lnTo>
                    <a:pt x="1697" y="4904"/>
                  </a:lnTo>
                  <a:lnTo>
                    <a:pt x="1436" y="5295"/>
                  </a:lnTo>
                  <a:lnTo>
                    <a:pt x="1194" y="5724"/>
                  </a:lnTo>
                  <a:lnTo>
                    <a:pt x="970" y="6190"/>
                  </a:lnTo>
                  <a:lnTo>
                    <a:pt x="746" y="6675"/>
                  </a:lnTo>
                  <a:lnTo>
                    <a:pt x="560" y="7216"/>
                  </a:lnTo>
                  <a:lnTo>
                    <a:pt x="392" y="7775"/>
                  </a:lnTo>
                  <a:lnTo>
                    <a:pt x="261" y="8371"/>
                  </a:lnTo>
                  <a:lnTo>
                    <a:pt x="150" y="9024"/>
                  </a:lnTo>
                  <a:lnTo>
                    <a:pt x="56" y="9714"/>
                  </a:lnTo>
                  <a:lnTo>
                    <a:pt x="0" y="10422"/>
                  </a:lnTo>
                  <a:lnTo>
                    <a:pt x="1604" y="11988"/>
                  </a:lnTo>
                  <a:lnTo>
                    <a:pt x="1734" y="11895"/>
                  </a:lnTo>
                  <a:lnTo>
                    <a:pt x="2126" y="11578"/>
                  </a:lnTo>
                  <a:lnTo>
                    <a:pt x="2387" y="11336"/>
                  </a:lnTo>
                  <a:lnTo>
                    <a:pt x="2685" y="11056"/>
                  </a:lnTo>
                  <a:lnTo>
                    <a:pt x="3002" y="10721"/>
                  </a:lnTo>
                  <a:lnTo>
                    <a:pt x="3375" y="10329"/>
                  </a:lnTo>
                  <a:lnTo>
                    <a:pt x="3748" y="9900"/>
                  </a:lnTo>
                  <a:lnTo>
                    <a:pt x="4121" y="9415"/>
                  </a:lnTo>
                  <a:lnTo>
                    <a:pt x="4512" y="8875"/>
                  </a:lnTo>
                  <a:lnTo>
                    <a:pt x="4904" y="8297"/>
                  </a:lnTo>
                  <a:lnTo>
                    <a:pt x="5276" y="7663"/>
                  </a:lnTo>
                  <a:lnTo>
                    <a:pt x="5631" y="6973"/>
                  </a:lnTo>
                  <a:lnTo>
                    <a:pt x="5817" y="6619"/>
                  </a:lnTo>
                  <a:lnTo>
                    <a:pt x="5966" y="6246"/>
                  </a:lnTo>
                  <a:lnTo>
                    <a:pt x="6134" y="5873"/>
                  </a:lnTo>
                  <a:lnTo>
                    <a:pt x="6283" y="5482"/>
                  </a:lnTo>
                  <a:lnTo>
                    <a:pt x="9061" y="6768"/>
                  </a:lnTo>
                  <a:lnTo>
                    <a:pt x="11019" y="7663"/>
                  </a:lnTo>
                  <a:lnTo>
                    <a:pt x="11708" y="7961"/>
                  </a:lnTo>
                  <a:lnTo>
                    <a:pt x="11913" y="8036"/>
                  </a:lnTo>
                  <a:lnTo>
                    <a:pt x="12007" y="8073"/>
                  </a:lnTo>
                  <a:lnTo>
                    <a:pt x="12025" y="8055"/>
                  </a:lnTo>
                  <a:lnTo>
                    <a:pt x="12063" y="7980"/>
                  </a:lnTo>
                  <a:lnTo>
                    <a:pt x="12081" y="7719"/>
                  </a:lnTo>
                  <a:lnTo>
                    <a:pt x="12081" y="7365"/>
                  </a:lnTo>
                  <a:lnTo>
                    <a:pt x="12081" y="6973"/>
                  </a:lnTo>
                  <a:lnTo>
                    <a:pt x="12025" y="6209"/>
                  </a:lnTo>
                  <a:lnTo>
                    <a:pt x="12007" y="5855"/>
                  </a:lnTo>
                  <a:lnTo>
                    <a:pt x="14169" y="8073"/>
                  </a:lnTo>
                  <a:lnTo>
                    <a:pt x="15698" y="9602"/>
                  </a:lnTo>
                  <a:lnTo>
                    <a:pt x="16220" y="10105"/>
                  </a:lnTo>
                  <a:lnTo>
                    <a:pt x="16369" y="10236"/>
                  </a:lnTo>
                  <a:lnTo>
                    <a:pt x="16462" y="10292"/>
                  </a:lnTo>
                  <a:lnTo>
                    <a:pt x="16481" y="10273"/>
                  </a:lnTo>
                  <a:lnTo>
                    <a:pt x="16481" y="10199"/>
                  </a:lnTo>
                  <a:lnTo>
                    <a:pt x="16462" y="9993"/>
                  </a:lnTo>
                  <a:lnTo>
                    <a:pt x="16425" y="9695"/>
                  </a:lnTo>
                  <a:lnTo>
                    <a:pt x="16351" y="9341"/>
                  </a:lnTo>
                  <a:lnTo>
                    <a:pt x="16201" y="8688"/>
                  </a:lnTo>
                  <a:lnTo>
                    <a:pt x="16127" y="8390"/>
                  </a:lnTo>
                  <a:lnTo>
                    <a:pt x="16127" y="8390"/>
                  </a:lnTo>
                  <a:lnTo>
                    <a:pt x="16518" y="8987"/>
                  </a:lnTo>
                  <a:lnTo>
                    <a:pt x="17376" y="10292"/>
                  </a:lnTo>
                  <a:lnTo>
                    <a:pt x="17861" y="11000"/>
                  </a:lnTo>
                  <a:lnTo>
                    <a:pt x="18289" y="11597"/>
                  </a:lnTo>
                  <a:lnTo>
                    <a:pt x="18476" y="11839"/>
                  </a:lnTo>
                  <a:lnTo>
                    <a:pt x="18625" y="12026"/>
                  </a:lnTo>
                  <a:lnTo>
                    <a:pt x="18737" y="12137"/>
                  </a:lnTo>
                  <a:lnTo>
                    <a:pt x="18774" y="12156"/>
                  </a:lnTo>
                  <a:lnTo>
                    <a:pt x="18811" y="12156"/>
                  </a:lnTo>
                  <a:lnTo>
                    <a:pt x="18830" y="12137"/>
                  </a:lnTo>
                  <a:lnTo>
                    <a:pt x="18849" y="12100"/>
                  </a:lnTo>
                  <a:lnTo>
                    <a:pt x="18923" y="11951"/>
                  </a:lnTo>
                  <a:lnTo>
                    <a:pt x="18979" y="11709"/>
                  </a:lnTo>
                  <a:lnTo>
                    <a:pt x="19035" y="11373"/>
                  </a:lnTo>
                  <a:lnTo>
                    <a:pt x="19091" y="10982"/>
                  </a:lnTo>
                  <a:lnTo>
                    <a:pt x="19128" y="10515"/>
                  </a:lnTo>
                  <a:lnTo>
                    <a:pt x="19110" y="10012"/>
                  </a:lnTo>
                  <a:lnTo>
                    <a:pt x="19072" y="9453"/>
                  </a:lnTo>
                  <a:lnTo>
                    <a:pt x="18998" y="8838"/>
                  </a:lnTo>
                  <a:lnTo>
                    <a:pt x="18942" y="8539"/>
                  </a:lnTo>
                  <a:lnTo>
                    <a:pt x="18867" y="8222"/>
                  </a:lnTo>
                  <a:lnTo>
                    <a:pt x="18774" y="7887"/>
                  </a:lnTo>
                  <a:lnTo>
                    <a:pt x="18662" y="7551"/>
                  </a:lnTo>
                  <a:lnTo>
                    <a:pt x="18550" y="7216"/>
                  </a:lnTo>
                  <a:lnTo>
                    <a:pt x="18401" y="6880"/>
                  </a:lnTo>
                  <a:lnTo>
                    <a:pt x="18252" y="6544"/>
                  </a:lnTo>
                  <a:lnTo>
                    <a:pt x="18066" y="6209"/>
                  </a:lnTo>
                  <a:lnTo>
                    <a:pt x="17879" y="5873"/>
                  </a:lnTo>
                  <a:lnTo>
                    <a:pt x="17656" y="5519"/>
                  </a:lnTo>
                  <a:lnTo>
                    <a:pt x="17395" y="5183"/>
                  </a:lnTo>
                  <a:lnTo>
                    <a:pt x="17134" y="4848"/>
                  </a:lnTo>
                  <a:lnTo>
                    <a:pt x="16835" y="4531"/>
                  </a:lnTo>
                  <a:lnTo>
                    <a:pt x="16518" y="4195"/>
                  </a:lnTo>
                  <a:lnTo>
                    <a:pt x="16835" y="4214"/>
                  </a:lnTo>
                  <a:lnTo>
                    <a:pt x="17544" y="4251"/>
                  </a:lnTo>
                  <a:lnTo>
                    <a:pt x="18252" y="4251"/>
                  </a:lnTo>
                  <a:lnTo>
                    <a:pt x="18494" y="4233"/>
                  </a:lnTo>
                  <a:lnTo>
                    <a:pt x="18588" y="4214"/>
                  </a:lnTo>
                  <a:lnTo>
                    <a:pt x="18625" y="4195"/>
                  </a:lnTo>
                  <a:lnTo>
                    <a:pt x="18606" y="4158"/>
                  </a:lnTo>
                  <a:lnTo>
                    <a:pt x="18532" y="4065"/>
                  </a:lnTo>
                  <a:lnTo>
                    <a:pt x="18401" y="3934"/>
                  </a:lnTo>
                  <a:lnTo>
                    <a:pt x="18215" y="3767"/>
                  </a:lnTo>
                  <a:lnTo>
                    <a:pt x="17972" y="3580"/>
                  </a:lnTo>
                  <a:lnTo>
                    <a:pt x="17674" y="3375"/>
                  </a:lnTo>
                  <a:lnTo>
                    <a:pt x="17339" y="3170"/>
                  </a:lnTo>
                  <a:lnTo>
                    <a:pt x="16947" y="2946"/>
                  </a:lnTo>
                  <a:lnTo>
                    <a:pt x="16518" y="2723"/>
                  </a:lnTo>
                  <a:lnTo>
                    <a:pt x="16052" y="2517"/>
                  </a:lnTo>
                  <a:lnTo>
                    <a:pt x="15549" y="2312"/>
                  </a:lnTo>
                  <a:lnTo>
                    <a:pt x="15008" y="2145"/>
                  </a:lnTo>
                  <a:lnTo>
                    <a:pt x="14430" y="1995"/>
                  </a:lnTo>
                  <a:lnTo>
                    <a:pt x="13815" y="1884"/>
                  </a:lnTo>
                  <a:lnTo>
                    <a:pt x="13498" y="1846"/>
                  </a:lnTo>
                  <a:lnTo>
                    <a:pt x="13181" y="1809"/>
                  </a:lnTo>
                  <a:lnTo>
                    <a:pt x="12846" y="1790"/>
                  </a:lnTo>
                  <a:lnTo>
                    <a:pt x="12510" y="1790"/>
                  </a:lnTo>
                  <a:lnTo>
                    <a:pt x="12864" y="1604"/>
                  </a:lnTo>
                  <a:lnTo>
                    <a:pt x="13647" y="1175"/>
                  </a:lnTo>
                  <a:lnTo>
                    <a:pt x="14076" y="951"/>
                  </a:lnTo>
                  <a:lnTo>
                    <a:pt x="14430" y="728"/>
                  </a:lnTo>
                  <a:lnTo>
                    <a:pt x="14691" y="560"/>
                  </a:lnTo>
                  <a:lnTo>
                    <a:pt x="14766" y="485"/>
                  </a:lnTo>
                  <a:lnTo>
                    <a:pt x="14784" y="448"/>
                  </a:lnTo>
                  <a:lnTo>
                    <a:pt x="14784" y="429"/>
                  </a:lnTo>
                  <a:lnTo>
                    <a:pt x="14747" y="411"/>
                  </a:lnTo>
                  <a:lnTo>
                    <a:pt x="14598" y="336"/>
                  </a:lnTo>
                  <a:lnTo>
                    <a:pt x="14356" y="262"/>
                  </a:lnTo>
                  <a:lnTo>
                    <a:pt x="14057" y="187"/>
                  </a:lnTo>
                  <a:lnTo>
                    <a:pt x="13666" y="113"/>
                  </a:lnTo>
                  <a:lnTo>
                    <a:pt x="13200" y="57"/>
                  </a:lnTo>
                  <a:lnTo>
                    <a:pt x="12696" y="19"/>
                  </a:lnTo>
                  <a:lnTo>
                    <a:pt x="12137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1" name="Google Shape;2941;p45"/>
            <p:cNvSpPr/>
            <p:nvPr/>
          </p:nvSpPr>
          <p:spPr>
            <a:xfrm>
              <a:off x="4302400" y="3501150"/>
              <a:ext cx="279650" cy="556525"/>
            </a:xfrm>
            <a:custGeom>
              <a:avLst/>
              <a:gdLst/>
              <a:ahLst/>
              <a:cxnLst/>
              <a:rect l="l" t="t" r="r" b="b"/>
              <a:pathLst>
                <a:path w="11186" h="22261" extrusionOk="0">
                  <a:moveTo>
                    <a:pt x="3654" y="0"/>
                  </a:moveTo>
                  <a:lnTo>
                    <a:pt x="0" y="3021"/>
                  </a:lnTo>
                  <a:lnTo>
                    <a:pt x="503" y="22260"/>
                  </a:lnTo>
                  <a:lnTo>
                    <a:pt x="11186" y="6153"/>
                  </a:lnTo>
                  <a:lnTo>
                    <a:pt x="10403" y="2443"/>
                  </a:lnTo>
                  <a:lnTo>
                    <a:pt x="6395" y="3244"/>
                  </a:lnTo>
                  <a:lnTo>
                    <a:pt x="3654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2" name="Google Shape;2942;p45"/>
            <p:cNvSpPr/>
            <p:nvPr/>
          </p:nvSpPr>
          <p:spPr>
            <a:xfrm>
              <a:off x="4309850" y="3570125"/>
              <a:ext cx="181800" cy="487550"/>
            </a:xfrm>
            <a:custGeom>
              <a:avLst/>
              <a:gdLst/>
              <a:ahLst/>
              <a:cxnLst/>
              <a:rect l="l" t="t" r="r" b="b"/>
              <a:pathLst>
                <a:path w="7272" h="19502" extrusionOk="0">
                  <a:moveTo>
                    <a:pt x="5687" y="1"/>
                  </a:moveTo>
                  <a:lnTo>
                    <a:pt x="3878" y="1977"/>
                  </a:lnTo>
                  <a:lnTo>
                    <a:pt x="4456" y="3804"/>
                  </a:lnTo>
                  <a:lnTo>
                    <a:pt x="0" y="11615"/>
                  </a:lnTo>
                  <a:lnTo>
                    <a:pt x="205" y="19501"/>
                  </a:lnTo>
                  <a:lnTo>
                    <a:pt x="4531" y="12995"/>
                  </a:lnTo>
                  <a:lnTo>
                    <a:pt x="5966" y="4158"/>
                  </a:lnTo>
                  <a:lnTo>
                    <a:pt x="7271" y="2872"/>
                  </a:lnTo>
                  <a:lnTo>
                    <a:pt x="6805" y="336"/>
                  </a:lnTo>
                  <a:lnTo>
                    <a:pt x="6097" y="485"/>
                  </a:lnTo>
                  <a:lnTo>
                    <a:pt x="5687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3" name="Google Shape;2943;p45"/>
            <p:cNvSpPr/>
            <p:nvPr/>
          </p:nvSpPr>
          <p:spPr>
            <a:xfrm>
              <a:off x="4478100" y="3579925"/>
              <a:ext cx="106300" cy="100675"/>
            </a:xfrm>
            <a:custGeom>
              <a:avLst/>
              <a:gdLst/>
              <a:ahLst/>
              <a:cxnLst/>
              <a:rect l="l" t="t" r="r" b="b"/>
              <a:pathLst>
                <a:path w="4252" h="4027" extrusionOk="0">
                  <a:moveTo>
                    <a:pt x="56" y="0"/>
                  </a:moveTo>
                  <a:lnTo>
                    <a:pt x="19" y="37"/>
                  </a:lnTo>
                  <a:lnTo>
                    <a:pt x="1" y="75"/>
                  </a:lnTo>
                  <a:lnTo>
                    <a:pt x="19" y="112"/>
                  </a:lnTo>
                  <a:lnTo>
                    <a:pt x="821" y="3934"/>
                  </a:lnTo>
                  <a:lnTo>
                    <a:pt x="839" y="3971"/>
                  </a:lnTo>
                  <a:lnTo>
                    <a:pt x="858" y="4008"/>
                  </a:lnTo>
                  <a:lnTo>
                    <a:pt x="914" y="4027"/>
                  </a:lnTo>
                  <a:lnTo>
                    <a:pt x="933" y="4008"/>
                  </a:lnTo>
                  <a:lnTo>
                    <a:pt x="4195" y="3095"/>
                  </a:lnTo>
                  <a:lnTo>
                    <a:pt x="4214" y="3095"/>
                  </a:lnTo>
                  <a:lnTo>
                    <a:pt x="4251" y="3058"/>
                  </a:lnTo>
                  <a:lnTo>
                    <a:pt x="4251" y="3020"/>
                  </a:lnTo>
                  <a:lnTo>
                    <a:pt x="4251" y="2983"/>
                  </a:lnTo>
                  <a:lnTo>
                    <a:pt x="4233" y="2946"/>
                  </a:lnTo>
                  <a:lnTo>
                    <a:pt x="4214" y="2927"/>
                  </a:lnTo>
                  <a:lnTo>
                    <a:pt x="4177" y="2908"/>
                  </a:lnTo>
                  <a:lnTo>
                    <a:pt x="4139" y="2908"/>
                  </a:lnTo>
                  <a:lnTo>
                    <a:pt x="989" y="3803"/>
                  </a:lnTo>
                  <a:lnTo>
                    <a:pt x="206" y="75"/>
                  </a:lnTo>
                  <a:lnTo>
                    <a:pt x="187" y="37"/>
                  </a:lnTo>
                  <a:lnTo>
                    <a:pt x="15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4" name="Google Shape;2944;p45"/>
            <p:cNvSpPr/>
            <p:nvPr/>
          </p:nvSpPr>
          <p:spPr>
            <a:xfrm>
              <a:off x="4324750" y="3553350"/>
              <a:ext cx="126350" cy="93700"/>
            </a:xfrm>
            <a:custGeom>
              <a:avLst/>
              <a:gdLst/>
              <a:ahLst/>
              <a:cxnLst/>
              <a:rect l="l" t="t" r="r" b="b"/>
              <a:pathLst>
                <a:path w="5054" h="3748" extrusionOk="0">
                  <a:moveTo>
                    <a:pt x="75" y="0"/>
                  </a:moveTo>
                  <a:lnTo>
                    <a:pt x="38" y="19"/>
                  </a:lnTo>
                  <a:lnTo>
                    <a:pt x="20" y="56"/>
                  </a:lnTo>
                  <a:lnTo>
                    <a:pt x="1" y="75"/>
                  </a:lnTo>
                  <a:lnTo>
                    <a:pt x="1" y="112"/>
                  </a:lnTo>
                  <a:lnTo>
                    <a:pt x="20" y="150"/>
                  </a:lnTo>
                  <a:lnTo>
                    <a:pt x="2313" y="3710"/>
                  </a:lnTo>
                  <a:lnTo>
                    <a:pt x="2331" y="3729"/>
                  </a:lnTo>
                  <a:lnTo>
                    <a:pt x="2387" y="3748"/>
                  </a:lnTo>
                  <a:lnTo>
                    <a:pt x="2425" y="3748"/>
                  </a:lnTo>
                  <a:lnTo>
                    <a:pt x="2462" y="3710"/>
                  </a:lnTo>
                  <a:lnTo>
                    <a:pt x="5035" y="877"/>
                  </a:lnTo>
                  <a:lnTo>
                    <a:pt x="5053" y="839"/>
                  </a:lnTo>
                  <a:lnTo>
                    <a:pt x="5053" y="802"/>
                  </a:lnTo>
                  <a:lnTo>
                    <a:pt x="5053" y="765"/>
                  </a:lnTo>
                  <a:lnTo>
                    <a:pt x="5016" y="746"/>
                  </a:lnTo>
                  <a:lnTo>
                    <a:pt x="4997" y="727"/>
                  </a:lnTo>
                  <a:lnTo>
                    <a:pt x="4960" y="709"/>
                  </a:lnTo>
                  <a:lnTo>
                    <a:pt x="4923" y="727"/>
                  </a:lnTo>
                  <a:lnTo>
                    <a:pt x="4885" y="746"/>
                  </a:lnTo>
                  <a:lnTo>
                    <a:pt x="2406" y="3487"/>
                  </a:lnTo>
                  <a:lnTo>
                    <a:pt x="187" y="56"/>
                  </a:lnTo>
                  <a:lnTo>
                    <a:pt x="150" y="19"/>
                  </a:lnTo>
                  <a:lnTo>
                    <a:pt x="11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5" name="Google Shape;2945;p45"/>
            <p:cNvSpPr/>
            <p:nvPr/>
          </p:nvSpPr>
          <p:spPr>
            <a:xfrm>
              <a:off x="3569700" y="3343150"/>
              <a:ext cx="224675" cy="397125"/>
            </a:xfrm>
            <a:custGeom>
              <a:avLst/>
              <a:gdLst/>
              <a:ahLst/>
              <a:cxnLst/>
              <a:rect l="l" t="t" r="r" b="b"/>
              <a:pathLst>
                <a:path w="8987" h="15885" extrusionOk="0">
                  <a:moveTo>
                    <a:pt x="3636" y="0"/>
                  </a:moveTo>
                  <a:lnTo>
                    <a:pt x="3543" y="38"/>
                  </a:lnTo>
                  <a:lnTo>
                    <a:pt x="3487" y="93"/>
                  </a:lnTo>
                  <a:lnTo>
                    <a:pt x="3413" y="187"/>
                  </a:lnTo>
                  <a:lnTo>
                    <a:pt x="3375" y="317"/>
                  </a:lnTo>
                  <a:lnTo>
                    <a:pt x="3319" y="466"/>
                  </a:lnTo>
                  <a:lnTo>
                    <a:pt x="3282" y="634"/>
                  </a:lnTo>
                  <a:lnTo>
                    <a:pt x="3245" y="1063"/>
                  </a:lnTo>
                  <a:lnTo>
                    <a:pt x="3208" y="1548"/>
                  </a:lnTo>
                  <a:lnTo>
                    <a:pt x="3208" y="2088"/>
                  </a:lnTo>
                  <a:lnTo>
                    <a:pt x="3208" y="2666"/>
                  </a:lnTo>
                  <a:lnTo>
                    <a:pt x="3245" y="3263"/>
                  </a:lnTo>
                  <a:lnTo>
                    <a:pt x="3319" y="4437"/>
                  </a:lnTo>
                  <a:lnTo>
                    <a:pt x="3413" y="5463"/>
                  </a:lnTo>
                  <a:lnTo>
                    <a:pt x="3525" y="6451"/>
                  </a:lnTo>
                  <a:lnTo>
                    <a:pt x="3375" y="5593"/>
                  </a:lnTo>
                  <a:lnTo>
                    <a:pt x="3189" y="4698"/>
                  </a:lnTo>
                  <a:lnTo>
                    <a:pt x="2965" y="3692"/>
                  </a:lnTo>
                  <a:lnTo>
                    <a:pt x="2816" y="3188"/>
                  </a:lnTo>
                  <a:lnTo>
                    <a:pt x="2686" y="2704"/>
                  </a:lnTo>
                  <a:lnTo>
                    <a:pt x="2536" y="2237"/>
                  </a:lnTo>
                  <a:lnTo>
                    <a:pt x="2369" y="1827"/>
                  </a:lnTo>
                  <a:lnTo>
                    <a:pt x="2219" y="1473"/>
                  </a:lnTo>
                  <a:lnTo>
                    <a:pt x="2126" y="1324"/>
                  </a:lnTo>
                  <a:lnTo>
                    <a:pt x="2052" y="1212"/>
                  </a:lnTo>
                  <a:lnTo>
                    <a:pt x="1958" y="1100"/>
                  </a:lnTo>
                  <a:lnTo>
                    <a:pt x="1884" y="1044"/>
                  </a:lnTo>
                  <a:lnTo>
                    <a:pt x="1791" y="988"/>
                  </a:lnTo>
                  <a:lnTo>
                    <a:pt x="1716" y="988"/>
                  </a:lnTo>
                  <a:lnTo>
                    <a:pt x="1642" y="1007"/>
                  </a:lnTo>
                  <a:lnTo>
                    <a:pt x="1567" y="1044"/>
                  </a:lnTo>
                  <a:lnTo>
                    <a:pt x="1511" y="1137"/>
                  </a:lnTo>
                  <a:lnTo>
                    <a:pt x="1455" y="1249"/>
                  </a:lnTo>
                  <a:lnTo>
                    <a:pt x="1418" y="1380"/>
                  </a:lnTo>
                  <a:lnTo>
                    <a:pt x="1381" y="1529"/>
                  </a:lnTo>
                  <a:lnTo>
                    <a:pt x="1325" y="1902"/>
                  </a:lnTo>
                  <a:lnTo>
                    <a:pt x="1306" y="2349"/>
                  </a:lnTo>
                  <a:lnTo>
                    <a:pt x="1306" y="2834"/>
                  </a:lnTo>
                  <a:lnTo>
                    <a:pt x="1325" y="3356"/>
                  </a:lnTo>
                  <a:lnTo>
                    <a:pt x="1343" y="3897"/>
                  </a:lnTo>
                  <a:lnTo>
                    <a:pt x="1436" y="4959"/>
                  </a:lnTo>
                  <a:lnTo>
                    <a:pt x="1548" y="5892"/>
                  </a:lnTo>
                  <a:lnTo>
                    <a:pt x="1660" y="6786"/>
                  </a:lnTo>
                  <a:lnTo>
                    <a:pt x="1548" y="6264"/>
                  </a:lnTo>
                  <a:lnTo>
                    <a:pt x="1399" y="5724"/>
                  </a:lnTo>
                  <a:lnTo>
                    <a:pt x="1231" y="5127"/>
                  </a:lnTo>
                  <a:lnTo>
                    <a:pt x="1120" y="4810"/>
                  </a:lnTo>
                  <a:lnTo>
                    <a:pt x="1008" y="4531"/>
                  </a:lnTo>
                  <a:lnTo>
                    <a:pt x="896" y="4251"/>
                  </a:lnTo>
                  <a:lnTo>
                    <a:pt x="765" y="4009"/>
                  </a:lnTo>
                  <a:lnTo>
                    <a:pt x="635" y="3822"/>
                  </a:lnTo>
                  <a:lnTo>
                    <a:pt x="504" y="3673"/>
                  </a:lnTo>
                  <a:lnTo>
                    <a:pt x="430" y="3617"/>
                  </a:lnTo>
                  <a:lnTo>
                    <a:pt x="374" y="3598"/>
                  </a:lnTo>
                  <a:lnTo>
                    <a:pt x="299" y="3580"/>
                  </a:lnTo>
                  <a:lnTo>
                    <a:pt x="225" y="3580"/>
                  </a:lnTo>
                  <a:lnTo>
                    <a:pt x="169" y="3617"/>
                  </a:lnTo>
                  <a:lnTo>
                    <a:pt x="113" y="3692"/>
                  </a:lnTo>
                  <a:lnTo>
                    <a:pt x="76" y="3803"/>
                  </a:lnTo>
                  <a:lnTo>
                    <a:pt x="38" y="3953"/>
                  </a:lnTo>
                  <a:lnTo>
                    <a:pt x="20" y="4139"/>
                  </a:lnTo>
                  <a:lnTo>
                    <a:pt x="1" y="4344"/>
                  </a:lnTo>
                  <a:lnTo>
                    <a:pt x="1" y="4848"/>
                  </a:lnTo>
                  <a:lnTo>
                    <a:pt x="20" y="5444"/>
                  </a:lnTo>
                  <a:lnTo>
                    <a:pt x="94" y="6115"/>
                  </a:lnTo>
                  <a:lnTo>
                    <a:pt x="187" y="6842"/>
                  </a:lnTo>
                  <a:lnTo>
                    <a:pt x="318" y="7607"/>
                  </a:lnTo>
                  <a:lnTo>
                    <a:pt x="486" y="8390"/>
                  </a:lnTo>
                  <a:lnTo>
                    <a:pt x="672" y="9191"/>
                  </a:lnTo>
                  <a:lnTo>
                    <a:pt x="896" y="9956"/>
                  </a:lnTo>
                  <a:lnTo>
                    <a:pt x="1157" y="10701"/>
                  </a:lnTo>
                  <a:lnTo>
                    <a:pt x="1287" y="11037"/>
                  </a:lnTo>
                  <a:lnTo>
                    <a:pt x="1418" y="11373"/>
                  </a:lnTo>
                  <a:lnTo>
                    <a:pt x="1567" y="11690"/>
                  </a:lnTo>
                  <a:lnTo>
                    <a:pt x="1716" y="11988"/>
                  </a:lnTo>
                  <a:lnTo>
                    <a:pt x="1884" y="12268"/>
                  </a:lnTo>
                  <a:lnTo>
                    <a:pt x="2052" y="12529"/>
                  </a:lnTo>
                  <a:lnTo>
                    <a:pt x="2219" y="12734"/>
                  </a:lnTo>
                  <a:lnTo>
                    <a:pt x="2387" y="12939"/>
                  </a:lnTo>
                  <a:lnTo>
                    <a:pt x="2891" y="15884"/>
                  </a:lnTo>
                  <a:lnTo>
                    <a:pt x="7533" y="15269"/>
                  </a:lnTo>
                  <a:lnTo>
                    <a:pt x="7011" y="12454"/>
                  </a:lnTo>
                  <a:lnTo>
                    <a:pt x="7048" y="12435"/>
                  </a:lnTo>
                  <a:lnTo>
                    <a:pt x="7179" y="12361"/>
                  </a:lnTo>
                  <a:lnTo>
                    <a:pt x="7346" y="12230"/>
                  </a:lnTo>
                  <a:lnTo>
                    <a:pt x="7570" y="12007"/>
                  </a:lnTo>
                  <a:lnTo>
                    <a:pt x="7682" y="11857"/>
                  </a:lnTo>
                  <a:lnTo>
                    <a:pt x="7794" y="11690"/>
                  </a:lnTo>
                  <a:lnTo>
                    <a:pt x="7924" y="11503"/>
                  </a:lnTo>
                  <a:lnTo>
                    <a:pt x="8055" y="11261"/>
                  </a:lnTo>
                  <a:lnTo>
                    <a:pt x="8167" y="11000"/>
                  </a:lnTo>
                  <a:lnTo>
                    <a:pt x="8297" y="10720"/>
                  </a:lnTo>
                  <a:lnTo>
                    <a:pt x="8409" y="10385"/>
                  </a:lnTo>
                  <a:lnTo>
                    <a:pt x="8502" y="10012"/>
                  </a:lnTo>
                  <a:lnTo>
                    <a:pt x="8689" y="9229"/>
                  </a:lnTo>
                  <a:lnTo>
                    <a:pt x="8838" y="8483"/>
                  </a:lnTo>
                  <a:lnTo>
                    <a:pt x="8931" y="7756"/>
                  </a:lnTo>
                  <a:lnTo>
                    <a:pt x="8968" y="7420"/>
                  </a:lnTo>
                  <a:lnTo>
                    <a:pt x="8987" y="7085"/>
                  </a:lnTo>
                  <a:lnTo>
                    <a:pt x="8987" y="6805"/>
                  </a:lnTo>
                  <a:lnTo>
                    <a:pt x="8987" y="6525"/>
                  </a:lnTo>
                  <a:lnTo>
                    <a:pt x="8950" y="6283"/>
                  </a:lnTo>
                  <a:lnTo>
                    <a:pt x="8912" y="6078"/>
                  </a:lnTo>
                  <a:lnTo>
                    <a:pt x="8838" y="5910"/>
                  </a:lnTo>
                  <a:lnTo>
                    <a:pt x="8745" y="5780"/>
                  </a:lnTo>
                  <a:lnTo>
                    <a:pt x="8689" y="5724"/>
                  </a:lnTo>
                  <a:lnTo>
                    <a:pt x="8633" y="5686"/>
                  </a:lnTo>
                  <a:lnTo>
                    <a:pt x="8577" y="5649"/>
                  </a:lnTo>
                  <a:lnTo>
                    <a:pt x="8353" y="5649"/>
                  </a:lnTo>
                  <a:lnTo>
                    <a:pt x="8297" y="5686"/>
                  </a:lnTo>
                  <a:lnTo>
                    <a:pt x="8223" y="5742"/>
                  </a:lnTo>
                  <a:lnTo>
                    <a:pt x="8073" y="5873"/>
                  </a:lnTo>
                  <a:lnTo>
                    <a:pt x="7943" y="6041"/>
                  </a:lnTo>
                  <a:lnTo>
                    <a:pt x="7812" y="6264"/>
                  </a:lnTo>
                  <a:lnTo>
                    <a:pt x="7682" y="6488"/>
                  </a:lnTo>
                  <a:lnTo>
                    <a:pt x="7551" y="6749"/>
                  </a:lnTo>
                  <a:lnTo>
                    <a:pt x="7440" y="7029"/>
                  </a:lnTo>
                  <a:lnTo>
                    <a:pt x="7253" y="7569"/>
                  </a:lnTo>
                  <a:lnTo>
                    <a:pt x="7104" y="8035"/>
                  </a:lnTo>
                  <a:lnTo>
                    <a:pt x="6973" y="8483"/>
                  </a:lnTo>
                  <a:lnTo>
                    <a:pt x="6880" y="7346"/>
                  </a:lnTo>
                  <a:lnTo>
                    <a:pt x="6787" y="6190"/>
                  </a:lnTo>
                  <a:lnTo>
                    <a:pt x="6657" y="4866"/>
                  </a:lnTo>
                  <a:lnTo>
                    <a:pt x="6582" y="4195"/>
                  </a:lnTo>
                  <a:lnTo>
                    <a:pt x="6489" y="3542"/>
                  </a:lnTo>
                  <a:lnTo>
                    <a:pt x="6396" y="2946"/>
                  </a:lnTo>
                  <a:lnTo>
                    <a:pt x="6302" y="2405"/>
                  </a:lnTo>
                  <a:lnTo>
                    <a:pt x="6190" y="1958"/>
                  </a:lnTo>
                  <a:lnTo>
                    <a:pt x="6135" y="1790"/>
                  </a:lnTo>
                  <a:lnTo>
                    <a:pt x="6079" y="1622"/>
                  </a:lnTo>
                  <a:lnTo>
                    <a:pt x="6004" y="1510"/>
                  </a:lnTo>
                  <a:lnTo>
                    <a:pt x="5948" y="1417"/>
                  </a:lnTo>
                  <a:lnTo>
                    <a:pt x="5874" y="1380"/>
                  </a:lnTo>
                  <a:lnTo>
                    <a:pt x="5818" y="1380"/>
                  </a:lnTo>
                  <a:lnTo>
                    <a:pt x="5743" y="1399"/>
                  </a:lnTo>
                  <a:lnTo>
                    <a:pt x="5687" y="1454"/>
                  </a:lnTo>
                  <a:lnTo>
                    <a:pt x="5631" y="1529"/>
                  </a:lnTo>
                  <a:lnTo>
                    <a:pt x="5575" y="1622"/>
                  </a:lnTo>
                  <a:lnTo>
                    <a:pt x="5501" y="1865"/>
                  </a:lnTo>
                  <a:lnTo>
                    <a:pt x="5426" y="2182"/>
                  </a:lnTo>
                  <a:lnTo>
                    <a:pt x="5389" y="2536"/>
                  </a:lnTo>
                  <a:lnTo>
                    <a:pt x="5352" y="2946"/>
                  </a:lnTo>
                  <a:lnTo>
                    <a:pt x="5333" y="3356"/>
                  </a:lnTo>
                  <a:lnTo>
                    <a:pt x="5314" y="3803"/>
                  </a:lnTo>
                  <a:lnTo>
                    <a:pt x="5333" y="4642"/>
                  </a:lnTo>
                  <a:lnTo>
                    <a:pt x="5352" y="5388"/>
                  </a:lnTo>
                  <a:lnTo>
                    <a:pt x="5389" y="6097"/>
                  </a:lnTo>
                  <a:lnTo>
                    <a:pt x="5240" y="5127"/>
                  </a:lnTo>
                  <a:lnTo>
                    <a:pt x="5072" y="4139"/>
                  </a:lnTo>
                  <a:lnTo>
                    <a:pt x="4848" y="3002"/>
                  </a:lnTo>
                  <a:lnTo>
                    <a:pt x="4718" y="2424"/>
                  </a:lnTo>
                  <a:lnTo>
                    <a:pt x="4587" y="1883"/>
                  </a:lnTo>
                  <a:lnTo>
                    <a:pt x="4438" y="1361"/>
                  </a:lnTo>
                  <a:lnTo>
                    <a:pt x="4289" y="895"/>
                  </a:lnTo>
                  <a:lnTo>
                    <a:pt x="4121" y="522"/>
                  </a:lnTo>
                  <a:lnTo>
                    <a:pt x="4047" y="354"/>
                  </a:lnTo>
                  <a:lnTo>
                    <a:pt x="3953" y="224"/>
                  </a:lnTo>
                  <a:lnTo>
                    <a:pt x="3879" y="131"/>
                  </a:lnTo>
                  <a:lnTo>
                    <a:pt x="3804" y="56"/>
                  </a:lnTo>
                  <a:lnTo>
                    <a:pt x="3711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6" name="Google Shape;2946;p45"/>
            <p:cNvSpPr/>
            <p:nvPr/>
          </p:nvSpPr>
          <p:spPr>
            <a:xfrm>
              <a:off x="3566925" y="3340825"/>
              <a:ext cx="230250" cy="402250"/>
            </a:xfrm>
            <a:custGeom>
              <a:avLst/>
              <a:gdLst/>
              <a:ahLst/>
              <a:cxnLst/>
              <a:rect l="l" t="t" r="r" b="b"/>
              <a:pathLst>
                <a:path w="9210" h="16090" extrusionOk="0">
                  <a:moveTo>
                    <a:pt x="3747" y="186"/>
                  </a:moveTo>
                  <a:lnTo>
                    <a:pt x="3822" y="205"/>
                  </a:lnTo>
                  <a:lnTo>
                    <a:pt x="3897" y="261"/>
                  </a:lnTo>
                  <a:lnTo>
                    <a:pt x="3971" y="373"/>
                  </a:lnTo>
                  <a:lnTo>
                    <a:pt x="4064" y="522"/>
                  </a:lnTo>
                  <a:lnTo>
                    <a:pt x="4158" y="708"/>
                  </a:lnTo>
                  <a:lnTo>
                    <a:pt x="4269" y="951"/>
                  </a:lnTo>
                  <a:lnTo>
                    <a:pt x="4363" y="1249"/>
                  </a:lnTo>
                  <a:lnTo>
                    <a:pt x="4474" y="1603"/>
                  </a:lnTo>
                  <a:lnTo>
                    <a:pt x="4586" y="1995"/>
                  </a:lnTo>
                  <a:lnTo>
                    <a:pt x="4717" y="2424"/>
                  </a:lnTo>
                  <a:lnTo>
                    <a:pt x="4941" y="3468"/>
                  </a:lnTo>
                  <a:lnTo>
                    <a:pt x="5183" y="4735"/>
                  </a:lnTo>
                  <a:lnTo>
                    <a:pt x="5295" y="5444"/>
                  </a:lnTo>
                  <a:lnTo>
                    <a:pt x="5407" y="6208"/>
                  </a:lnTo>
                  <a:lnTo>
                    <a:pt x="5407" y="6227"/>
                  </a:lnTo>
                  <a:lnTo>
                    <a:pt x="5444" y="6264"/>
                  </a:lnTo>
                  <a:lnTo>
                    <a:pt x="5481" y="6283"/>
                  </a:lnTo>
                  <a:lnTo>
                    <a:pt x="5518" y="6283"/>
                  </a:lnTo>
                  <a:lnTo>
                    <a:pt x="5556" y="6264"/>
                  </a:lnTo>
                  <a:lnTo>
                    <a:pt x="5574" y="6246"/>
                  </a:lnTo>
                  <a:lnTo>
                    <a:pt x="5593" y="6208"/>
                  </a:lnTo>
                  <a:lnTo>
                    <a:pt x="5593" y="6171"/>
                  </a:lnTo>
                  <a:lnTo>
                    <a:pt x="5556" y="5444"/>
                  </a:lnTo>
                  <a:lnTo>
                    <a:pt x="5537" y="4698"/>
                  </a:lnTo>
                  <a:lnTo>
                    <a:pt x="5537" y="3934"/>
                  </a:lnTo>
                  <a:lnTo>
                    <a:pt x="5556" y="3207"/>
                  </a:lnTo>
                  <a:lnTo>
                    <a:pt x="5593" y="2573"/>
                  </a:lnTo>
                  <a:lnTo>
                    <a:pt x="5630" y="2312"/>
                  </a:lnTo>
                  <a:lnTo>
                    <a:pt x="5686" y="2069"/>
                  </a:lnTo>
                  <a:lnTo>
                    <a:pt x="5724" y="1864"/>
                  </a:lnTo>
                  <a:lnTo>
                    <a:pt x="5798" y="1715"/>
                  </a:lnTo>
                  <a:lnTo>
                    <a:pt x="5854" y="1603"/>
                  </a:lnTo>
                  <a:lnTo>
                    <a:pt x="5910" y="1585"/>
                  </a:lnTo>
                  <a:lnTo>
                    <a:pt x="5947" y="1566"/>
                  </a:lnTo>
                  <a:lnTo>
                    <a:pt x="5966" y="1566"/>
                  </a:lnTo>
                  <a:lnTo>
                    <a:pt x="6003" y="1622"/>
                  </a:lnTo>
                  <a:lnTo>
                    <a:pt x="6059" y="1678"/>
                  </a:lnTo>
                  <a:lnTo>
                    <a:pt x="6134" y="1864"/>
                  </a:lnTo>
                  <a:lnTo>
                    <a:pt x="6227" y="2125"/>
                  </a:lnTo>
                  <a:lnTo>
                    <a:pt x="6301" y="2442"/>
                  </a:lnTo>
                  <a:lnTo>
                    <a:pt x="6376" y="2815"/>
                  </a:lnTo>
                  <a:lnTo>
                    <a:pt x="6451" y="3244"/>
                  </a:lnTo>
                  <a:lnTo>
                    <a:pt x="6581" y="4213"/>
                  </a:lnTo>
                  <a:lnTo>
                    <a:pt x="6712" y="5295"/>
                  </a:lnTo>
                  <a:lnTo>
                    <a:pt x="6823" y="6432"/>
                  </a:lnTo>
                  <a:lnTo>
                    <a:pt x="6917" y="7551"/>
                  </a:lnTo>
                  <a:lnTo>
                    <a:pt x="6973" y="8595"/>
                  </a:lnTo>
                  <a:lnTo>
                    <a:pt x="6991" y="8613"/>
                  </a:lnTo>
                  <a:lnTo>
                    <a:pt x="7010" y="8651"/>
                  </a:lnTo>
                  <a:lnTo>
                    <a:pt x="7029" y="8669"/>
                  </a:lnTo>
                  <a:lnTo>
                    <a:pt x="7066" y="8688"/>
                  </a:lnTo>
                  <a:lnTo>
                    <a:pt x="7103" y="8669"/>
                  </a:lnTo>
                  <a:lnTo>
                    <a:pt x="7140" y="8669"/>
                  </a:lnTo>
                  <a:lnTo>
                    <a:pt x="7159" y="8632"/>
                  </a:lnTo>
                  <a:lnTo>
                    <a:pt x="7178" y="8613"/>
                  </a:lnTo>
                  <a:lnTo>
                    <a:pt x="7290" y="8166"/>
                  </a:lnTo>
                  <a:lnTo>
                    <a:pt x="7439" y="7700"/>
                  </a:lnTo>
                  <a:lnTo>
                    <a:pt x="7625" y="7234"/>
                  </a:lnTo>
                  <a:lnTo>
                    <a:pt x="7812" y="6786"/>
                  </a:lnTo>
                  <a:lnTo>
                    <a:pt x="7998" y="6395"/>
                  </a:lnTo>
                  <a:lnTo>
                    <a:pt x="8110" y="6227"/>
                  </a:lnTo>
                  <a:lnTo>
                    <a:pt x="8203" y="6078"/>
                  </a:lnTo>
                  <a:lnTo>
                    <a:pt x="8315" y="5966"/>
                  </a:lnTo>
                  <a:lnTo>
                    <a:pt x="8408" y="5891"/>
                  </a:lnTo>
                  <a:lnTo>
                    <a:pt x="8501" y="5835"/>
                  </a:lnTo>
                  <a:lnTo>
                    <a:pt x="8595" y="5835"/>
                  </a:lnTo>
                  <a:lnTo>
                    <a:pt x="8669" y="5854"/>
                  </a:lnTo>
                  <a:lnTo>
                    <a:pt x="8725" y="5873"/>
                  </a:lnTo>
                  <a:lnTo>
                    <a:pt x="8781" y="5929"/>
                  </a:lnTo>
                  <a:lnTo>
                    <a:pt x="8818" y="5985"/>
                  </a:lnTo>
                  <a:lnTo>
                    <a:pt x="8874" y="6078"/>
                  </a:lnTo>
                  <a:lnTo>
                    <a:pt x="8930" y="6208"/>
                  </a:lnTo>
                  <a:lnTo>
                    <a:pt x="8967" y="6376"/>
                  </a:lnTo>
                  <a:lnTo>
                    <a:pt x="8986" y="6544"/>
                  </a:lnTo>
                  <a:lnTo>
                    <a:pt x="9005" y="6749"/>
                  </a:lnTo>
                  <a:lnTo>
                    <a:pt x="9005" y="6954"/>
                  </a:lnTo>
                  <a:lnTo>
                    <a:pt x="8986" y="7457"/>
                  </a:lnTo>
                  <a:lnTo>
                    <a:pt x="8930" y="8017"/>
                  </a:lnTo>
                  <a:lnTo>
                    <a:pt x="8837" y="8651"/>
                  </a:lnTo>
                  <a:lnTo>
                    <a:pt x="8688" y="9340"/>
                  </a:lnTo>
                  <a:lnTo>
                    <a:pt x="8520" y="10086"/>
                  </a:lnTo>
                  <a:lnTo>
                    <a:pt x="8427" y="10440"/>
                  </a:lnTo>
                  <a:lnTo>
                    <a:pt x="8315" y="10757"/>
                  </a:lnTo>
                  <a:lnTo>
                    <a:pt x="8203" y="11037"/>
                  </a:lnTo>
                  <a:lnTo>
                    <a:pt x="8091" y="11298"/>
                  </a:lnTo>
                  <a:lnTo>
                    <a:pt x="7961" y="11503"/>
                  </a:lnTo>
                  <a:lnTo>
                    <a:pt x="7849" y="11708"/>
                  </a:lnTo>
                  <a:lnTo>
                    <a:pt x="7737" y="11876"/>
                  </a:lnTo>
                  <a:lnTo>
                    <a:pt x="7625" y="12006"/>
                  </a:lnTo>
                  <a:lnTo>
                    <a:pt x="7420" y="12230"/>
                  </a:lnTo>
                  <a:lnTo>
                    <a:pt x="7252" y="12361"/>
                  </a:lnTo>
                  <a:lnTo>
                    <a:pt x="7122" y="12435"/>
                  </a:lnTo>
                  <a:lnTo>
                    <a:pt x="7084" y="12454"/>
                  </a:lnTo>
                  <a:lnTo>
                    <a:pt x="7066" y="12472"/>
                  </a:lnTo>
                  <a:lnTo>
                    <a:pt x="7029" y="12510"/>
                  </a:lnTo>
                  <a:lnTo>
                    <a:pt x="7029" y="12528"/>
                  </a:lnTo>
                  <a:lnTo>
                    <a:pt x="7029" y="12566"/>
                  </a:lnTo>
                  <a:lnTo>
                    <a:pt x="7532" y="15269"/>
                  </a:lnTo>
                  <a:lnTo>
                    <a:pt x="3076" y="15884"/>
                  </a:lnTo>
                  <a:lnTo>
                    <a:pt x="2610" y="13013"/>
                  </a:lnTo>
                  <a:lnTo>
                    <a:pt x="2573" y="12957"/>
                  </a:lnTo>
                  <a:lnTo>
                    <a:pt x="2424" y="12789"/>
                  </a:lnTo>
                  <a:lnTo>
                    <a:pt x="2256" y="12584"/>
                  </a:lnTo>
                  <a:lnTo>
                    <a:pt x="2107" y="12361"/>
                  </a:lnTo>
                  <a:lnTo>
                    <a:pt x="1958" y="12137"/>
                  </a:lnTo>
                  <a:lnTo>
                    <a:pt x="1827" y="11876"/>
                  </a:lnTo>
                  <a:lnTo>
                    <a:pt x="1697" y="11596"/>
                  </a:lnTo>
                  <a:lnTo>
                    <a:pt x="1436" y="11000"/>
                  </a:lnTo>
                  <a:lnTo>
                    <a:pt x="1212" y="10347"/>
                  </a:lnTo>
                  <a:lnTo>
                    <a:pt x="988" y="9676"/>
                  </a:lnTo>
                  <a:lnTo>
                    <a:pt x="802" y="8967"/>
                  </a:lnTo>
                  <a:lnTo>
                    <a:pt x="653" y="8278"/>
                  </a:lnTo>
                  <a:lnTo>
                    <a:pt x="503" y="7569"/>
                  </a:lnTo>
                  <a:lnTo>
                    <a:pt x="392" y="6879"/>
                  </a:lnTo>
                  <a:lnTo>
                    <a:pt x="298" y="6246"/>
                  </a:lnTo>
                  <a:lnTo>
                    <a:pt x="242" y="5630"/>
                  </a:lnTo>
                  <a:lnTo>
                    <a:pt x="205" y="5090"/>
                  </a:lnTo>
                  <a:lnTo>
                    <a:pt x="205" y="4624"/>
                  </a:lnTo>
                  <a:lnTo>
                    <a:pt x="224" y="4232"/>
                  </a:lnTo>
                  <a:lnTo>
                    <a:pt x="242" y="4083"/>
                  </a:lnTo>
                  <a:lnTo>
                    <a:pt x="280" y="3952"/>
                  </a:lnTo>
                  <a:lnTo>
                    <a:pt x="317" y="3803"/>
                  </a:lnTo>
                  <a:lnTo>
                    <a:pt x="373" y="3766"/>
                  </a:lnTo>
                  <a:lnTo>
                    <a:pt x="392" y="3766"/>
                  </a:lnTo>
                  <a:lnTo>
                    <a:pt x="448" y="3785"/>
                  </a:lnTo>
                  <a:lnTo>
                    <a:pt x="503" y="3803"/>
                  </a:lnTo>
                  <a:lnTo>
                    <a:pt x="597" y="3878"/>
                  </a:lnTo>
                  <a:lnTo>
                    <a:pt x="690" y="3990"/>
                  </a:lnTo>
                  <a:lnTo>
                    <a:pt x="783" y="4139"/>
                  </a:lnTo>
                  <a:lnTo>
                    <a:pt x="876" y="4325"/>
                  </a:lnTo>
                  <a:lnTo>
                    <a:pt x="1063" y="4735"/>
                  </a:lnTo>
                  <a:lnTo>
                    <a:pt x="1231" y="5202"/>
                  </a:lnTo>
                  <a:lnTo>
                    <a:pt x="1380" y="5686"/>
                  </a:lnTo>
                  <a:lnTo>
                    <a:pt x="1492" y="6152"/>
                  </a:lnTo>
                  <a:lnTo>
                    <a:pt x="1678" y="6898"/>
                  </a:lnTo>
                  <a:lnTo>
                    <a:pt x="1697" y="6935"/>
                  </a:lnTo>
                  <a:lnTo>
                    <a:pt x="1715" y="6973"/>
                  </a:lnTo>
                  <a:lnTo>
                    <a:pt x="1753" y="6973"/>
                  </a:lnTo>
                  <a:lnTo>
                    <a:pt x="1790" y="6991"/>
                  </a:lnTo>
                  <a:lnTo>
                    <a:pt x="1827" y="6973"/>
                  </a:lnTo>
                  <a:lnTo>
                    <a:pt x="1846" y="6935"/>
                  </a:lnTo>
                  <a:lnTo>
                    <a:pt x="1864" y="6917"/>
                  </a:lnTo>
                  <a:lnTo>
                    <a:pt x="1864" y="6879"/>
                  </a:lnTo>
                  <a:lnTo>
                    <a:pt x="1790" y="6264"/>
                  </a:lnTo>
                  <a:lnTo>
                    <a:pt x="1697" y="5500"/>
                  </a:lnTo>
                  <a:lnTo>
                    <a:pt x="1603" y="4642"/>
                  </a:lnTo>
                  <a:lnTo>
                    <a:pt x="1547" y="3747"/>
                  </a:lnTo>
                  <a:lnTo>
                    <a:pt x="1510" y="2908"/>
                  </a:lnTo>
                  <a:lnTo>
                    <a:pt x="1510" y="2517"/>
                  </a:lnTo>
                  <a:lnTo>
                    <a:pt x="1529" y="2163"/>
                  </a:lnTo>
                  <a:lnTo>
                    <a:pt x="1547" y="1846"/>
                  </a:lnTo>
                  <a:lnTo>
                    <a:pt x="1585" y="1585"/>
                  </a:lnTo>
                  <a:lnTo>
                    <a:pt x="1659" y="1380"/>
                  </a:lnTo>
                  <a:lnTo>
                    <a:pt x="1697" y="1286"/>
                  </a:lnTo>
                  <a:lnTo>
                    <a:pt x="1734" y="1230"/>
                  </a:lnTo>
                  <a:lnTo>
                    <a:pt x="1790" y="1175"/>
                  </a:lnTo>
                  <a:lnTo>
                    <a:pt x="1827" y="1175"/>
                  </a:lnTo>
                  <a:lnTo>
                    <a:pt x="1902" y="1193"/>
                  </a:lnTo>
                  <a:lnTo>
                    <a:pt x="1976" y="1249"/>
                  </a:lnTo>
                  <a:lnTo>
                    <a:pt x="2051" y="1324"/>
                  </a:lnTo>
                  <a:lnTo>
                    <a:pt x="2144" y="1454"/>
                  </a:lnTo>
                  <a:lnTo>
                    <a:pt x="2237" y="1622"/>
                  </a:lnTo>
                  <a:lnTo>
                    <a:pt x="2349" y="1846"/>
                  </a:lnTo>
                  <a:lnTo>
                    <a:pt x="2442" y="2088"/>
                  </a:lnTo>
                  <a:lnTo>
                    <a:pt x="2554" y="2386"/>
                  </a:lnTo>
                  <a:lnTo>
                    <a:pt x="2685" y="2741"/>
                  </a:lnTo>
                  <a:lnTo>
                    <a:pt x="2797" y="3132"/>
                  </a:lnTo>
                  <a:lnTo>
                    <a:pt x="2927" y="3561"/>
                  </a:lnTo>
                  <a:lnTo>
                    <a:pt x="3039" y="4064"/>
                  </a:lnTo>
                  <a:lnTo>
                    <a:pt x="3169" y="4605"/>
                  </a:lnTo>
                  <a:lnTo>
                    <a:pt x="3300" y="5202"/>
                  </a:lnTo>
                  <a:lnTo>
                    <a:pt x="3412" y="5835"/>
                  </a:lnTo>
                  <a:lnTo>
                    <a:pt x="3542" y="6544"/>
                  </a:lnTo>
                  <a:lnTo>
                    <a:pt x="3561" y="6581"/>
                  </a:lnTo>
                  <a:lnTo>
                    <a:pt x="3580" y="6618"/>
                  </a:lnTo>
                  <a:lnTo>
                    <a:pt x="3617" y="6637"/>
                  </a:lnTo>
                  <a:lnTo>
                    <a:pt x="3654" y="6637"/>
                  </a:lnTo>
                  <a:lnTo>
                    <a:pt x="3691" y="6618"/>
                  </a:lnTo>
                  <a:lnTo>
                    <a:pt x="3710" y="6600"/>
                  </a:lnTo>
                  <a:lnTo>
                    <a:pt x="3729" y="6562"/>
                  </a:lnTo>
                  <a:lnTo>
                    <a:pt x="3729" y="6525"/>
                  </a:lnTo>
                  <a:lnTo>
                    <a:pt x="3617" y="5518"/>
                  </a:lnTo>
                  <a:lnTo>
                    <a:pt x="3524" y="4456"/>
                  </a:lnTo>
                  <a:lnTo>
                    <a:pt x="3449" y="3412"/>
                  </a:lnTo>
                  <a:lnTo>
                    <a:pt x="3412" y="2424"/>
                  </a:lnTo>
                  <a:lnTo>
                    <a:pt x="3412" y="1958"/>
                  </a:lnTo>
                  <a:lnTo>
                    <a:pt x="3430" y="1547"/>
                  </a:lnTo>
                  <a:lnTo>
                    <a:pt x="3449" y="1175"/>
                  </a:lnTo>
                  <a:lnTo>
                    <a:pt x="3468" y="858"/>
                  </a:lnTo>
                  <a:lnTo>
                    <a:pt x="3524" y="578"/>
                  </a:lnTo>
                  <a:lnTo>
                    <a:pt x="3580" y="373"/>
                  </a:lnTo>
                  <a:lnTo>
                    <a:pt x="3617" y="298"/>
                  </a:lnTo>
                  <a:lnTo>
                    <a:pt x="3654" y="242"/>
                  </a:lnTo>
                  <a:lnTo>
                    <a:pt x="3710" y="205"/>
                  </a:lnTo>
                  <a:lnTo>
                    <a:pt x="3747" y="186"/>
                  </a:lnTo>
                  <a:close/>
                  <a:moveTo>
                    <a:pt x="3729" y="0"/>
                  </a:moveTo>
                  <a:lnTo>
                    <a:pt x="3673" y="19"/>
                  </a:lnTo>
                  <a:lnTo>
                    <a:pt x="3617" y="37"/>
                  </a:lnTo>
                  <a:lnTo>
                    <a:pt x="3561" y="75"/>
                  </a:lnTo>
                  <a:lnTo>
                    <a:pt x="3524" y="131"/>
                  </a:lnTo>
                  <a:lnTo>
                    <a:pt x="3449" y="280"/>
                  </a:lnTo>
                  <a:lnTo>
                    <a:pt x="3374" y="447"/>
                  </a:lnTo>
                  <a:lnTo>
                    <a:pt x="3319" y="671"/>
                  </a:lnTo>
                  <a:lnTo>
                    <a:pt x="3281" y="932"/>
                  </a:lnTo>
                  <a:lnTo>
                    <a:pt x="3244" y="1212"/>
                  </a:lnTo>
                  <a:lnTo>
                    <a:pt x="3225" y="1510"/>
                  </a:lnTo>
                  <a:lnTo>
                    <a:pt x="3225" y="2181"/>
                  </a:lnTo>
                  <a:lnTo>
                    <a:pt x="3225" y="2927"/>
                  </a:lnTo>
                  <a:lnTo>
                    <a:pt x="3263" y="3673"/>
                  </a:lnTo>
                  <a:lnTo>
                    <a:pt x="3319" y="4400"/>
                  </a:lnTo>
                  <a:lnTo>
                    <a:pt x="3169" y="3803"/>
                  </a:lnTo>
                  <a:lnTo>
                    <a:pt x="3020" y="3188"/>
                  </a:lnTo>
                  <a:lnTo>
                    <a:pt x="2852" y="2610"/>
                  </a:lnTo>
                  <a:lnTo>
                    <a:pt x="2666" y="2088"/>
                  </a:lnTo>
                  <a:lnTo>
                    <a:pt x="2573" y="1864"/>
                  </a:lnTo>
                  <a:lnTo>
                    <a:pt x="2461" y="1641"/>
                  </a:lnTo>
                  <a:lnTo>
                    <a:pt x="2368" y="1454"/>
                  </a:lnTo>
                  <a:lnTo>
                    <a:pt x="2256" y="1286"/>
                  </a:lnTo>
                  <a:lnTo>
                    <a:pt x="2163" y="1156"/>
                  </a:lnTo>
                  <a:lnTo>
                    <a:pt x="2051" y="1063"/>
                  </a:lnTo>
                  <a:lnTo>
                    <a:pt x="1939" y="1007"/>
                  </a:lnTo>
                  <a:lnTo>
                    <a:pt x="1827" y="969"/>
                  </a:lnTo>
                  <a:lnTo>
                    <a:pt x="1753" y="988"/>
                  </a:lnTo>
                  <a:lnTo>
                    <a:pt x="1697" y="1007"/>
                  </a:lnTo>
                  <a:lnTo>
                    <a:pt x="1641" y="1044"/>
                  </a:lnTo>
                  <a:lnTo>
                    <a:pt x="1585" y="1100"/>
                  </a:lnTo>
                  <a:lnTo>
                    <a:pt x="1510" y="1212"/>
                  </a:lnTo>
                  <a:lnTo>
                    <a:pt x="1454" y="1361"/>
                  </a:lnTo>
                  <a:lnTo>
                    <a:pt x="1398" y="1547"/>
                  </a:lnTo>
                  <a:lnTo>
                    <a:pt x="1361" y="1771"/>
                  </a:lnTo>
                  <a:lnTo>
                    <a:pt x="1342" y="1995"/>
                  </a:lnTo>
                  <a:lnTo>
                    <a:pt x="1324" y="2256"/>
                  </a:lnTo>
                  <a:lnTo>
                    <a:pt x="1305" y="2834"/>
                  </a:lnTo>
                  <a:lnTo>
                    <a:pt x="1324" y="3468"/>
                  </a:lnTo>
                  <a:lnTo>
                    <a:pt x="1361" y="4120"/>
                  </a:lnTo>
                  <a:lnTo>
                    <a:pt x="1417" y="4754"/>
                  </a:lnTo>
                  <a:lnTo>
                    <a:pt x="1473" y="5351"/>
                  </a:lnTo>
                  <a:lnTo>
                    <a:pt x="1305" y="4810"/>
                  </a:lnTo>
                  <a:lnTo>
                    <a:pt x="1193" y="4549"/>
                  </a:lnTo>
                  <a:lnTo>
                    <a:pt x="1081" y="4307"/>
                  </a:lnTo>
                  <a:lnTo>
                    <a:pt x="970" y="4083"/>
                  </a:lnTo>
                  <a:lnTo>
                    <a:pt x="858" y="3896"/>
                  </a:lnTo>
                  <a:lnTo>
                    <a:pt x="727" y="3747"/>
                  </a:lnTo>
                  <a:lnTo>
                    <a:pt x="615" y="3635"/>
                  </a:lnTo>
                  <a:lnTo>
                    <a:pt x="541" y="3598"/>
                  </a:lnTo>
                  <a:lnTo>
                    <a:pt x="466" y="3580"/>
                  </a:lnTo>
                  <a:lnTo>
                    <a:pt x="317" y="3580"/>
                  </a:lnTo>
                  <a:lnTo>
                    <a:pt x="242" y="3617"/>
                  </a:lnTo>
                  <a:lnTo>
                    <a:pt x="187" y="3673"/>
                  </a:lnTo>
                  <a:lnTo>
                    <a:pt x="131" y="3766"/>
                  </a:lnTo>
                  <a:lnTo>
                    <a:pt x="75" y="3896"/>
                  </a:lnTo>
                  <a:lnTo>
                    <a:pt x="56" y="4027"/>
                  </a:lnTo>
                  <a:lnTo>
                    <a:pt x="37" y="4176"/>
                  </a:lnTo>
                  <a:lnTo>
                    <a:pt x="0" y="4568"/>
                  </a:lnTo>
                  <a:lnTo>
                    <a:pt x="19" y="5052"/>
                  </a:lnTo>
                  <a:lnTo>
                    <a:pt x="56" y="5612"/>
                  </a:lnTo>
                  <a:lnTo>
                    <a:pt x="112" y="6227"/>
                  </a:lnTo>
                  <a:lnTo>
                    <a:pt x="205" y="6879"/>
                  </a:lnTo>
                  <a:lnTo>
                    <a:pt x="317" y="7569"/>
                  </a:lnTo>
                  <a:lnTo>
                    <a:pt x="466" y="8278"/>
                  </a:lnTo>
                  <a:lnTo>
                    <a:pt x="615" y="9005"/>
                  </a:lnTo>
                  <a:lnTo>
                    <a:pt x="820" y="9713"/>
                  </a:lnTo>
                  <a:lnTo>
                    <a:pt x="1025" y="10403"/>
                  </a:lnTo>
                  <a:lnTo>
                    <a:pt x="1268" y="11055"/>
                  </a:lnTo>
                  <a:lnTo>
                    <a:pt x="1510" y="11671"/>
                  </a:lnTo>
                  <a:lnTo>
                    <a:pt x="1659" y="11950"/>
                  </a:lnTo>
                  <a:lnTo>
                    <a:pt x="1790" y="12211"/>
                  </a:lnTo>
                  <a:lnTo>
                    <a:pt x="1939" y="12472"/>
                  </a:lnTo>
                  <a:lnTo>
                    <a:pt x="2088" y="12696"/>
                  </a:lnTo>
                  <a:lnTo>
                    <a:pt x="2256" y="12901"/>
                  </a:lnTo>
                  <a:lnTo>
                    <a:pt x="2424" y="13069"/>
                  </a:lnTo>
                  <a:lnTo>
                    <a:pt x="2890" y="15996"/>
                  </a:lnTo>
                  <a:lnTo>
                    <a:pt x="2908" y="16033"/>
                  </a:lnTo>
                  <a:lnTo>
                    <a:pt x="2927" y="16052"/>
                  </a:lnTo>
                  <a:lnTo>
                    <a:pt x="2964" y="16071"/>
                  </a:lnTo>
                  <a:lnTo>
                    <a:pt x="3002" y="16089"/>
                  </a:lnTo>
                  <a:lnTo>
                    <a:pt x="7662" y="15455"/>
                  </a:lnTo>
                  <a:lnTo>
                    <a:pt x="7700" y="15437"/>
                  </a:lnTo>
                  <a:lnTo>
                    <a:pt x="7718" y="15418"/>
                  </a:lnTo>
                  <a:lnTo>
                    <a:pt x="7737" y="15381"/>
                  </a:lnTo>
                  <a:lnTo>
                    <a:pt x="7737" y="15343"/>
                  </a:lnTo>
                  <a:lnTo>
                    <a:pt x="7234" y="12603"/>
                  </a:lnTo>
                  <a:lnTo>
                    <a:pt x="7346" y="12528"/>
                  </a:lnTo>
                  <a:lnTo>
                    <a:pt x="7495" y="12416"/>
                  </a:lnTo>
                  <a:lnTo>
                    <a:pt x="7681" y="12230"/>
                  </a:lnTo>
                  <a:lnTo>
                    <a:pt x="7886" y="11988"/>
                  </a:lnTo>
                  <a:lnTo>
                    <a:pt x="8110" y="11671"/>
                  </a:lnTo>
                  <a:lnTo>
                    <a:pt x="8222" y="11466"/>
                  </a:lnTo>
                  <a:lnTo>
                    <a:pt x="8315" y="11261"/>
                  </a:lnTo>
                  <a:lnTo>
                    <a:pt x="8427" y="11018"/>
                  </a:lnTo>
                  <a:lnTo>
                    <a:pt x="8520" y="10739"/>
                  </a:lnTo>
                  <a:lnTo>
                    <a:pt x="8613" y="10459"/>
                  </a:lnTo>
                  <a:lnTo>
                    <a:pt x="8706" y="10123"/>
                  </a:lnTo>
                  <a:lnTo>
                    <a:pt x="8800" y="9750"/>
                  </a:lnTo>
                  <a:lnTo>
                    <a:pt x="8912" y="9247"/>
                  </a:lnTo>
                  <a:lnTo>
                    <a:pt x="9023" y="8651"/>
                  </a:lnTo>
                  <a:lnTo>
                    <a:pt x="9135" y="7998"/>
                  </a:lnTo>
                  <a:lnTo>
                    <a:pt x="9191" y="7364"/>
                  </a:lnTo>
                  <a:lnTo>
                    <a:pt x="9210" y="7066"/>
                  </a:lnTo>
                  <a:lnTo>
                    <a:pt x="9191" y="6768"/>
                  </a:lnTo>
                  <a:lnTo>
                    <a:pt x="9173" y="6507"/>
                  </a:lnTo>
                  <a:lnTo>
                    <a:pt x="9135" y="6264"/>
                  </a:lnTo>
                  <a:lnTo>
                    <a:pt x="9079" y="6040"/>
                  </a:lnTo>
                  <a:lnTo>
                    <a:pt x="8986" y="5873"/>
                  </a:lnTo>
                  <a:lnTo>
                    <a:pt x="8912" y="5779"/>
                  </a:lnTo>
                  <a:lnTo>
                    <a:pt x="8818" y="5705"/>
                  </a:lnTo>
                  <a:lnTo>
                    <a:pt x="8725" y="5668"/>
                  </a:lnTo>
                  <a:lnTo>
                    <a:pt x="8632" y="5630"/>
                  </a:lnTo>
                  <a:lnTo>
                    <a:pt x="8501" y="5649"/>
                  </a:lnTo>
                  <a:lnTo>
                    <a:pt x="8390" y="5686"/>
                  </a:lnTo>
                  <a:lnTo>
                    <a:pt x="8278" y="5742"/>
                  </a:lnTo>
                  <a:lnTo>
                    <a:pt x="8166" y="5854"/>
                  </a:lnTo>
                  <a:lnTo>
                    <a:pt x="8054" y="5966"/>
                  </a:lnTo>
                  <a:lnTo>
                    <a:pt x="7942" y="6115"/>
                  </a:lnTo>
                  <a:lnTo>
                    <a:pt x="7849" y="6283"/>
                  </a:lnTo>
                  <a:lnTo>
                    <a:pt x="7756" y="6469"/>
                  </a:lnTo>
                  <a:lnTo>
                    <a:pt x="7569" y="6842"/>
                  </a:lnTo>
                  <a:lnTo>
                    <a:pt x="7401" y="7252"/>
                  </a:lnTo>
                  <a:lnTo>
                    <a:pt x="7252" y="7662"/>
                  </a:lnTo>
                  <a:lnTo>
                    <a:pt x="7140" y="8017"/>
                  </a:lnTo>
                  <a:lnTo>
                    <a:pt x="7010" y="6339"/>
                  </a:lnTo>
                  <a:lnTo>
                    <a:pt x="6917" y="5313"/>
                  </a:lnTo>
                  <a:lnTo>
                    <a:pt x="6786" y="4251"/>
                  </a:lnTo>
                  <a:lnTo>
                    <a:pt x="6656" y="3263"/>
                  </a:lnTo>
                  <a:lnTo>
                    <a:pt x="6562" y="2797"/>
                  </a:lnTo>
                  <a:lnTo>
                    <a:pt x="6488" y="2386"/>
                  </a:lnTo>
                  <a:lnTo>
                    <a:pt x="6395" y="2051"/>
                  </a:lnTo>
                  <a:lnTo>
                    <a:pt x="6301" y="1753"/>
                  </a:lnTo>
                  <a:lnTo>
                    <a:pt x="6190" y="1547"/>
                  </a:lnTo>
                  <a:lnTo>
                    <a:pt x="6134" y="1473"/>
                  </a:lnTo>
                  <a:lnTo>
                    <a:pt x="6078" y="1417"/>
                  </a:lnTo>
                  <a:lnTo>
                    <a:pt x="6022" y="1380"/>
                  </a:lnTo>
                  <a:lnTo>
                    <a:pt x="5985" y="1361"/>
                  </a:lnTo>
                  <a:lnTo>
                    <a:pt x="5891" y="1361"/>
                  </a:lnTo>
                  <a:lnTo>
                    <a:pt x="5817" y="1417"/>
                  </a:lnTo>
                  <a:lnTo>
                    <a:pt x="5724" y="1492"/>
                  </a:lnTo>
                  <a:lnTo>
                    <a:pt x="5649" y="1585"/>
                  </a:lnTo>
                  <a:lnTo>
                    <a:pt x="5593" y="1715"/>
                  </a:lnTo>
                  <a:lnTo>
                    <a:pt x="5537" y="1883"/>
                  </a:lnTo>
                  <a:lnTo>
                    <a:pt x="5500" y="2051"/>
                  </a:lnTo>
                  <a:lnTo>
                    <a:pt x="5425" y="2480"/>
                  </a:lnTo>
                  <a:lnTo>
                    <a:pt x="5369" y="2964"/>
                  </a:lnTo>
                  <a:lnTo>
                    <a:pt x="5351" y="3468"/>
                  </a:lnTo>
                  <a:lnTo>
                    <a:pt x="5332" y="4008"/>
                  </a:lnTo>
                  <a:lnTo>
                    <a:pt x="5332" y="4530"/>
                  </a:lnTo>
                  <a:lnTo>
                    <a:pt x="5202" y="3822"/>
                  </a:lnTo>
                  <a:lnTo>
                    <a:pt x="5052" y="3076"/>
                  </a:lnTo>
                  <a:lnTo>
                    <a:pt x="4829" y="2125"/>
                  </a:lnTo>
                  <a:lnTo>
                    <a:pt x="4624" y="1398"/>
                  </a:lnTo>
                  <a:lnTo>
                    <a:pt x="4437" y="839"/>
                  </a:lnTo>
                  <a:lnTo>
                    <a:pt x="4344" y="634"/>
                  </a:lnTo>
                  <a:lnTo>
                    <a:pt x="4269" y="466"/>
                  </a:lnTo>
                  <a:lnTo>
                    <a:pt x="4195" y="317"/>
                  </a:lnTo>
                  <a:lnTo>
                    <a:pt x="4102" y="205"/>
                  </a:lnTo>
                  <a:lnTo>
                    <a:pt x="4046" y="131"/>
                  </a:lnTo>
                  <a:lnTo>
                    <a:pt x="3971" y="56"/>
                  </a:lnTo>
                  <a:lnTo>
                    <a:pt x="3897" y="19"/>
                  </a:lnTo>
                  <a:lnTo>
                    <a:pt x="3841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7" name="Google Shape;2947;p45"/>
            <p:cNvSpPr/>
            <p:nvPr/>
          </p:nvSpPr>
          <p:spPr>
            <a:xfrm>
              <a:off x="3614450" y="3654475"/>
              <a:ext cx="159425" cy="98375"/>
            </a:xfrm>
            <a:custGeom>
              <a:avLst/>
              <a:gdLst/>
              <a:ahLst/>
              <a:cxnLst/>
              <a:rect l="l" t="t" r="r" b="b"/>
              <a:pathLst>
                <a:path w="6377" h="3935" extrusionOk="0">
                  <a:moveTo>
                    <a:pt x="5967" y="1"/>
                  </a:moveTo>
                  <a:lnTo>
                    <a:pt x="1" y="598"/>
                  </a:lnTo>
                  <a:lnTo>
                    <a:pt x="914" y="3935"/>
                  </a:lnTo>
                  <a:lnTo>
                    <a:pt x="6377" y="3003"/>
                  </a:lnTo>
                  <a:lnTo>
                    <a:pt x="5967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8" name="Google Shape;2948;p45"/>
            <p:cNvSpPr/>
            <p:nvPr/>
          </p:nvSpPr>
          <p:spPr>
            <a:xfrm>
              <a:off x="3612125" y="3652150"/>
              <a:ext cx="164075" cy="103500"/>
            </a:xfrm>
            <a:custGeom>
              <a:avLst/>
              <a:gdLst/>
              <a:ahLst/>
              <a:cxnLst/>
              <a:rect l="l" t="t" r="r" b="b"/>
              <a:pathLst>
                <a:path w="6563" h="4140" extrusionOk="0">
                  <a:moveTo>
                    <a:pt x="5966" y="206"/>
                  </a:moveTo>
                  <a:lnTo>
                    <a:pt x="6358" y="3021"/>
                  </a:lnTo>
                  <a:lnTo>
                    <a:pt x="1082" y="3916"/>
                  </a:lnTo>
                  <a:lnTo>
                    <a:pt x="224" y="765"/>
                  </a:lnTo>
                  <a:lnTo>
                    <a:pt x="5966" y="206"/>
                  </a:lnTo>
                  <a:close/>
                  <a:moveTo>
                    <a:pt x="6041" y="1"/>
                  </a:moveTo>
                  <a:lnTo>
                    <a:pt x="94" y="597"/>
                  </a:lnTo>
                  <a:lnTo>
                    <a:pt x="56" y="597"/>
                  </a:lnTo>
                  <a:lnTo>
                    <a:pt x="19" y="635"/>
                  </a:lnTo>
                  <a:lnTo>
                    <a:pt x="0" y="672"/>
                  </a:lnTo>
                  <a:lnTo>
                    <a:pt x="0" y="709"/>
                  </a:lnTo>
                  <a:lnTo>
                    <a:pt x="914" y="4065"/>
                  </a:lnTo>
                  <a:lnTo>
                    <a:pt x="951" y="4102"/>
                  </a:lnTo>
                  <a:lnTo>
                    <a:pt x="1007" y="4140"/>
                  </a:lnTo>
                  <a:lnTo>
                    <a:pt x="1026" y="4121"/>
                  </a:lnTo>
                  <a:lnTo>
                    <a:pt x="6488" y="3189"/>
                  </a:lnTo>
                  <a:lnTo>
                    <a:pt x="6526" y="3170"/>
                  </a:lnTo>
                  <a:lnTo>
                    <a:pt x="6544" y="3151"/>
                  </a:lnTo>
                  <a:lnTo>
                    <a:pt x="6563" y="3114"/>
                  </a:lnTo>
                  <a:lnTo>
                    <a:pt x="6563" y="3077"/>
                  </a:lnTo>
                  <a:lnTo>
                    <a:pt x="6153" y="94"/>
                  </a:lnTo>
                  <a:lnTo>
                    <a:pt x="6153" y="57"/>
                  </a:lnTo>
                  <a:lnTo>
                    <a:pt x="6115" y="19"/>
                  </a:lnTo>
                  <a:lnTo>
                    <a:pt x="6078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9" name="Google Shape;2949;p45"/>
            <p:cNvSpPr/>
            <p:nvPr/>
          </p:nvSpPr>
          <p:spPr>
            <a:xfrm>
              <a:off x="3612600" y="3570125"/>
              <a:ext cx="1058475" cy="1830800"/>
            </a:xfrm>
            <a:custGeom>
              <a:avLst/>
              <a:gdLst/>
              <a:ahLst/>
              <a:cxnLst/>
              <a:rect l="l" t="t" r="r" b="b"/>
              <a:pathLst>
                <a:path w="42339" h="73232" extrusionOk="0">
                  <a:moveTo>
                    <a:pt x="21104" y="1"/>
                  </a:moveTo>
                  <a:lnTo>
                    <a:pt x="8818" y="13125"/>
                  </a:lnTo>
                  <a:lnTo>
                    <a:pt x="6563" y="4307"/>
                  </a:lnTo>
                  <a:lnTo>
                    <a:pt x="0" y="4922"/>
                  </a:lnTo>
                  <a:lnTo>
                    <a:pt x="131" y="5631"/>
                  </a:lnTo>
                  <a:lnTo>
                    <a:pt x="503" y="7514"/>
                  </a:lnTo>
                  <a:lnTo>
                    <a:pt x="1081" y="10180"/>
                  </a:lnTo>
                  <a:lnTo>
                    <a:pt x="1417" y="11690"/>
                  </a:lnTo>
                  <a:lnTo>
                    <a:pt x="1790" y="13275"/>
                  </a:lnTo>
                  <a:lnTo>
                    <a:pt x="2163" y="14841"/>
                  </a:lnTo>
                  <a:lnTo>
                    <a:pt x="2554" y="16388"/>
                  </a:lnTo>
                  <a:lnTo>
                    <a:pt x="2964" y="17861"/>
                  </a:lnTo>
                  <a:lnTo>
                    <a:pt x="3356" y="19184"/>
                  </a:lnTo>
                  <a:lnTo>
                    <a:pt x="3561" y="19781"/>
                  </a:lnTo>
                  <a:lnTo>
                    <a:pt x="3766" y="20340"/>
                  </a:lnTo>
                  <a:lnTo>
                    <a:pt x="3952" y="20825"/>
                  </a:lnTo>
                  <a:lnTo>
                    <a:pt x="4139" y="21254"/>
                  </a:lnTo>
                  <a:lnTo>
                    <a:pt x="4307" y="21627"/>
                  </a:lnTo>
                  <a:lnTo>
                    <a:pt x="4493" y="21925"/>
                  </a:lnTo>
                  <a:lnTo>
                    <a:pt x="4568" y="22037"/>
                  </a:lnTo>
                  <a:lnTo>
                    <a:pt x="4661" y="22130"/>
                  </a:lnTo>
                  <a:lnTo>
                    <a:pt x="4735" y="22205"/>
                  </a:lnTo>
                  <a:lnTo>
                    <a:pt x="4810" y="22261"/>
                  </a:lnTo>
                  <a:lnTo>
                    <a:pt x="4903" y="22298"/>
                  </a:lnTo>
                  <a:lnTo>
                    <a:pt x="4996" y="22316"/>
                  </a:lnTo>
                  <a:lnTo>
                    <a:pt x="5239" y="22316"/>
                  </a:lnTo>
                  <a:lnTo>
                    <a:pt x="5519" y="22261"/>
                  </a:lnTo>
                  <a:lnTo>
                    <a:pt x="5854" y="22167"/>
                  </a:lnTo>
                  <a:lnTo>
                    <a:pt x="6208" y="22018"/>
                  </a:lnTo>
                  <a:lnTo>
                    <a:pt x="6618" y="21832"/>
                  </a:lnTo>
                  <a:lnTo>
                    <a:pt x="7066" y="21627"/>
                  </a:lnTo>
                  <a:lnTo>
                    <a:pt x="7532" y="21366"/>
                  </a:lnTo>
                  <a:lnTo>
                    <a:pt x="8035" y="21086"/>
                  </a:lnTo>
                  <a:lnTo>
                    <a:pt x="8539" y="20788"/>
                  </a:lnTo>
                  <a:lnTo>
                    <a:pt x="9620" y="20117"/>
                  </a:lnTo>
                  <a:lnTo>
                    <a:pt x="10757" y="19371"/>
                  </a:lnTo>
                  <a:lnTo>
                    <a:pt x="11894" y="18588"/>
                  </a:lnTo>
                  <a:lnTo>
                    <a:pt x="13013" y="17805"/>
                  </a:lnTo>
                  <a:lnTo>
                    <a:pt x="14076" y="17022"/>
                  </a:lnTo>
                  <a:lnTo>
                    <a:pt x="15940" y="15642"/>
                  </a:lnTo>
                  <a:lnTo>
                    <a:pt x="17245" y="14654"/>
                  </a:lnTo>
                  <a:lnTo>
                    <a:pt x="17730" y="14281"/>
                  </a:lnTo>
                  <a:lnTo>
                    <a:pt x="17469" y="15624"/>
                  </a:lnTo>
                  <a:lnTo>
                    <a:pt x="17170" y="17227"/>
                  </a:lnTo>
                  <a:lnTo>
                    <a:pt x="16816" y="19408"/>
                  </a:lnTo>
                  <a:lnTo>
                    <a:pt x="16406" y="22093"/>
                  </a:lnTo>
                  <a:lnTo>
                    <a:pt x="16182" y="23622"/>
                  </a:lnTo>
                  <a:lnTo>
                    <a:pt x="15977" y="25262"/>
                  </a:lnTo>
                  <a:lnTo>
                    <a:pt x="15754" y="26996"/>
                  </a:lnTo>
                  <a:lnTo>
                    <a:pt x="15549" y="28842"/>
                  </a:lnTo>
                  <a:lnTo>
                    <a:pt x="15325" y="30781"/>
                  </a:lnTo>
                  <a:lnTo>
                    <a:pt x="15138" y="32794"/>
                  </a:lnTo>
                  <a:lnTo>
                    <a:pt x="14952" y="34901"/>
                  </a:lnTo>
                  <a:lnTo>
                    <a:pt x="14784" y="37101"/>
                  </a:lnTo>
                  <a:lnTo>
                    <a:pt x="14635" y="39338"/>
                  </a:lnTo>
                  <a:lnTo>
                    <a:pt x="14505" y="41668"/>
                  </a:lnTo>
                  <a:lnTo>
                    <a:pt x="14411" y="44036"/>
                  </a:lnTo>
                  <a:lnTo>
                    <a:pt x="14337" y="46478"/>
                  </a:lnTo>
                  <a:lnTo>
                    <a:pt x="14299" y="48958"/>
                  </a:lnTo>
                  <a:lnTo>
                    <a:pt x="14299" y="51475"/>
                  </a:lnTo>
                  <a:lnTo>
                    <a:pt x="14318" y="54029"/>
                  </a:lnTo>
                  <a:lnTo>
                    <a:pt x="14393" y="56601"/>
                  </a:lnTo>
                  <a:lnTo>
                    <a:pt x="14449" y="57906"/>
                  </a:lnTo>
                  <a:lnTo>
                    <a:pt x="14523" y="59211"/>
                  </a:lnTo>
                  <a:lnTo>
                    <a:pt x="14598" y="60535"/>
                  </a:lnTo>
                  <a:lnTo>
                    <a:pt x="14691" y="61840"/>
                  </a:lnTo>
                  <a:lnTo>
                    <a:pt x="14784" y="63164"/>
                  </a:lnTo>
                  <a:lnTo>
                    <a:pt x="14896" y="64487"/>
                  </a:lnTo>
                  <a:lnTo>
                    <a:pt x="15027" y="65811"/>
                  </a:lnTo>
                  <a:lnTo>
                    <a:pt x="15176" y="67135"/>
                  </a:lnTo>
                  <a:lnTo>
                    <a:pt x="15325" y="68458"/>
                  </a:lnTo>
                  <a:lnTo>
                    <a:pt x="15493" y="69764"/>
                  </a:lnTo>
                  <a:lnTo>
                    <a:pt x="15679" y="71087"/>
                  </a:lnTo>
                  <a:lnTo>
                    <a:pt x="15884" y="72411"/>
                  </a:lnTo>
                  <a:lnTo>
                    <a:pt x="22241" y="73231"/>
                  </a:lnTo>
                  <a:lnTo>
                    <a:pt x="24479" y="38965"/>
                  </a:lnTo>
                  <a:lnTo>
                    <a:pt x="34639" y="73231"/>
                  </a:lnTo>
                  <a:lnTo>
                    <a:pt x="42115" y="72430"/>
                  </a:lnTo>
                  <a:lnTo>
                    <a:pt x="33185" y="36634"/>
                  </a:lnTo>
                  <a:lnTo>
                    <a:pt x="42339" y="4866"/>
                  </a:lnTo>
                  <a:lnTo>
                    <a:pt x="38778" y="2983"/>
                  </a:lnTo>
                  <a:lnTo>
                    <a:pt x="28095" y="19501"/>
                  </a:lnTo>
                  <a:lnTo>
                    <a:pt x="27592" y="262"/>
                  </a:lnTo>
                  <a:lnTo>
                    <a:pt x="21104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0" name="Google Shape;2950;p45"/>
            <p:cNvSpPr/>
            <p:nvPr/>
          </p:nvSpPr>
          <p:spPr>
            <a:xfrm>
              <a:off x="3852625" y="5382250"/>
              <a:ext cx="305775" cy="86725"/>
            </a:xfrm>
            <a:custGeom>
              <a:avLst/>
              <a:gdLst/>
              <a:ahLst/>
              <a:cxnLst/>
              <a:rect l="l" t="t" r="r" b="b"/>
              <a:pathLst>
                <a:path w="12231" h="3469" extrusionOk="0">
                  <a:moveTo>
                    <a:pt x="6842" y="0"/>
                  </a:moveTo>
                  <a:lnTo>
                    <a:pt x="0" y="3468"/>
                  </a:lnTo>
                  <a:lnTo>
                    <a:pt x="7569" y="3468"/>
                  </a:lnTo>
                  <a:lnTo>
                    <a:pt x="10944" y="2816"/>
                  </a:lnTo>
                  <a:lnTo>
                    <a:pt x="10944" y="3468"/>
                  </a:lnTo>
                  <a:lnTo>
                    <a:pt x="12230" y="3468"/>
                  </a:lnTo>
                  <a:lnTo>
                    <a:pt x="12230" y="690"/>
                  </a:lnTo>
                  <a:lnTo>
                    <a:pt x="6842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1" name="Google Shape;2951;p45"/>
            <p:cNvSpPr/>
            <p:nvPr/>
          </p:nvSpPr>
          <p:spPr>
            <a:xfrm>
              <a:off x="4587175" y="3691775"/>
              <a:ext cx="177125" cy="563525"/>
            </a:xfrm>
            <a:custGeom>
              <a:avLst/>
              <a:gdLst/>
              <a:ahLst/>
              <a:cxnLst/>
              <a:rect l="l" t="t" r="r" b="b"/>
              <a:pathLst>
                <a:path w="7085" h="22541" extrusionOk="0">
                  <a:moveTo>
                    <a:pt x="3356" y="0"/>
                  </a:moveTo>
                  <a:lnTo>
                    <a:pt x="0" y="11652"/>
                  </a:lnTo>
                  <a:lnTo>
                    <a:pt x="3990" y="22540"/>
                  </a:lnTo>
                  <a:lnTo>
                    <a:pt x="4325" y="22484"/>
                  </a:lnTo>
                  <a:lnTo>
                    <a:pt x="4624" y="22391"/>
                  </a:lnTo>
                  <a:lnTo>
                    <a:pt x="4922" y="22279"/>
                  </a:lnTo>
                  <a:lnTo>
                    <a:pt x="5183" y="22130"/>
                  </a:lnTo>
                  <a:lnTo>
                    <a:pt x="5444" y="21962"/>
                  </a:lnTo>
                  <a:lnTo>
                    <a:pt x="5668" y="21757"/>
                  </a:lnTo>
                  <a:lnTo>
                    <a:pt x="5873" y="21533"/>
                  </a:lnTo>
                  <a:lnTo>
                    <a:pt x="6059" y="21291"/>
                  </a:lnTo>
                  <a:lnTo>
                    <a:pt x="6246" y="21030"/>
                  </a:lnTo>
                  <a:lnTo>
                    <a:pt x="6395" y="20732"/>
                  </a:lnTo>
                  <a:lnTo>
                    <a:pt x="6525" y="20415"/>
                  </a:lnTo>
                  <a:lnTo>
                    <a:pt x="6656" y="20098"/>
                  </a:lnTo>
                  <a:lnTo>
                    <a:pt x="6768" y="19744"/>
                  </a:lnTo>
                  <a:lnTo>
                    <a:pt x="6842" y="19371"/>
                  </a:lnTo>
                  <a:lnTo>
                    <a:pt x="6917" y="18998"/>
                  </a:lnTo>
                  <a:lnTo>
                    <a:pt x="6991" y="18606"/>
                  </a:lnTo>
                  <a:lnTo>
                    <a:pt x="7029" y="18196"/>
                  </a:lnTo>
                  <a:lnTo>
                    <a:pt x="7066" y="17767"/>
                  </a:lnTo>
                  <a:lnTo>
                    <a:pt x="7084" y="17320"/>
                  </a:lnTo>
                  <a:lnTo>
                    <a:pt x="7084" y="16873"/>
                  </a:lnTo>
                  <a:lnTo>
                    <a:pt x="7084" y="16406"/>
                  </a:lnTo>
                  <a:lnTo>
                    <a:pt x="7066" y="15940"/>
                  </a:lnTo>
                  <a:lnTo>
                    <a:pt x="7010" y="14971"/>
                  </a:lnTo>
                  <a:lnTo>
                    <a:pt x="6917" y="13983"/>
                  </a:lnTo>
                  <a:lnTo>
                    <a:pt x="6768" y="12957"/>
                  </a:lnTo>
                  <a:lnTo>
                    <a:pt x="6618" y="11932"/>
                  </a:lnTo>
                  <a:lnTo>
                    <a:pt x="6413" y="10888"/>
                  </a:lnTo>
                  <a:lnTo>
                    <a:pt x="6208" y="9863"/>
                  </a:lnTo>
                  <a:lnTo>
                    <a:pt x="5985" y="8837"/>
                  </a:lnTo>
                  <a:lnTo>
                    <a:pt x="5742" y="7849"/>
                  </a:lnTo>
                  <a:lnTo>
                    <a:pt x="5481" y="6861"/>
                  </a:lnTo>
                  <a:lnTo>
                    <a:pt x="5239" y="5929"/>
                  </a:lnTo>
                  <a:lnTo>
                    <a:pt x="4978" y="5034"/>
                  </a:lnTo>
                  <a:lnTo>
                    <a:pt x="4474" y="3375"/>
                  </a:lnTo>
                  <a:lnTo>
                    <a:pt x="4046" y="1995"/>
                  </a:lnTo>
                  <a:lnTo>
                    <a:pt x="3673" y="933"/>
                  </a:lnTo>
                  <a:lnTo>
                    <a:pt x="3356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2" name="Google Shape;2952;p45"/>
            <p:cNvSpPr/>
            <p:nvPr/>
          </p:nvSpPr>
          <p:spPr>
            <a:xfrm>
              <a:off x="4178875" y="3573850"/>
              <a:ext cx="407375" cy="486150"/>
            </a:xfrm>
            <a:custGeom>
              <a:avLst/>
              <a:gdLst/>
              <a:ahLst/>
              <a:cxnLst/>
              <a:rect l="l" t="t" r="r" b="b"/>
              <a:pathLst>
                <a:path w="16295" h="19446" extrusionOk="0">
                  <a:moveTo>
                    <a:pt x="4922" y="1"/>
                  </a:moveTo>
                  <a:lnTo>
                    <a:pt x="4885" y="19"/>
                  </a:lnTo>
                  <a:lnTo>
                    <a:pt x="4866" y="38"/>
                  </a:lnTo>
                  <a:lnTo>
                    <a:pt x="19" y="6563"/>
                  </a:lnTo>
                  <a:lnTo>
                    <a:pt x="1" y="6600"/>
                  </a:lnTo>
                  <a:lnTo>
                    <a:pt x="1" y="6638"/>
                  </a:lnTo>
                  <a:lnTo>
                    <a:pt x="19" y="6656"/>
                  </a:lnTo>
                  <a:lnTo>
                    <a:pt x="38" y="6694"/>
                  </a:lnTo>
                  <a:lnTo>
                    <a:pt x="4009" y="10553"/>
                  </a:lnTo>
                  <a:lnTo>
                    <a:pt x="728" y="12548"/>
                  </a:lnTo>
                  <a:lnTo>
                    <a:pt x="690" y="12585"/>
                  </a:lnTo>
                  <a:lnTo>
                    <a:pt x="672" y="12622"/>
                  </a:lnTo>
                  <a:lnTo>
                    <a:pt x="672" y="12659"/>
                  </a:lnTo>
                  <a:lnTo>
                    <a:pt x="690" y="12697"/>
                  </a:lnTo>
                  <a:lnTo>
                    <a:pt x="5370" y="19408"/>
                  </a:lnTo>
                  <a:lnTo>
                    <a:pt x="5407" y="19427"/>
                  </a:lnTo>
                  <a:lnTo>
                    <a:pt x="5444" y="19446"/>
                  </a:lnTo>
                  <a:lnTo>
                    <a:pt x="5482" y="19427"/>
                  </a:lnTo>
                  <a:lnTo>
                    <a:pt x="13219" y="15419"/>
                  </a:lnTo>
                  <a:lnTo>
                    <a:pt x="13256" y="15400"/>
                  </a:lnTo>
                  <a:lnTo>
                    <a:pt x="13275" y="15363"/>
                  </a:lnTo>
                  <a:lnTo>
                    <a:pt x="13275" y="15307"/>
                  </a:lnTo>
                  <a:lnTo>
                    <a:pt x="13256" y="15269"/>
                  </a:lnTo>
                  <a:lnTo>
                    <a:pt x="11037" y="12454"/>
                  </a:lnTo>
                  <a:lnTo>
                    <a:pt x="16220" y="10441"/>
                  </a:lnTo>
                  <a:lnTo>
                    <a:pt x="16276" y="10404"/>
                  </a:lnTo>
                  <a:lnTo>
                    <a:pt x="16295" y="10348"/>
                  </a:lnTo>
                  <a:lnTo>
                    <a:pt x="16220" y="2834"/>
                  </a:lnTo>
                  <a:lnTo>
                    <a:pt x="16220" y="2797"/>
                  </a:lnTo>
                  <a:lnTo>
                    <a:pt x="16202" y="2760"/>
                  </a:lnTo>
                  <a:lnTo>
                    <a:pt x="16164" y="2741"/>
                  </a:lnTo>
                  <a:lnTo>
                    <a:pt x="16127" y="2723"/>
                  </a:lnTo>
                  <a:lnTo>
                    <a:pt x="16090" y="2741"/>
                  </a:lnTo>
                  <a:lnTo>
                    <a:pt x="16071" y="2760"/>
                  </a:lnTo>
                  <a:lnTo>
                    <a:pt x="16034" y="2797"/>
                  </a:lnTo>
                  <a:lnTo>
                    <a:pt x="16034" y="2834"/>
                  </a:lnTo>
                  <a:lnTo>
                    <a:pt x="16090" y="10273"/>
                  </a:lnTo>
                  <a:lnTo>
                    <a:pt x="10832" y="12324"/>
                  </a:lnTo>
                  <a:lnTo>
                    <a:pt x="10795" y="12342"/>
                  </a:lnTo>
                  <a:lnTo>
                    <a:pt x="10776" y="12380"/>
                  </a:lnTo>
                  <a:lnTo>
                    <a:pt x="10776" y="12436"/>
                  </a:lnTo>
                  <a:lnTo>
                    <a:pt x="10795" y="12473"/>
                  </a:lnTo>
                  <a:lnTo>
                    <a:pt x="13014" y="15307"/>
                  </a:lnTo>
                  <a:lnTo>
                    <a:pt x="5482" y="19222"/>
                  </a:lnTo>
                  <a:lnTo>
                    <a:pt x="914" y="12659"/>
                  </a:lnTo>
                  <a:lnTo>
                    <a:pt x="4214" y="10646"/>
                  </a:lnTo>
                  <a:lnTo>
                    <a:pt x="4251" y="10627"/>
                  </a:lnTo>
                  <a:lnTo>
                    <a:pt x="4270" y="10571"/>
                  </a:lnTo>
                  <a:lnTo>
                    <a:pt x="4270" y="10534"/>
                  </a:lnTo>
                  <a:lnTo>
                    <a:pt x="4233" y="10497"/>
                  </a:lnTo>
                  <a:lnTo>
                    <a:pt x="224" y="6619"/>
                  </a:lnTo>
                  <a:lnTo>
                    <a:pt x="5016" y="168"/>
                  </a:lnTo>
                  <a:lnTo>
                    <a:pt x="5034" y="131"/>
                  </a:lnTo>
                  <a:lnTo>
                    <a:pt x="5034" y="94"/>
                  </a:lnTo>
                  <a:lnTo>
                    <a:pt x="5016" y="57"/>
                  </a:lnTo>
                  <a:lnTo>
                    <a:pt x="4997" y="19"/>
                  </a:lnTo>
                  <a:lnTo>
                    <a:pt x="4960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3" name="Google Shape;2953;p45"/>
            <p:cNvSpPr/>
            <p:nvPr/>
          </p:nvSpPr>
          <p:spPr>
            <a:xfrm>
              <a:off x="3983125" y="4449150"/>
              <a:ext cx="461450" cy="84400"/>
            </a:xfrm>
            <a:custGeom>
              <a:avLst/>
              <a:gdLst/>
              <a:ahLst/>
              <a:cxnLst/>
              <a:rect l="l" t="t" r="r" b="b"/>
              <a:pathLst>
                <a:path w="18458" h="3376" extrusionOk="0">
                  <a:moveTo>
                    <a:pt x="56" y="1"/>
                  </a:moveTo>
                  <a:lnTo>
                    <a:pt x="38" y="19"/>
                  </a:lnTo>
                  <a:lnTo>
                    <a:pt x="19" y="57"/>
                  </a:lnTo>
                  <a:lnTo>
                    <a:pt x="0" y="94"/>
                  </a:lnTo>
                  <a:lnTo>
                    <a:pt x="19" y="131"/>
                  </a:lnTo>
                  <a:lnTo>
                    <a:pt x="38" y="168"/>
                  </a:lnTo>
                  <a:lnTo>
                    <a:pt x="75" y="187"/>
                  </a:lnTo>
                  <a:lnTo>
                    <a:pt x="8409" y="3375"/>
                  </a:lnTo>
                  <a:lnTo>
                    <a:pt x="8502" y="3375"/>
                  </a:lnTo>
                  <a:lnTo>
                    <a:pt x="8520" y="3319"/>
                  </a:lnTo>
                  <a:lnTo>
                    <a:pt x="9658" y="914"/>
                  </a:lnTo>
                  <a:lnTo>
                    <a:pt x="10702" y="3319"/>
                  </a:lnTo>
                  <a:lnTo>
                    <a:pt x="10720" y="3356"/>
                  </a:lnTo>
                  <a:lnTo>
                    <a:pt x="10758" y="3375"/>
                  </a:lnTo>
                  <a:lnTo>
                    <a:pt x="10814" y="3375"/>
                  </a:lnTo>
                  <a:lnTo>
                    <a:pt x="18383" y="1567"/>
                  </a:lnTo>
                  <a:lnTo>
                    <a:pt x="18420" y="1548"/>
                  </a:lnTo>
                  <a:lnTo>
                    <a:pt x="18439" y="1529"/>
                  </a:lnTo>
                  <a:lnTo>
                    <a:pt x="18457" y="1492"/>
                  </a:lnTo>
                  <a:lnTo>
                    <a:pt x="18457" y="1455"/>
                  </a:lnTo>
                  <a:lnTo>
                    <a:pt x="18439" y="1418"/>
                  </a:lnTo>
                  <a:lnTo>
                    <a:pt x="18420" y="1399"/>
                  </a:lnTo>
                  <a:lnTo>
                    <a:pt x="18383" y="1380"/>
                  </a:lnTo>
                  <a:lnTo>
                    <a:pt x="18345" y="1380"/>
                  </a:lnTo>
                  <a:lnTo>
                    <a:pt x="10851" y="3170"/>
                  </a:lnTo>
                  <a:lnTo>
                    <a:pt x="9751" y="635"/>
                  </a:lnTo>
                  <a:lnTo>
                    <a:pt x="9714" y="597"/>
                  </a:lnTo>
                  <a:lnTo>
                    <a:pt x="9658" y="579"/>
                  </a:lnTo>
                  <a:lnTo>
                    <a:pt x="9602" y="597"/>
                  </a:lnTo>
                  <a:lnTo>
                    <a:pt x="9564" y="635"/>
                  </a:lnTo>
                  <a:lnTo>
                    <a:pt x="8390" y="3170"/>
                  </a:lnTo>
                  <a:lnTo>
                    <a:pt x="13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4" name="Google Shape;2954;p45"/>
            <p:cNvSpPr/>
            <p:nvPr/>
          </p:nvSpPr>
          <p:spPr>
            <a:xfrm>
              <a:off x="4222225" y="4054850"/>
              <a:ext cx="95100" cy="413900"/>
            </a:xfrm>
            <a:custGeom>
              <a:avLst/>
              <a:gdLst/>
              <a:ahLst/>
              <a:cxnLst/>
              <a:rect l="l" t="t" r="r" b="b"/>
              <a:pathLst>
                <a:path w="3804" h="16556" extrusionOk="0">
                  <a:moveTo>
                    <a:pt x="3692" y="0"/>
                  </a:moveTo>
                  <a:lnTo>
                    <a:pt x="3654" y="19"/>
                  </a:lnTo>
                  <a:lnTo>
                    <a:pt x="3636" y="56"/>
                  </a:lnTo>
                  <a:lnTo>
                    <a:pt x="3617" y="75"/>
                  </a:lnTo>
                  <a:lnTo>
                    <a:pt x="0" y="16425"/>
                  </a:lnTo>
                  <a:lnTo>
                    <a:pt x="0" y="16462"/>
                  </a:lnTo>
                  <a:lnTo>
                    <a:pt x="0" y="16500"/>
                  </a:lnTo>
                  <a:lnTo>
                    <a:pt x="38" y="16537"/>
                  </a:lnTo>
                  <a:lnTo>
                    <a:pt x="75" y="16556"/>
                  </a:lnTo>
                  <a:lnTo>
                    <a:pt x="94" y="16556"/>
                  </a:lnTo>
                  <a:lnTo>
                    <a:pt x="150" y="16518"/>
                  </a:lnTo>
                  <a:lnTo>
                    <a:pt x="168" y="16500"/>
                  </a:lnTo>
                  <a:lnTo>
                    <a:pt x="187" y="16481"/>
                  </a:lnTo>
                  <a:lnTo>
                    <a:pt x="3804" y="131"/>
                  </a:lnTo>
                  <a:lnTo>
                    <a:pt x="3804" y="94"/>
                  </a:lnTo>
                  <a:lnTo>
                    <a:pt x="3785" y="56"/>
                  </a:lnTo>
                  <a:lnTo>
                    <a:pt x="3766" y="19"/>
                  </a:lnTo>
                  <a:lnTo>
                    <a:pt x="3729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5" name="Google Shape;2955;p45"/>
            <p:cNvSpPr/>
            <p:nvPr/>
          </p:nvSpPr>
          <p:spPr>
            <a:xfrm>
              <a:off x="4053500" y="3799425"/>
              <a:ext cx="31725" cy="130075"/>
            </a:xfrm>
            <a:custGeom>
              <a:avLst/>
              <a:gdLst/>
              <a:ahLst/>
              <a:cxnLst/>
              <a:rect l="l" t="t" r="r" b="b"/>
              <a:pathLst>
                <a:path w="1269" h="5203" extrusionOk="0">
                  <a:moveTo>
                    <a:pt x="1156" y="1"/>
                  </a:moveTo>
                  <a:lnTo>
                    <a:pt x="1119" y="20"/>
                  </a:lnTo>
                  <a:lnTo>
                    <a:pt x="1101" y="38"/>
                  </a:lnTo>
                  <a:lnTo>
                    <a:pt x="1082" y="76"/>
                  </a:lnTo>
                  <a:lnTo>
                    <a:pt x="1" y="5091"/>
                  </a:lnTo>
                  <a:lnTo>
                    <a:pt x="1" y="5128"/>
                  </a:lnTo>
                  <a:lnTo>
                    <a:pt x="19" y="5165"/>
                  </a:lnTo>
                  <a:lnTo>
                    <a:pt x="38" y="5184"/>
                  </a:lnTo>
                  <a:lnTo>
                    <a:pt x="75" y="5202"/>
                  </a:lnTo>
                  <a:lnTo>
                    <a:pt x="94" y="5202"/>
                  </a:lnTo>
                  <a:lnTo>
                    <a:pt x="150" y="5184"/>
                  </a:lnTo>
                  <a:lnTo>
                    <a:pt x="168" y="5165"/>
                  </a:lnTo>
                  <a:lnTo>
                    <a:pt x="187" y="5128"/>
                  </a:lnTo>
                  <a:lnTo>
                    <a:pt x="1268" y="131"/>
                  </a:lnTo>
                  <a:lnTo>
                    <a:pt x="1268" y="76"/>
                  </a:lnTo>
                  <a:lnTo>
                    <a:pt x="1250" y="57"/>
                  </a:lnTo>
                  <a:lnTo>
                    <a:pt x="1231" y="20"/>
                  </a:lnTo>
                  <a:lnTo>
                    <a:pt x="119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6" name="Google Shape;2956;p45"/>
            <p:cNvSpPr/>
            <p:nvPr/>
          </p:nvSpPr>
          <p:spPr>
            <a:xfrm>
              <a:off x="4255775" y="4058100"/>
              <a:ext cx="34050" cy="34050"/>
            </a:xfrm>
            <a:custGeom>
              <a:avLst/>
              <a:gdLst/>
              <a:ahLst/>
              <a:cxnLst/>
              <a:rect l="l" t="t" r="r" b="b"/>
              <a:pathLst>
                <a:path w="1362" h="1362" extrusionOk="0">
                  <a:moveTo>
                    <a:pt x="541" y="1"/>
                  </a:moveTo>
                  <a:lnTo>
                    <a:pt x="430" y="57"/>
                  </a:lnTo>
                  <a:lnTo>
                    <a:pt x="299" y="113"/>
                  </a:lnTo>
                  <a:lnTo>
                    <a:pt x="206" y="187"/>
                  </a:lnTo>
                  <a:lnTo>
                    <a:pt x="131" y="299"/>
                  </a:lnTo>
                  <a:lnTo>
                    <a:pt x="57" y="411"/>
                  </a:lnTo>
                  <a:lnTo>
                    <a:pt x="19" y="542"/>
                  </a:lnTo>
                  <a:lnTo>
                    <a:pt x="1" y="672"/>
                  </a:lnTo>
                  <a:lnTo>
                    <a:pt x="19" y="803"/>
                  </a:lnTo>
                  <a:lnTo>
                    <a:pt x="57" y="933"/>
                  </a:lnTo>
                  <a:lnTo>
                    <a:pt x="131" y="1045"/>
                  </a:lnTo>
                  <a:lnTo>
                    <a:pt x="206" y="1157"/>
                  </a:lnTo>
                  <a:lnTo>
                    <a:pt x="299" y="1231"/>
                  </a:lnTo>
                  <a:lnTo>
                    <a:pt x="430" y="1306"/>
                  </a:lnTo>
                  <a:lnTo>
                    <a:pt x="541" y="1343"/>
                  </a:lnTo>
                  <a:lnTo>
                    <a:pt x="691" y="1362"/>
                  </a:lnTo>
                  <a:lnTo>
                    <a:pt x="821" y="1343"/>
                  </a:lnTo>
                  <a:lnTo>
                    <a:pt x="952" y="1306"/>
                  </a:lnTo>
                  <a:lnTo>
                    <a:pt x="1063" y="1231"/>
                  </a:lnTo>
                  <a:lnTo>
                    <a:pt x="1157" y="1157"/>
                  </a:lnTo>
                  <a:lnTo>
                    <a:pt x="1250" y="1045"/>
                  </a:lnTo>
                  <a:lnTo>
                    <a:pt x="1306" y="933"/>
                  </a:lnTo>
                  <a:lnTo>
                    <a:pt x="1343" y="803"/>
                  </a:lnTo>
                  <a:lnTo>
                    <a:pt x="1362" y="672"/>
                  </a:lnTo>
                  <a:lnTo>
                    <a:pt x="1343" y="542"/>
                  </a:lnTo>
                  <a:lnTo>
                    <a:pt x="1306" y="411"/>
                  </a:lnTo>
                  <a:lnTo>
                    <a:pt x="1250" y="299"/>
                  </a:lnTo>
                  <a:lnTo>
                    <a:pt x="1157" y="187"/>
                  </a:lnTo>
                  <a:lnTo>
                    <a:pt x="1063" y="113"/>
                  </a:lnTo>
                  <a:lnTo>
                    <a:pt x="952" y="57"/>
                  </a:lnTo>
                  <a:lnTo>
                    <a:pt x="821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7" name="Google Shape;2957;p45"/>
            <p:cNvSpPr/>
            <p:nvPr/>
          </p:nvSpPr>
          <p:spPr>
            <a:xfrm>
              <a:off x="4231075" y="4168575"/>
              <a:ext cx="34050" cy="34050"/>
            </a:xfrm>
            <a:custGeom>
              <a:avLst/>
              <a:gdLst/>
              <a:ahLst/>
              <a:cxnLst/>
              <a:rect l="l" t="t" r="r" b="b"/>
              <a:pathLst>
                <a:path w="1362" h="1362" extrusionOk="0">
                  <a:moveTo>
                    <a:pt x="672" y="0"/>
                  </a:moveTo>
                  <a:lnTo>
                    <a:pt x="541" y="19"/>
                  </a:lnTo>
                  <a:lnTo>
                    <a:pt x="411" y="56"/>
                  </a:lnTo>
                  <a:lnTo>
                    <a:pt x="299" y="131"/>
                  </a:lnTo>
                  <a:lnTo>
                    <a:pt x="206" y="206"/>
                  </a:lnTo>
                  <a:lnTo>
                    <a:pt x="112" y="299"/>
                  </a:lnTo>
                  <a:lnTo>
                    <a:pt x="57" y="429"/>
                  </a:lnTo>
                  <a:lnTo>
                    <a:pt x="19" y="541"/>
                  </a:lnTo>
                  <a:lnTo>
                    <a:pt x="1" y="690"/>
                  </a:lnTo>
                  <a:lnTo>
                    <a:pt x="19" y="821"/>
                  </a:lnTo>
                  <a:lnTo>
                    <a:pt x="57" y="951"/>
                  </a:lnTo>
                  <a:lnTo>
                    <a:pt x="112" y="1063"/>
                  </a:lnTo>
                  <a:lnTo>
                    <a:pt x="206" y="1175"/>
                  </a:lnTo>
                  <a:lnTo>
                    <a:pt x="299" y="1250"/>
                  </a:lnTo>
                  <a:lnTo>
                    <a:pt x="411" y="1305"/>
                  </a:lnTo>
                  <a:lnTo>
                    <a:pt x="541" y="1343"/>
                  </a:lnTo>
                  <a:lnTo>
                    <a:pt x="672" y="1361"/>
                  </a:lnTo>
                  <a:lnTo>
                    <a:pt x="821" y="1343"/>
                  </a:lnTo>
                  <a:lnTo>
                    <a:pt x="933" y="1305"/>
                  </a:lnTo>
                  <a:lnTo>
                    <a:pt x="1063" y="1250"/>
                  </a:lnTo>
                  <a:lnTo>
                    <a:pt x="1157" y="1175"/>
                  </a:lnTo>
                  <a:lnTo>
                    <a:pt x="1231" y="1063"/>
                  </a:lnTo>
                  <a:lnTo>
                    <a:pt x="1306" y="951"/>
                  </a:lnTo>
                  <a:lnTo>
                    <a:pt x="1343" y="821"/>
                  </a:lnTo>
                  <a:lnTo>
                    <a:pt x="1362" y="690"/>
                  </a:lnTo>
                  <a:lnTo>
                    <a:pt x="1343" y="541"/>
                  </a:lnTo>
                  <a:lnTo>
                    <a:pt x="1306" y="429"/>
                  </a:lnTo>
                  <a:lnTo>
                    <a:pt x="1231" y="299"/>
                  </a:lnTo>
                  <a:lnTo>
                    <a:pt x="1157" y="206"/>
                  </a:lnTo>
                  <a:lnTo>
                    <a:pt x="1063" y="131"/>
                  </a:lnTo>
                  <a:lnTo>
                    <a:pt x="933" y="56"/>
                  </a:lnTo>
                  <a:lnTo>
                    <a:pt x="821" y="19"/>
                  </a:lnTo>
                  <a:lnTo>
                    <a:pt x="67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8" name="Google Shape;2958;p45"/>
            <p:cNvSpPr/>
            <p:nvPr/>
          </p:nvSpPr>
          <p:spPr>
            <a:xfrm>
              <a:off x="4208250" y="4275775"/>
              <a:ext cx="34050" cy="34050"/>
            </a:xfrm>
            <a:custGeom>
              <a:avLst/>
              <a:gdLst/>
              <a:ahLst/>
              <a:cxnLst/>
              <a:rect l="l" t="t" r="r" b="b"/>
              <a:pathLst>
                <a:path w="1362" h="1362" extrusionOk="0">
                  <a:moveTo>
                    <a:pt x="690" y="0"/>
                  </a:moveTo>
                  <a:lnTo>
                    <a:pt x="541" y="19"/>
                  </a:lnTo>
                  <a:lnTo>
                    <a:pt x="410" y="56"/>
                  </a:lnTo>
                  <a:lnTo>
                    <a:pt x="298" y="112"/>
                  </a:lnTo>
                  <a:lnTo>
                    <a:pt x="205" y="205"/>
                  </a:lnTo>
                  <a:lnTo>
                    <a:pt x="112" y="299"/>
                  </a:lnTo>
                  <a:lnTo>
                    <a:pt x="56" y="411"/>
                  </a:lnTo>
                  <a:lnTo>
                    <a:pt x="19" y="541"/>
                  </a:lnTo>
                  <a:lnTo>
                    <a:pt x="0" y="690"/>
                  </a:lnTo>
                  <a:lnTo>
                    <a:pt x="19" y="821"/>
                  </a:lnTo>
                  <a:lnTo>
                    <a:pt x="56" y="951"/>
                  </a:lnTo>
                  <a:lnTo>
                    <a:pt x="112" y="1063"/>
                  </a:lnTo>
                  <a:lnTo>
                    <a:pt x="205" y="1156"/>
                  </a:lnTo>
                  <a:lnTo>
                    <a:pt x="298" y="1249"/>
                  </a:lnTo>
                  <a:lnTo>
                    <a:pt x="410" y="1305"/>
                  </a:lnTo>
                  <a:lnTo>
                    <a:pt x="541" y="1343"/>
                  </a:lnTo>
                  <a:lnTo>
                    <a:pt x="690" y="1361"/>
                  </a:lnTo>
                  <a:lnTo>
                    <a:pt x="820" y="1343"/>
                  </a:lnTo>
                  <a:lnTo>
                    <a:pt x="951" y="1305"/>
                  </a:lnTo>
                  <a:lnTo>
                    <a:pt x="1063" y="1249"/>
                  </a:lnTo>
                  <a:lnTo>
                    <a:pt x="1156" y="1156"/>
                  </a:lnTo>
                  <a:lnTo>
                    <a:pt x="1249" y="1063"/>
                  </a:lnTo>
                  <a:lnTo>
                    <a:pt x="1305" y="951"/>
                  </a:lnTo>
                  <a:lnTo>
                    <a:pt x="1342" y="821"/>
                  </a:lnTo>
                  <a:lnTo>
                    <a:pt x="1361" y="690"/>
                  </a:lnTo>
                  <a:lnTo>
                    <a:pt x="1342" y="541"/>
                  </a:lnTo>
                  <a:lnTo>
                    <a:pt x="1305" y="411"/>
                  </a:lnTo>
                  <a:lnTo>
                    <a:pt x="1249" y="299"/>
                  </a:lnTo>
                  <a:lnTo>
                    <a:pt x="1156" y="205"/>
                  </a:lnTo>
                  <a:lnTo>
                    <a:pt x="1063" y="112"/>
                  </a:lnTo>
                  <a:lnTo>
                    <a:pt x="951" y="56"/>
                  </a:lnTo>
                  <a:lnTo>
                    <a:pt x="820" y="19"/>
                  </a:lnTo>
                  <a:lnTo>
                    <a:pt x="690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9" name="Google Shape;2959;p45"/>
            <p:cNvSpPr/>
            <p:nvPr/>
          </p:nvSpPr>
          <p:spPr>
            <a:xfrm>
              <a:off x="4185400" y="4395550"/>
              <a:ext cx="34050" cy="34050"/>
            </a:xfrm>
            <a:custGeom>
              <a:avLst/>
              <a:gdLst/>
              <a:ahLst/>
              <a:cxnLst/>
              <a:rect l="l" t="t" r="r" b="b"/>
              <a:pathLst>
                <a:path w="1362" h="1362" extrusionOk="0">
                  <a:moveTo>
                    <a:pt x="690" y="1"/>
                  </a:moveTo>
                  <a:lnTo>
                    <a:pt x="541" y="19"/>
                  </a:lnTo>
                  <a:lnTo>
                    <a:pt x="411" y="57"/>
                  </a:lnTo>
                  <a:lnTo>
                    <a:pt x="299" y="113"/>
                  </a:lnTo>
                  <a:lnTo>
                    <a:pt x="206" y="206"/>
                  </a:lnTo>
                  <a:lnTo>
                    <a:pt x="112" y="299"/>
                  </a:lnTo>
                  <a:lnTo>
                    <a:pt x="57" y="411"/>
                  </a:lnTo>
                  <a:lnTo>
                    <a:pt x="19" y="541"/>
                  </a:lnTo>
                  <a:lnTo>
                    <a:pt x="1" y="690"/>
                  </a:lnTo>
                  <a:lnTo>
                    <a:pt x="19" y="821"/>
                  </a:lnTo>
                  <a:lnTo>
                    <a:pt x="57" y="951"/>
                  </a:lnTo>
                  <a:lnTo>
                    <a:pt x="112" y="1063"/>
                  </a:lnTo>
                  <a:lnTo>
                    <a:pt x="206" y="1157"/>
                  </a:lnTo>
                  <a:lnTo>
                    <a:pt x="299" y="1250"/>
                  </a:lnTo>
                  <a:lnTo>
                    <a:pt x="411" y="1306"/>
                  </a:lnTo>
                  <a:lnTo>
                    <a:pt x="541" y="1343"/>
                  </a:lnTo>
                  <a:lnTo>
                    <a:pt x="690" y="1362"/>
                  </a:lnTo>
                  <a:lnTo>
                    <a:pt x="821" y="1343"/>
                  </a:lnTo>
                  <a:lnTo>
                    <a:pt x="951" y="1306"/>
                  </a:lnTo>
                  <a:lnTo>
                    <a:pt x="1063" y="1250"/>
                  </a:lnTo>
                  <a:lnTo>
                    <a:pt x="1156" y="1157"/>
                  </a:lnTo>
                  <a:lnTo>
                    <a:pt x="1250" y="1063"/>
                  </a:lnTo>
                  <a:lnTo>
                    <a:pt x="1306" y="951"/>
                  </a:lnTo>
                  <a:lnTo>
                    <a:pt x="1343" y="821"/>
                  </a:lnTo>
                  <a:lnTo>
                    <a:pt x="1362" y="690"/>
                  </a:lnTo>
                  <a:lnTo>
                    <a:pt x="1343" y="541"/>
                  </a:lnTo>
                  <a:lnTo>
                    <a:pt x="1306" y="411"/>
                  </a:lnTo>
                  <a:lnTo>
                    <a:pt x="1250" y="299"/>
                  </a:lnTo>
                  <a:lnTo>
                    <a:pt x="1156" y="206"/>
                  </a:lnTo>
                  <a:lnTo>
                    <a:pt x="1063" y="113"/>
                  </a:lnTo>
                  <a:lnTo>
                    <a:pt x="951" y="57"/>
                  </a:lnTo>
                  <a:lnTo>
                    <a:pt x="821" y="19"/>
                  </a:lnTo>
                  <a:lnTo>
                    <a:pt x="690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0" name="Google Shape;2960;p45"/>
            <p:cNvSpPr/>
            <p:nvPr/>
          </p:nvSpPr>
          <p:spPr>
            <a:xfrm>
              <a:off x="4584825" y="3889400"/>
              <a:ext cx="30800" cy="96025"/>
            </a:xfrm>
            <a:custGeom>
              <a:avLst/>
              <a:gdLst/>
              <a:ahLst/>
              <a:cxnLst/>
              <a:rect l="l" t="t" r="r" b="b"/>
              <a:pathLst>
                <a:path w="1232" h="3841" extrusionOk="0">
                  <a:moveTo>
                    <a:pt x="1119" y="0"/>
                  </a:moveTo>
                  <a:lnTo>
                    <a:pt x="1082" y="19"/>
                  </a:lnTo>
                  <a:lnTo>
                    <a:pt x="1063" y="37"/>
                  </a:lnTo>
                  <a:lnTo>
                    <a:pt x="1045" y="75"/>
                  </a:lnTo>
                  <a:lnTo>
                    <a:pt x="1" y="3710"/>
                  </a:lnTo>
                  <a:lnTo>
                    <a:pt x="1" y="3747"/>
                  </a:lnTo>
                  <a:lnTo>
                    <a:pt x="1" y="3785"/>
                  </a:lnTo>
                  <a:lnTo>
                    <a:pt x="19" y="3822"/>
                  </a:lnTo>
                  <a:lnTo>
                    <a:pt x="57" y="3841"/>
                  </a:lnTo>
                  <a:lnTo>
                    <a:pt x="94" y="3841"/>
                  </a:lnTo>
                  <a:lnTo>
                    <a:pt x="150" y="3822"/>
                  </a:lnTo>
                  <a:lnTo>
                    <a:pt x="187" y="3766"/>
                  </a:lnTo>
                  <a:lnTo>
                    <a:pt x="1231" y="131"/>
                  </a:lnTo>
                  <a:lnTo>
                    <a:pt x="1231" y="93"/>
                  </a:lnTo>
                  <a:lnTo>
                    <a:pt x="1231" y="56"/>
                  </a:lnTo>
                  <a:lnTo>
                    <a:pt x="1194" y="37"/>
                  </a:lnTo>
                  <a:lnTo>
                    <a:pt x="1157" y="19"/>
                  </a:lnTo>
                  <a:lnTo>
                    <a:pt x="1119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1" name="Google Shape;2961;p45"/>
            <p:cNvSpPr/>
            <p:nvPr/>
          </p:nvSpPr>
          <p:spPr>
            <a:xfrm>
              <a:off x="4003175" y="5324925"/>
              <a:ext cx="166400" cy="32650"/>
            </a:xfrm>
            <a:custGeom>
              <a:avLst/>
              <a:gdLst/>
              <a:ahLst/>
              <a:cxnLst/>
              <a:rect l="l" t="t" r="r" b="b"/>
              <a:pathLst>
                <a:path w="6656" h="1306" extrusionOk="0">
                  <a:moveTo>
                    <a:pt x="75" y="0"/>
                  </a:moveTo>
                  <a:lnTo>
                    <a:pt x="37" y="19"/>
                  </a:lnTo>
                  <a:lnTo>
                    <a:pt x="19" y="56"/>
                  </a:lnTo>
                  <a:lnTo>
                    <a:pt x="0" y="75"/>
                  </a:lnTo>
                  <a:lnTo>
                    <a:pt x="0" y="131"/>
                  </a:lnTo>
                  <a:lnTo>
                    <a:pt x="19" y="149"/>
                  </a:lnTo>
                  <a:lnTo>
                    <a:pt x="56" y="187"/>
                  </a:lnTo>
                  <a:lnTo>
                    <a:pt x="75" y="205"/>
                  </a:lnTo>
                  <a:lnTo>
                    <a:pt x="6544" y="1305"/>
                  </a:lnTo>
                  <a:lnTo>
                    <a:pt x="6563" y="1305"/>
                  </a:lnTo>
                  <a:lnTo>
                    <a:pt x="6600" y="1287"/>
                  </a:lnTo>
                  <a:lnTo>
                    <a:pt x="6618" y="1268"/>
                  </a:lnTo>
                  <a:lnTo>
                    <a:pt x="6637" y="1249"/>
                  </a:lnTo>
                  <a:lnTo>
                    <a:pt x="6656" y="1212"/>
                  </a:lnTo>
                  <a:lnTo>
                    <a:pt x="6656" y="1175"/>
                  </a:lnTo>
                  <a:lnTo>
                    <a:pt x="6637" y="1138"/>
                  </a:lnTo>
                  <a:lnTo>
                    <a:pt x="6618" y="1119"/>
                  </a:lnTo>
                  <a:lnTo>
                    <a:pt x="6581" y="1100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2" name="Google Shape;2962;p45"/>
            <p:cNvSpPr/>
            <p:nvPr/>
          </p:nvSpPr>
          <p:spPr>
            <a:xfrm>
              <a:off x="4470175" y="5324925"/>
              <a:ext cx="180400" cy="44300"/>
            </a:xfrm>
            <a:custGeom>
              <a:avLst/>
              <a:gdLst/>
              <a:ahLst/>
              <a:cxnLst/>
              <a:rect l="l" t="t" r="r" b="b"/>
              <a:pathLst>
                <a:path w="7216" h="1772" extrusionOk="0">
                  <a:moveTo>
                    <a:pt x="7104" y="0"/>
                  </a:moveTo>
                  <a:lnTo>
                    <a:pt x="75" y="1566"/>
                  </a:lnTo>
                  <a:lnTo>
                    <a:pt x="38" y="1585"/>
                  </a:lnTo>
                  <a:lnTo>
                    <a:pt x="1" y="1622"/>
                  </a:lnTo>
                  <a:lnTo>
                    <a:pt x="1" y="1660"/>
                  </a:lnTo>
                  <a:lnTo>
                    <a:pt x="1" y="1697"/>
                  </a:lnTo>
                  <a:lnTo>
                    <a:pt x="1" y="1715"/>
                  </a:lnTo>
                  <a:lnTo>
                    <a:pt x="38" y="1753"/>
                  </a:lnTo>
                  <a:lnTo>
                    <a:pt x="94" y="1771"/>
                  </a:lnTo>
                  <a:lnTo>
                    <a:pt x="112" y="1771"/>
                  </a:lnTo>
                  <a:lnTo>
                    <a:pt x="7141" y="187"/>
                  </a:lnTo>
                  <a:lnTo>
                    <a:pt x="7178" y="187"/>
                  </a:lnTo>
                  <a:lnTo>
                    <a:pt x="7216" y="149"/>
                  </a:lnTo>
                  <a:lnTo>
                    <a:pt x="7216" y="112"/>
                  </a:lnTo>
                  <a:lnTo>
                    <a:pt x="7216" y="75"/>
                  </a:lnTo>
                  <a:lnTo>
                    <a:pt x="7216" y="38"/>
                  </a:lnTo>
                  <a:lnTo>
                    <a:pt x="7178" y="19"/>
                  </a:lnTo>
                  <a:lnTo>
                    <a:pt x="7141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3" name="Google Shape;2963;p45"/>
            <p:cNvSpPr/>
            <p:nvPr/>
          </p:nvSpPr>
          <p:spPr>
            <a:xfrm>
              <a:off x="4083800" y="4884950"/>
              <a:ext cx="5150" cy="458650"/>
            </a:xfrm>
            <a:custGeom>
              <a:avLst/>
              <a:gdLst/>
              <a:ahLst/>
              <a:cxnLst/>
              <a:rect l="l" t="t" r="r" b="b"/>
              <a:pathLst>
                <a:path w="206" h="18346" extrusionOk="0">
                  <a:moveTo>
                    <a:pt x="112" y="0"/>
                  </a:moveTo>
                  <a:lnTo>
                    <a:pt x="75" y="19"/>
                  </a:lnTo>
                  <a:lnTo>
                    <a:pt x="38" y="37"/>
                  </a:lnTo>
                  <a:lnTo>
                    <a:pt x="19" y="56"/>
                  </a:lnTo>
                  <a:lnTo>
                    <a:pt x="0" y="93"/>
                  </a:lnTo>
                  <a:lnTo>
                    <a:pt x="0" y="18252"/>
                  </a:lnTo>
                  <a:lnTo>
                    <a:pt x="19" y="18289"/>
                  </a:lnTo>
                  <a:lnTo>
                    <a:pt x="38" y="18326"/>
                  </a:lnTo>
                  <a:lnTo>
                    <a:pt x="75" y="18345"/>
                  </a:lnTo>
                  <a:lnTo>
                    <a:pt x="150" y="18345"/>
                  </a:lnTo>
                  <a:lnTo>
                    <a:pt x="168" y="18326"/>
                  </a:lnTo>
                  <a:lnTo>
                    <a:pt x="187" y="18289"/>
                  </a:lnTo>
                  <a:lnTo>
                    <a:pt x="205" y="18252"/>
                  </a:lnTo>
                  <a:lnTo>
                    <a:pt x="205" y="93"/>
                  </a:lnTo>
                  <a:lnTo>
                    <a:pt x="187" y="56"/>
                  </a:lnTo>
                  <a:lnTo>
                    <a:pt x="168" y="37"/>
                  </a:lnTo>
                  <a:lnTo>
                    <a:pt x="150" y="19"/>
                  </a:lnTo>
                  <a:lnTo>
                    <a:pt x="11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4" name="Google Shape;2964;p45"/>
            <p:cNvSpPr/>
            <p:nvPr/>
          </p:nvSpPr>
          <p:spPr>
            <a:xfrm>
              <a:off x="4415175" y="4863500"/>
              <a:ext cx="140775" cy="486150"/>
            </a:xfrm>
            <a:custGeom>
              <a:avLst/>
              <a:gdLst/>
              <a:ahLst/>
              <a:cxnLst/>
              <a:rect l="l" t="t" r="r" b="b"/>
              <a:pathLst>
                <a:path w="5631" h="19446" extrusionOk="0">
                  <a:moveTo>
                    <a:pt x="113" y="1"/>
                  </a:moveTo>
                  <a:lnTo>
                    <a:pt x="75" y="19"/>
                  </a:lnTo>
                  <a:lnTo>
                    <a:pt x="38" y="38"/>
                  </a:lnTo>
                  <a:lnTo>
                    <a:pt x="19" y="56"/>
                  </a:lnTo>
                  <a:lnTo>
                    <a:pt x="1" y="94"/>
                  </a:lnTo>
                  <a:lnTo>
                    <a:pt x="19" y="131"/>
                  </a:lnTo>
                  <a:lnTo>
                    <a:pt x="5445" y="19371"/>
                  </a:lnTo>
                  <a:lnTo>
                    <a:pt x="5482" y="19427"/>
                  </a:lnTo>
                  <a:lnTo>
                    <a:pt x="5538" y="19445"/>
                  </a:lnTo>
                  <a:lnTo>
                    <a:pt x="5556" y="19427"/>
                  </a:lnTo>
                  <a:lnTo>
                    <a:pt x="5594" y="19427"/>
                  </a:lnTo>
                  <a:lnTo>
                    <a:pt x="5612" y="19389"/>
                  </a:lnTo>
                  <a:lnTo>
                    <a:pt x="5631" y="19352"/>
                  </a:lnTo>
                  <a:lnTo>
                    <a:pt x="5631" y="19315"/>
                  </a:lnTo>
                  <a:lnTo>
                    <a:pt x="206" y="75"/>
                  </a:lnTo>
                  <a:lnTo>
                    <a:pt x="187" y="38"/>
                  </a:lnTo>
                  <a:lnTo>
                    <a:pt x="150" y="19"/>
                  </a:lnTo>
                  <a:lnTo>
                    <a:pt x="113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5" name="Google Shape;2965;p45"/>
            <p:cNvSpPr/>
            <p:nvPr/>
          </p:nvSpPr>
          <p:spPr>
            <a:xfrm>
              <a:off x="4263700" y="3207525"/>
              <a:ext cx="111425" cy="154750"/>
            </a:xfrm>
            <a:custGeom>
              <a:avLst/>
              <a:gdLst/>
              <a:ahLst/>
              <a:cxnLst/>
              <a:rect l="l" t="t" r="r" b="b"/>
              <a:pathLst>
                <a:path w="4457" h="6190" extrusionOk="0">
                  <a:moveTo>
                    <a:pt x="2051" y="0"/>
                  </a:moveTo>
                  <a:lnTo>
                    <a:pt x="1884" y="19"/>
                  </a:lnTo>
                  <a:lnTo>
                    <a:pt x="1697" y="37"/>
                  </a:lnTo>
                  <a:lnTo>
                    <a:pt x="1492" y="93"/>
                  </a:lnTo>
                  <a:lnTo>
                    <a:pt x="1287" y="187"/>
                  </a:lnTo>
                  <a:lnTo>
                    <a:pt x="1063" y="280"/>
                  </a:lnTo>
                  <a:lnTo>
                    <a:pt x="858" y="410"/>
                  </a:lnTo>
                  <a:lnTo>
                    <a:pt x="672" y="578"/>
                  </a:lnTo>
                  <a:lnTo>
                    <a:pt x="504" y="746"/>
                  </a:lnTo>
                  <a:lnTo>
                    <a:pt x="374" y="951"/>
                  </a:lnTo>
                  <a:lnTo>
                    <a:pt x="262" y="1156"/>
                  </a:lnTo>
                  <a:lnTo>
                    <a:pt x="168" y="1380"/>
                  </a:lnTo>
                  <a:lnTo>
                    <a:pt x="94" y="1603"/>
                  </a:lnTo>
                  <a:lnTo>
                    <a:pt x="38" y="1846"/>
                  </a:lnTo>
                  <a:lnTo>
                    <a:pt x="19" y="2107"/>
                  </a:lnTo>
                  <a:lnTo>
                    <a:pt x="1" y="2368"/>
                  </a:lnTo>
                  <a:lnTo>
                    <a:pt x="1" y="2610"/>
                  </a:lnTo>
                  <a:lnTo>
                    <a:pt x="19" y="2871"/>
                  </a:lnTo>
                  <a:lnTo>
                    <a:pt x="57" y="3132"/>
                  </a:lnTo>
                  <a:lnTo>
                    <a:pt x="113" y="3375"/>
                  </a:lnTo>
                  <a:lnTo>
                    <a:pt x="168" y="3617"/>
                  </a:lnTo>
                  <a:lnTo>
                    <a:pt x="243" y="3841"/>
                  </a:lnTo>
                  <a:lnTo>
                    <a:pt x="336" y="4083"/>
                  </a:lnTo>
                  <a:lnTo>
                    <a:pt x="448" y="4307"/>
                  </a:lnTo>
                  <a:lnTo>
                    <a:pt x="597" y="4530"/>
                  </a:lnTo>
                  <a:lnTo>
                    <a:pt x="765" y="4735"/>
                  </a:lnTo>
                  <a:lnTo>
                    <a:pt x="951" y="4941"/>
                  </a:lnTo>
                  <a:lnTo>
                    <a:pt x="1138" y="5146"/>
                  </a:lnTo>
                  <a:lnTo>
                    <a:pt x="1362" y="5332"/>
                  </a:lnTo>
                  <a:lnTo>
                    <a:pt x="1585" y="5518"/>
                  </a:lnTo>
                  <a:lnTo>
                    <a:pt x="1828" y="5668"/>
                  </a:lnTo>
                  <a:lnTo>
                    <a:pt x="2070" y="5817"/>
                  </a:lnTo>
                  <a:lnTo>
                    <a:pt x="2312" y="5929"/>
                  </a:lnTo>
                  <a:lnTo>
                    <a:pt x="2555" y="6040"/>
                  </a:lnTo>
                  <a:lnTo>
                    <a:pt x="2816" y="6115"/>
                  </a:lnTo>
                  <a:lnTo>
                    <a:pt x="3058" y="6171"/>
                  </a:lnTo>
                  <a:lnTo>
                    <a:pt x="3282" y="6190"/>
                  </a:lnTo>
                  <a:lnTo>
                    <a:pt x="3506" y="6190"/>
                  </a:lnTo>
                  <a:lnTo>
                    <a:pt x="3617" y="6171"/>
                  </a:lnTo>
                  <a:lnTo>
                    <a:pt x="3711" y="6115"/>
                  </a:lnTo>
                  <a:lnTo>
                    <a:pt x="3804" y="6040"/>
                  </a:lnTo>
                  <a:lnTo>
                    <a:pt x="3897" y="5966"/>
                  </a:lnTo>
                  <a:lnTo>
                    <a:pt x="3972" y="5854"/>
                  </a:lnTo>
                  <a:lnTo>
                    <a:pt x="4028" y="5724"/>
                  </a:lnTo>
                  <a:lnTo>
                    <a:pt x="4102" y="5593"/>
                  </a:lnTo>
                  <a:lnTo>
                    <a:pt x="4158" y="5444"/>
                  </a:lnTo>
                  <a:lnTo>
                    <a:pt x="4251" y="5108"/>
                  </a:lnTo>
                  <a:lnTo>
                    <a:pt x="4326" y="4717"/>
                  </a:lnTo>
                  <a:lnTo>
                    <a:pt x="4382" y="4325"/>
                  </a:lnTo>
                  <a:lnTo>
                    <a:pt x="4419" y="3915"/>
                  </a:lnTo>
                  <a:lnTo>
                    <a:pt x="4438" y="3505"/>
                  </a:lnTo>
                  <a:lnTo>
                    <a:pt x="4456" y="3095"/>
                  </a:lnTo>
                  <a:lnTo>
                    <a:pt x="4456" y="2405"/>
                  </a:lnTo>
                  <a:lnTo>
                    <a:pt x="4438" y="1715"/>
                  </a:lnTo>
                  <a:lnTo>
                    <a:pt x="4363" y="1529"/>
                  </a:lnTo>
                  <a:lnTo>
                    <a:pt x="4251" y="1342"/>
                  </a:lnTo>
                  <a:lnTo>
                    <a:pt x="4121" y="1156"/>
                  </a:lnTo>
                  <a:lnTo>
                    <a:pt x="3972" y="988"/>
                  </a:lnTo>
                  <a:lnTo>
                    <a:pt x="3823" y="839"/>
                  </a:lnTo>
                  <a:lnTo>
                    <a:pt x="3655" y="690"/>
                  </a:lnTo>
                  <a:lnTo>
                    <a:pt x="3356" y="466"/>
                  </a:lnTo>
                  <a:lnTo>
                    <a:pt x="3207" y="354"/>
                  </a:lnTo>
                  <a:lnTo>
                    <a:pt x="3002" y="242"/>
                  </a:lnTo>
                  <a:lnTo>
                    <a:pt x="2778" y="131"/>
                  </a:lnTo>
                  <a:lnTo>
                    <a:pt x="2667" y="75"/>
                  </a:lnTo>
                  <a:lnTo>
                    <a:pt x="2517" y="37"/>
                  </a:lnTo>
                  <a:lnTo>
                    <a:pt x="2387" y="19"/>
                  </a:lnTo>
                  <a:lnTo>
                    <a:pt x="2219" y="0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6" name="Google Shape;2966;p45"/>
            <p:cNvSpPr/>
            <p:nvPr/>
          </p:nvSpPr>
          <p:spPr>
            <a:xfrm>
              <a:off x="4283275" y="3241075"/>
              <a:ext cx="80200" cy="70400"/>
            </a:xfrm>
            <a:custGeom>
              <a:avLst/>
              <a:gdLst/>
              <a:ahLst/>
              <a:cxnLst/>
              <a:rect l="l" t="t" r="r" b="b"/>
              <a:pathLst>
                <a:path w="3208" h="2816" extrusionOk="0">
                  <a:moveTo>
                    <a:pt x="57" y="0"/>
                  </a:moveTo>
                  <a:lnTo>
                    <a:pt x="38" y="19"/>
                  </a:lnTo>
                  <a:lnTo>
                    <a:pt x="1" y="56"/>
                  </a:lnTo>
                  <a:lnTo>
                    <a:pt x="1" y="94"/>
                  </a:lnTo>
                  <a:lnTo>
                    <a:pt x="19" y="131"/>
                  </a:lnTo>
                  <a:lnTo>
                    <a:pt x="38" y="168"/>
                  </a:lnTo>
                  <a:lnTo>
                    <a:pt x="3058" y="2797"/>
                  </a:lnTo>
                  <a:lnTo>
                    <a:pt x="3077" y="2816"/>
                  </a:lnTo>
                  <a:lnTo>
                    <a:pt x="3151" y="2816"/>
                  </a:lnTo>
                  <a:lnTo>
                    <a:pt x="3189" y="2778"/>
                  </a:lnTo>
                  <a:lnTo>
                    <a:pt x="3207" y="2760"/>
                  </a:lnTo>
                  <a:lnTo>
                    <a:pt x="3207" y="2722"/>
                  </a:lnTo>
                  <a:lnTo>
                    <a:pt x="3207" y="2685"/>
                  </a:lnTo>
                  <a:lnTo>
                    <a:pt x="3170" y="2648"/>
                  </a:lnTo>
                  <a:lnTo>
                    <a:pt x="168" y="19"/>
                  </a:lnTo>
                  <a:lnTo>
                    <a:pt x="131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7" name="Google Shape;2967;p45"/>
            <p:cNvSpPr/>
            <p:nvPr/>
          </p:nvSpPr>
          <p:spPr>
            <a:xfrm>
              <a:off x="4294475" y="3249000"/>
              <a:ext cx="69000" cy="62475"/>
            </a:xfrm>
            <a:custGeom>
              <a:avLst/>
              <a:gdLst/>
              <a:ahLst/>
              <a:cxnLst/>
              <a:rect l="l" t="t" r="r" b="b"/>
              <a:pathLst>
                <a:path w="2760" h="2499" extrusionOk="0">
                  <a:moveTo>
                    <a:pt x="2629" y="0"/>
                  </a:moveTo>
                  <a:lnTo>
                    <a:pt x="2592" y="19"/>
                  </a:lnTo>
                  <a:lnTo>
                    <a:pt x="37" y="2331"/>
                  </a:lnTo>
                  <a:lnTo>
                    <a:pt x="19" y="2368"/>
                  </a:lnTo>
                  <a:lnTo>
                    <a:pt x="0" y="2405"/>
                  </a:lnTo>
                  <a:lnTo>
                    <a:pt x="0" y="2443"/>
                  </a:lnTo>
                  <a:lnTo>
                    <a:pt x="19" y="2461"/>
                  </a:lnTo>
                  <a:lnTo>
                    <a:pt x="56" y="2499"/>
                  </a:lnTo>
                  <a:lnTo>
                    <a:pt x="131" y="2499"/>
                  </a:lnTo>
                  <a:lnTo>
                    <a:pt x="168" y="2480"/>
                  </a:lnTo>
                  <a:lnTo>
                    <a:pt x="2722" y="168"/>
                  </a:lnTo>
                  <a:lnTo>
                    <a:pt x="2759" y="131"/>
                  </a:lnTo>
                  <a:lnTo>
                    <a:pt x="2759" y="94"/>
                  </a:lnTo>
                  <a:lnTo>
                    <a:pt x="2759" y="56"/>
                  </a:lnTo>
                  <a:lnTo>
                    <a:pt x="2741" y="19"/>
                  </a:lnTo>
                  <a:lnTo>
                    <a:pt x="270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8" name="Google Shape;2968;p45"/>
            <p:cNvSpPr/>
            <p:nvPr/>
          </p:nvSpPr>
          <p:spPr>
            <a:xfrm>
              <a:off x="4261850" y="3205175"/>
              <a:ext cx="114675" cy="158975"/>
            </a:xfrm>
            <a:custGeom>
              <a:avLst/>
              <a:gdLst/>
              <a:ahLst/>
              <a:cxnLst/>
              <a:rect l="l" t="t" r="r" b="b"/>
              <a:pathLst>
                <a:path w="4587" h="6359" extrusionOk="0">
                  <a:moveTo>
                    <a:pt x="2088" y="1"/>
                  </a:moveTo>
                  <a:lnTo>
                    <a:pt x="1920" y="20"/>
                  </a:lnTo>
                  <a:lnTo>
                    <a:pt x="1734" y="57"/>
                  </a:lnTo>
                  <a:lnTo>
                    <a:pt x="1529" y="131"/>
                  </a:lnTo>
                  <a:lnTo>
                    <a:pt x="1324" y="206"/>
                  </a:lnTo>
                  <a:lnTo>
                    <a:pt x="1100" y="318"/>
                  </a:lnTo>
                  <a:lnTo>
                    <a:pt x="895" y="430"/>
                  </a:lnTo>
                  <a:lnTo>
                    <a:pt x="709" y="597"/>
                  </a:lnTo>
                  <a:lnTo>
                    <a:pt x="541" y="765"/>
                  </a:lnTo>
                  <a:lnTo>
                    <a:pt x="410" y="952"/>
                  </a:lnTo>
                  <a:lnTo>
                    <a:pt x="280" y="1157"/>
                  </a:lnTo>
                  <a:lnTo>
                    <a:pt x="187" y="1380"/>
                  </a:lnTo>
                  <a:lnTo>
                    <a:pt x="112" y="1623"/>
                  </a:lnTo>
                  <a:lnTo>
                    <a:pt x="56" y="1865"/>
                  </a:lnTo>
                  <a:lnTo>
                    <a:pt x="19" y="2126"/>
                  </a:lnTo>
                  <a:lnTo>
                    <a:pt x="0" y="2387"/>
                  </a:lnTo>
                  <a:lnTo>
                    <a:pt x="0" y="2648"/>
                  </a:lnTo>
                  <a:lnTo>
                    <a:pt x="19" y="2909"/>
                  </a:lnTo>
                  <a:lnTo>
                    <a:pt x="37" y="3189"/>
                  </a:lnTo>
                  <a:lnTo>
                    <a:pt x="93" y="3450"/>
                  </a:lnTo>
                  <a:lnTo>
                    <a:pt x="149" y="3711"/>
                  </a:lnTo>
                  <a:lnTo>
                    <a:pt x="242" y="3972"/>
                  </a:lnTo>
                  <a:lnTo>
                    <a:pt x="336" y="4196"/>
                  </a:lnTo>
                  <a:lnTo>
                    <a:pt x="448" y="4419"/>
                  </a:lnTo>
                  <a:lnTo>
                    <a:pt x="578" y="4643"/>
                  </a:lnTo>
                  <a:lnTo>
                    <a:pt x="746" y="4867"/>
                  </a:lnTo>
                  <a:lnTo>
                    <a:pt x="932" y="5072"/>
                  </a:lnTo>
                  <a:lnTo>
                    <a:pt x="1119" y="5258"/>
                  </a:lnTo>
                  <a:lnTo>
                    <a:pt x="1324" y="5445"/>
                  </a:lnTo>
                  <a:lnTo>
                    <a:pt x="1547" y="5631"/>
                  </a:lnTo>
                  <a:lnTo>
                    <a:pt x="1771" y="5780"/>
                  </a:lnTo>
                  <a:lnTo>
                    <a:pt x="2014" y="5929"/>
                  </a:lnTo>
                  <a:lnTo>
                    <a:pt x="2256" y="6060"/>
                  </a:lnTo>
                  <a:lnTo>
                    <a:pt x="2498" y="6172"/>
                  </a:lnTo>
                  <a:lnTo>
                    <a:pt x="2741" y="6246"/>
                  </a:lnTo>
                  <a:lnTo>
                    <a:pt x="2983" y="6321"/>
                  </a:lnTo>
                  <a:lnTo>
                    <a:pt x="3207" y="6358"/>
                  </a:lnTo>
                  <a:lnTo>
                    <a:pt x="3617" y="6358"/>
                  </a:lnTo>
                  <a:lnTo>
                    <a:pt x="3654" y="6321"/>
                  </a:lnTo>
                  <a:lnTo>
                    <a:pt x="3673" y="6302"/>
                  </a:lnTo>
                  <a:lnTo>
                    <a:pt x="3673" y="6265"/>
                  </a:lnTo>
                  <a:lnTo>
                    <a:pt x="3654" y="6246"/>
                  </a:lnTo>
                  <a:lnTo>
                    <a:pt x="3636" y="6209"/>
                  </a:lnTo>
                  <a:lnTo>
                    <a:pt x="3617" y="6209"/>
                  </a:lnTo>
                  <a:lnTo>
                    <a:pt x="3580" y="6190"/>
                  </a:lnTo>
                  <a:lnTo>
                    <a:pt x="3356" y="6209"/>
                  </a:lnTo>
                  <a:lnTo>
                    <a:pt x="3132" y="6172"/>
                  </a:lnTo>
                  <a:lnTo>
                    <a:pt x="2908" y="6134"/>
                  </a:lnTo>
                  <a:lnTo>
                    <a:pt x="2666" y="6060"/>
                  </a:lnTo>
                  <a:lnTo>
                    <a:pt x="2424" y="5948"/>
                  </a:lnTo>
                  <a:lnTo>
                    <a:pt x="2181" y="5836"/>
                  </a:lnTo>
                  <a:lnTo>
                    <a:pt x="1958" y="5706"/>
                  </a:lnTo>
                  <a:lnTo>
                    <a:pt x="1715" y="5538"/>
                  </a:lnTo>
                  <a:lnTo>
                    <a:pt x="1492" y="5370"/>
                  </a:lnTo>
                  <a:lnTo>
                    <a:pt x="1286" y="5184"/>
                  </a:lnTo>
                  <a:lnTo>
                    <a:pt x="1081" y="4997"/>
                  </a:lnTo>
                  <a:lnTo>
                    <a:pt x="895" y="4792"/>
                  </a:lnTo>
                  <a:lnTo>
                    <a:pt x="746" y="4587"/>
                  </a:lnTo>
                  <a:lnTo>
                    <a:pt x="597" y="4363"/>
                  </a:lnTo>
                  <a:lnTo>
                    <a:pt x="485" y="4140"/>
                  </a:lnTo>
                  <a:lnTo>
                    <a:pt x="392" y="3916"/>
                  </a:lnTo>
                  <a:lnTo>
                    <a:pt x="317" y="3674"/>
                  </a:lnTo>
                  <a:lnTo>
                    <a:pt x="261" y="3431"/>
                  </a:lnTo>
                  <a:lnTo>
                    <a:pt x="205" y="3170"/>
                  </a:lnTo>
                  <a:lnTo>
                    <a:pt x="168" y="2909"/>
                  </a:lnTo>
                  <a:lnTo>
                    <a:pt x="149" y="2667"/>
                  </a:lnTo>
                  <a:lnTo>
                    <a:pt x="149" y="2406"/>
                  </a:lnTo>
                  <a:lnTo>
                    <a:pt x="168" y="2163"/>
                  </a:lnTo>
                  <a:lnTo>
                    <a:pt x="205" y="1921"/>
                  </a:lnTo>
                  <a:lnTo>
                    <a:pt x="261" y="1679"/>
                  </a:lnTo>
                  <a:lnTo>
                    <a:pt x="336" y="1474"/>
                  </a:lnTo>
                  <a:lnTo>
                    <a:pt x="429" y="1250"/>
                  </a:lnTo>
                  <a:lnTo>
                    <a:pt x="522" y="1064"/>
                  </a:lnTo>
                  <a:lnTo>
                    <a:pt x="653" y="877"/>
                  </a:lnTo>
                  <a:lnTo>
                    <a:pt x="802" y="709"/>
                  </a:lnTo>
                  <a:lnTo>
                    <a:pt x="988" y="579"/>
                  </a:lnTo>
                  <a:lnTo>
                    <a:pt x="1175" y="448"/>
                  </a:lnTo>
                  <a:lnTo>
                    <a:pt x="1380" y="355"/>
                  </a:lnTo>
                  <a:lnTo>
                    <a:pt x="1585" y="281"/>
                  </a:lnTo>
                  <a:lnTo>
                    <a:pt x="1753" y="225"/>
                  </a:lnTo>
                  <a:lnTo>
                    <a:pt x="1939" y="187"/>
                  </a:lnTo>
                  <a:lnTo>
                    <a:pt x="2088" y="169"/>
                  </a:lnTo>
                  <a:lnTo>
                    <a:pt x="2256" y="169"/>
                  </a:lnTo>
                  <a:lnTo>
                    <a:pt x="2386" y="187"/>
                  </a:lnTo>
                  <a:lnTo>
                    <a:pt x="2536" y="206"/>
                  </a:lnTo>
                  <a:lnTo>
                    <a:pt x="2778" y="281"/>
                  </a:lnTo>
                  <a:lnTo>
                    <a:pt x="3002" y="374"/>
                  </a:lnTo>
                  <a:lnTo>
                    <a:pt x="3188" y="486"/>
                  </a:lnTo>
                  <a:lnTo>
                    <a:pt x="3337" y="597"/>
                  </a:lnTo>
                  <a:lnTo>
                    <a:pt x="3375" y="616"/>
                  </a:lnTo>
                  <a:lnTo>
                    <a:pt x="3598" y="784"/>
                  </a:lnTo>
                  <a:lnTo>
                    <a:pt x="3747" y="914"/>
                  </a:lnTo>
                  <a:lnTo>
                    <a:pt x="3915" y="1064"/>
                  </a:lnTo>
                  <a:lnTo>
                    <a:pt x="4064" y="1231"/>
                  </a:lnTo>
                  <a:lnTo>
                    <a:pt x="4213" y="1418"/>
                  </a:lnTo>
                  <a:lnTo>
                    <a:pt x="4344" y="1623"/>
                  </a:lnTo>
                  <a:lnTo>
                    <a:pt x="4437" y="1847"/>
                  </a:lnTo>
                  <a:lnTo>
                    <a:pt x="4456" y="1865"/>
                  </a:lnTo>
                  <a:lnTo>
                    <a:pt x="4474" y="1884"/>
                  </a:lnTo>
                  <a:lnTo>
                    <a:pt x="4512" y="1902"/>
                  </a:lnTo>
                  <a:lnTo>
                    <a:pt x="4530" y="1884"/>
                  </a:lnTo>
                  <a:lnTo>
                    <a:pt x="4568" y="1865"/>
                  </a:lnTo>
                  <a:lnTo>
                    <a:pt x="4586" y="1847"/>
                  </a:lnTo>
                  <a:lnTo>
                    <a:pt x="4586" y="1828"/>
                  </a:lnTo>
                  <a:lnTo>
                    <a:pt x="4586" y="1791"/>
                  </a:lnTo>
                  <a:lnTo>
                    <a:pt x="4493" y="1548"/>
                  </a:lnTo>
                  <a:lnTo>
                    <a:pt x="4344" y="1343"/>
                  </a:lnTo>
                  <a:lnTo>
                    <a:pt x="4195" y="1138"/>
                  </a:lnTo>
                  <a:lnTo>
                    <a:pt x="4027" y="952"/>
                  </a:lnTo>
                  <a:lnTo>
                    <a:pt x="3859" y="803"/>
                  </a:lnTo>
                  <a:lnTo>
                    <a:pt x="3710" y="653"/>
                  </a:lnTo>
                  <a:lnTo>
                    <a:pt x="3468" y="486"/>
                  </a:lnTo>
                  <a:lnTo>
                    <a:pt x="3430" y="467"/>
                  </a:lnTo>
                  <a:lnTo>
                    <a:pt x="3263" y="355"/>
                  </a:lnTo>
                  <a:lnTo>
                    <a:pt x="3076" y="225"/>
                  </a:lnTo>
                  <a:lnTo>
                    <a:pt x="2834" y="131"/>
                  </a:lnTo>
                  <a:lnTo>
                    <a:pt x="2703" y="75"/>
                  </a:lnTo>
                  <a:lnTo>
                    <a:pt x="2573" y="38"/>
                  </a:lnTo>
                  <a:lnTo>
                    <a:pt x="2424" y="20"/>
                  </a:lnTo>
                  <a:lnTo>
                    <a:pt x="225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9" name="Google Shape;2969;p45"/>
            <p:cNvSpPr/>
            <p:nvPr/>
          </p:nvSpPr>
          <p:spPr>
            <a:xfrm>
              <a:off x="4649150" y="3333350"/>
              <a:ext cx="78325" cy="77875"/>
            </a:xfrm>
            <a:custGeom>
              <a:avLst/>
              <a:gdLst/>
              <a:ahLst/>
              <a:cxnLst/>
              <a:rect l="l" t="t" r="r" b="b"/>
              <a:pathLst>
                <a:path w="3133" h="3115" extrusionOk="0">
                  <a:moveTo>
                    <a:pt x="1417" y="1"/>
                  </a:moveTo>
                  <a:lnTo>
                    <a:pt x="1250" y="19"/>
                  </a:lnTo>
                  <a:lnTo>
                    <a:pt x="1101" y="57"/>
                  </a:lnTo>
                  <a:lnTo>
                    <a:pt x="970" y="113"/>
                  </a:lnTo>
                  <a:lnTo>
                    <a:pt x="821" y="187"/>
                  </a:lnTo>
                  <a:lnTo>
                    <a:pt x="690" y="262"/>
                  </a:lnTo>
                  <a:lnTo>
                    <a:pt x="579" y="355"/>
                  </a:lnTo>
                  <a:lnTo>
                    <a:pt x="467" y="448"/>
                  </a:lnTo>
                  <a:lnTo>
                    <a:pt x="373" y="560"/>
                  </a:lnTo>
                  <a:lnTo>
                    <a:pt x="280" y="672"/>
                  </a:lnTo>
                  <a:lnTo>
                    <a:pt x="206" y="802"/>
                  </a:lnTo>
                  <a:lnTo>
                    <a:pt x="131" y="952"/>
                  </a:lnTo>
                  <a:lnTo>
                    <a:pt x="75" y="1082"/>
                  </a:lnTo>
                  <a:lnTo>
                    <a:pt x="38" y="1231"/>
                  </a:lnTo>
                  <a:lnTo>
                    <a:pt x="19" y="1399"/>
                  </a:lnTo>
                  <a:lnTo>
                    <a:pt x="1" y="1548"/>
                  </a:lnTo>
                  <a:lnTo>
                    <a:pt x="19" y="1716"/>
                  </a:lnTo>
                  <a:lnTo>
                    <a:pt x="38" y="1865"/>
                  </a:lnTo>
                  <a:lnTo>
                    <a:pt x="75" y="2014"/>
                  </a:lnTo>
                  <a:lnTo>
                    <a:pt x="131" y="2163"/>
                  </a:lnTo>
                  <a:lnTo>
                    <a:pt x="206" y="2294"/>
                  </a:lnTo>
                  <a:lnTo>
                    <a:pt x="280" y="2424"/>
                  </a:lnTo>
                  <a:lnTo>
                    <a:pt x="373" y="2536"/>
                  </a:lnTo>
                  <a:lnTo>
                    <a:pt x="467" y="2648"/>
                  </a:lnTo>
                  <a:lnTo>
                    <a:pt x="579" y="2760"/>
                  </a:lnTo>
                  <a:lnTo>
                    <a:pt x="690" y="2853"/>
                  </a:lnTo>
                  <a:lnTo>
                    <a:pt x="821" y="2928"/>
                  </a:lnTo>
                  <a:lnTo>
                    <a:pt x="970" y="2984"/>
                  </a:lnTo>
                  <a:lnTo>
                    <a:pt x="1101" y="3040"/>
                  </a:lnTo>
                  <a:lnTo>
                    <a:pt x="1250" y="3077"/>
                  </a:lnTo>
                  <a:lnTo>
                    <a:pt x="1417" y="3096"/>
                  </a:lnTo>
                  <a:lnTo>
                    <a:pt x="1567" y="3114"/>
                  </a:lnTo>
                  <a:lnTo>
                    <a:pt x="1734" y="3096"/>
                  </a:lnTo>
                  <a:lnTo>
                    <a:pt x="1884" y="3077"/>
                  </a:lnTo>
                  <a:lnTo>
                    <a:pt x="2033" y="3040"/>
                  </a:lnTo>
                  <a:lnTo>
                    <a:pt x="2182" y="2984"/>
                  </a:lnTo>
                  <a:lnTo>
                    <a:pt x="2312" y="2928"/>
                  </a:lnTo>
                  <a:lnTo>
                    <a:pt x="2443" y="2853"/>
                  </a:lnTo>
                  <a:lnTo>
                    <a:pt x="2555" y="2760"/>
                  </a:lnTo>
                  <a:lnTo>
                    <a:pt x="2667" y="2648"/>
                  </a:lnTo>
                  <a:lnTo>
                    <a:pt x="2778" y="2536"/>
                  </a:lnTo>
                  <a:lnTo>
                    <a:pt x="2853" y="2424"/>
                  </a:lnTo>
                  <a:lnTo>
                    <a:pt x="2946" y="2294"/>
                  </a:lnTo>
                  <a:lnTo>
                    <a:pt x="3002" y="2163"/>
                  </a:lnTo>
                  <a:lnTo>
                    <a:pt x="3058" y="2014"/>
                  </a:lnTo>
                  <a:lnTo>
                    <a:pt x="3095" y="1865"/>
                  </a:lnTo>
                  <a:lnTo>
                    <a:pt x="3114" y="1716"/>
                  </a:lnTo>
                  <a:lnTo>
                    <a:pt x="3133" y="1548"/>
                  </a:lnTo>
                  <a:lnTo>
                    <a:pt x="3114" y="1399"/>
                  </a:lnTo>
                  <a:lnTo>
                    <a:pt x="3095" y="1231"/>
                  </a:lnTo>
                  <a:lnTo>
                    <a:pt x="3058" y="1082"/>
                  </a:lnTo>
                  <a:lnTo>
                    <a:pt x="3002" y="952"/>
                  </a:lnTo>
                  <a:lnTo>
                    <a:pt x="2946" y="802"/>
                  </a:lnTo>
                  <a:lnTo>
                    <a:pt x="2853" y="672"/>
                  </a:lnTo>
                  <a:lnTo>
                    <a:pt x="2778" y="560"/>
                  </a:lnTo>
                  <a:lnTo>
                    <a:pt x="2667" y="448"/>
                  </a:lnTo>
                  <a:lnTo>
                    <a:pt x="2555" y="355"/>
                  </a:lnTo>
                  <a:lnTo>
                    <a:pt x="2443" y="262"/>
                  </a:lnTo>
                  <a:lnTo>
                    <a:pt x="2312" y="187"/>
                  </a:lnTo>
                  <a:lnTo>
                    <a:pt x="2182" y="113"/>
                  </a:lnTo>
                  <a:lnTo>
                    <a:pt x="2033" y="57"/>
                  </a:lnTo>
                  <a:lnTo>
                    <a:pt x="1884" y="19"/>
                  </a:lnTo>
                  <a:lnTo>
                    <a:pt x="1734" y="1"/>
                  </a:lnTo>
                  <a:close/>
                </a:path>
              </a:pathLst>
            </a:custGeom>
            <a:solidFill>
              <a:srgbClr val="FCF3E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0" name="Google Shape;2970;p45"/>
            <p:cNvSpPr/>
            <p:nvPr/>
          </p:nvSpPr>
          <p:spPr>
            <a:xfrm>
              <a:off x="4649150" y="3333350"/>
              <a:ext cx="78325" cy="77875"/>
            </a:xfrm>
            <a:custGeom>
              <a:avLst/>
              <a:gdLst/>
              <a:ahLst/>
              <a:cxnLst/>
              <a:rect l="l" t="t" r="r" b="b"/>
              <a:pathLst>
                <a:path w="3133" h="3115" fill="none" extrusionOk="0">
                  <a:moveTo>
                    <a:pt x="1567" y="1"/>
                  </a:moveTo>
                  <a:lnTo>
                    <a:pt x="1567" y="1"/>
                  </a:lnTo>
                  <a:lnTo>
                    <a:pt x="1417" y="1"/>
                  </a:lnTo>
                  <a:lnTo>
                    <a:pt x="1250" y="19"/>
                  </a:lnTo>
                  <a:lnTo>
                    <a:pt x="1101" y="57"/>
                  </a:lnTo>
                  <a:lnTo>
                    <a:pt x="970" y="113"/>
                  </a:lnTo>
                  <a:lnTo>
                    <a:pt x="821" y="187"/>
                  </a:lnTo>
                  <a:lnTo>
                    <a:pt x="690" y="262"/>
                  </a:lnTo>
                  <a:lnTo>
                    <a:pt x="579" y="355"/>
                  </a:lnTo>
                  <a:lnTo>
                    <a:pt x="467" y="448"/>
                  </a:lnTo>
                  <a:lnTo>
                    <a:pt x="373" y="560"/>
                  </a:lnTo>
                  <a:lnTo>
                    <a:pt x="280" y="672"/>
                  </a:lnTo>
                  <a:lnTo>
                    <a:pt x="206" y="802"/>
                  </a:lnTo>
                  <a:lnTo>
                    <a:pt x="131" y="952"/>
                  </a:lnTo>
                  <a:lnTo>
                    <a:pt x="75" y="1082"/>
                  </a:lnTo>
                  <a:lnTo>
                    <a:pt x="38" y="1231"/>
                  </a:lnTo>
                  <a:lnTo>
                    <a:pt x="19" y="1399"/>
                  </a:lnTo>
                  <a:lnTo>
                    <a:pt x="1" y="1548"/>
                  </a:lnTo>
                  <a:lnTo>
                    <a:pt x="1" y="1548"/>
                  </a:lnTo>
                  <a:lnTo>
                    <a:pt x="19" y="1716"/>
                  </a:lnTo>
                  <a:lnTo>
                    <a:pt x="38" y="1865"/>
                  </a:lnTo>
                  <a:lnTo>
                    <a:pt x="75" y="2014"/>
                  </a:lnTo>
                  <a:lnTo>
                    <a:pt x="131" y="2163"/>
                  </a:lnTo>
                  <a:lnTo>
                    <a:pt x="206" y="2294"/>
                  </a:lnTo>
                  <a:lnTo>
                    <a:pt x="280" y="2424"/>
                  </a:lnTo>
                  <a:lnTo>
                    <a:pt x="373" y="2536"/>
                  </a:lnTo>
                  <a:lnTo>
                    <a:pt x="467" y="2648"/>
                  </a:lnTo>
                  <a:lnTo>
                    <a:pt x="579" y="2760"/>
                  </a:lnTo>
                  <a:lnTo>
                    <a:pt x="690" y="2853"/>
                  </a:lnTo>
                  <a:lnTo>
                    <a:pt x="821" y="2928"/>
                  </a:lnTo>
                  <a:lnTo>
                    <a:pt x="970" y="2984"/>
                  </a:lnTo>
                  <a:lnTo>
                    <a:pt x="1101" y="3040"/>
                  </a:lnTo>
                  <a:lnTo>
                    <a:pt x="1250" y="3077"/>
                  </a:lnTo>
                  <a:lnTo>
                    <a:pt x="1417" y="3096"/>
                  </a:lnTo>
                  <a:lnTo>
                    <a:pt x="1567" y="3114"/>
                  </a:lnTo>
                  <a:lnTo>
                    <a:pt x="1567" y="3114"/>
                  </a:lnTo>
                  <a:lnTo>
                    <a:pt x="1734" y="3096"/>
                  </a:lnTo>
                  <a:lnTo>
                    <a:pt x="1884" y="3077"/>
                  </a:lnTo>
                  <a:lnTo>
                    <a:pt x="2033" y="3040"/>
                  </a:lnTo>
                  <a:lnTo>
                    <a:pt x="2182" y="2984"/>
                  </a:lnTo>
                  <a:lnTo>
                    <a:pt x="2312" y="2928"/>
                  </a:lnTo>
                  <a:lnTo>
                    <a:pt x="2443" y="2853"/>
                  </a:lnTo>
                  <a:lnTo>
                    <a:pt x="2555" y="2760"/>
                  </a:lnTo>
                  <a:lnTo>
                    <a:pt x="2667" y="2648"/>
                  </a:lnTo>
                  <a:lnTo>
                    <a:pt x="2778" y="2536"/>
                  </a:lnTo>
                  <a:lnTo>
                    <a:pt x="2853" y="2424"/>
                  </a:lnTo>
                  <a:lnTo>
                    <a:pt x="2946" y="2294"/>
                  </a:lnTo>
                  <a:lnTo>
                    <a:pt x="3002" y="2163"/>
                  </a:lnTo>
                  <a:lnTo>
                    <a:pt x="3058" y="2014"/>
                  </a:lnTo>
                  <a:lnTo>
                    <a:pt x="3095" y="1865"/>
                  </a:lnTo>
                  <a:lnTo>
                    <a:pt x="3114" y="1716"/>
                  </a:lnTo>
                  <a:lnTo>
                    <a:pt x="3133" y="1548"/>
                  </a:lnTo>
                  <a:lnTo>
                    <a:pt x="3133" y="1548"/>
                  </a:lnTo>
                  <a:lnTo>
                    <a:pt x="3114" y="1399"/>
                  </a:lnTo>
                  <a:lnTo>
                    <a:pt x="3095" y="1231"/>
                  </a:lnTo>
                  <a:lnTo>
                    <a:pt x="3058" y="1082"/>
                  </a:lnTo>
                  <a:lnTo>
                    <a:pt x="3002" y="952"/>
                  </a:lnTo>
                  <a:lnTo>
                    <a:pt x="2946" y="802"/>
                  </a:lnTo>
                  <a:lnTo>
                    <a:pt x="2853" y="672"/>
                  </a:lnTo>
                  <a:lnTo>
                    <a:pt x="2778" y="560"/>
                  </a:lnTo>
                  <a:lnTo>
                    <a:pt x="2667" y="448"/>
                  </a:lnTo>
                  <a:lnTo>
                    <a:pt x="2555" y="355"/>
                  </a:lnTo>
                  <a:lnTo>
                    <a:pt x="2443" y="262"/>
                  </a:lnTo>
                  <a:lnTo>
                    <a:pt x="2312" y="187"/>
                  </a:lnTo>
                  <a:lnTo>
                    <a:pt x="2182" y="113"/>
                  </a:lnTo>
                  <a:lnTo>
                    <a:pt x="2033" y="57"/>
                  </a:lnTo>
                  <a:lnTo>
                    <a:pt x="1884" y="19"/>
                  </a:lnTo>
                  <a:lnTo>
                    <a:pt x="1734" y="1"/>
                  </a:lnTo>
                  <a:lnTo>
                    <a:pt x="1567" y="1"/>
                  </a:lnTo>
                </a:path>
              </a:pathLst>
            </a:custGeom>
            <a:no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1" name="Google Shape;2971;p45"/>
            <p:cNvSpPr/>
            <p:nvPr/>
          </p:nvSpPr>
          <p:spPr>
            <a:xfrm>
              <a:off x="4270700" y="3708550"/>
              <a:ext cx="141700" cy="312775"/>
            </a:xfrm>
            <a:custGeom>
              <a:avLst/>
              <a:gdLst/>
              <a:ahLst/>
              <a:cxnLst/>
              <a:rect l="l" t="t" r="r" b="b"/>
              <a:pathLst>
                <a:path w="5668" h="12511" extrusionOk="0">
                  <a:moveTo>
                    <a:pt x="1231" y="1"/>
                  </a:moveTo>
                  <a:lnTo>
                    <a:pt x="1100" y="19"/>
                  </a:lnTo>
                  <a:lnTo>
                    <a:pt x="988" y="56"/>
                  </a:lnTo>
                  <a:lnTo>
                    <a:pt x="895" y="112"/>
                  </a:lnTo>
                  <a:lnTo>
                    <a:pt x="821" y="187"/>
                  </a:lnTo>
                  <a:lnTo>
                    <a:pt x="746" y="243"/>
                  </a:lnTo>
                  <a:lnTo>
                    <a:pt x="634" y="206"/>
                  </a:lnTo>
                  <a:lnTo>
                    <a:pt x="522" y="206"/>
                  </a:lnTo>
                  <a:lnTo>
                    <a:pt x="429" y="224"/>
                  </a:lnTo>
                  <a:lnTo>
                    <a:pt x="336" y="262"/>
                  </a:lnTo>
                  <a:lnTo>
                    <a:pt x="261" y="336"/>
                  </a:lnTo>
                  <a:lnTo>
                    <a:pt x="205" y="411"/>
                  </a:lnTo>
                  <a:lnTo>
                    <a:pt x="168" y="504"/>
                  </a:lnTo>
                  <a:lnTo>
                    <a:pt x="112" y="597"/>
                  </a:lnTo>
                  <a:lnTo>
                    <a:pt x="56" y="821"/>
                  </a:lnTo>
                  <a:lnTo>
                    <a:pt x="19" y="1007"/>
                  </a:lnTo>
                  <a:lnTo>
                    <a:pt x="0" y="1194"/>
                  </a:lnTo>
                  <a:lnTo>
                    <a:pt x="56" y="4717"/>
                  </a:lnTo>
                  <a:lnTo>
                    <a:pt x="131" y="7215"/>
                  </a:lnTo>
                  <a:lnTo>
                    <a:pt x="168" y="8092"/>
                  </a:lnTo>
                  <a:lnTo>
                    <a:pt x="187" y="8371"/>
                  </a:lnTo>
                  <a:lnTo>
                    <a:pt x="205" y="8502"/>
                  </a:lnTo>
                  <a:lnTo>
                    <a:pt x="261" y="8595"/>
                  </a:lnTo>
                  <a:lnTo>
                    <a:pt x="392" y="8763"/>
                  </a:lnTo>
                  <a:lnTo>
                    <a:pt x="858" y="9266"/>
                  </a:lnTo>
                  <a:lnTo>
                    <a:pt x="1473" y="9919"/>
                  </a:lnTo>
                  <a:lnTo>
                    <a:pt x="2182" y="10627"/>
                  </a:lnTo>
                  <a:lnTo>
                    <a:pt x="3468" y="11932"/>
                  </a:lnTo>
                  <a:lnTo>
                    <a:pt x="4065" y="12510"/>
                  </a:lnTo>
                  <a:lnTo>
                    <a:pt x="5668" y="9210"/>
                  </a:lnTo>
                  <a:lnTo>
                    <a:pt x="3337" y="7495"/>
                  </a:lnTo>
                  <a:lnTo>
                    <a:pt x="3207" y="6451"/>
                  </a:lnTo>
                  <a:lnTo>
                    <a:pt x="3095" y="5482"/>
                  </a:lnTo>
                  <a:lnTo>
                    <a:pt x="2965" y="4643"/>
                  </a:lnTo>
                  <a:lnTo>
                    <a:pt x="2834" y="3878"/>
                  </a:lnTo>
                  <a:lnTo>
                    <a:pt x="2704" y="3207"/>
                  </a:lnTo>
                  <a:lnTo>
                    <a:pt x="2573" y="2629"/>
                  </a:lnTo>
                  <a:lnTo>
                    <a:pt x="2461" y="2126"/>
                  </a:lnTo>
                  <a:lnTo>
                    <a:pt x="2331" y="1678"/>
                  </a:lnTo>
                  <a:lnTo>
                    <a:pt x="2219" y="1306"/>
                  </a:lnTo>
                  <a:lnTo>
                    <a:pt x="2088" y="1007"/>
                  </a:lnTo>
                  <a:lnTo>
                    <a:pt x="1995" y="746"/>
                  </a:lnTo>
                  <a:lnTo>
                    <a:pt x="1883" y="541"/>
                  </a:lnTo>
                  <a:lnTo>
                    <a:pt x="1771" y="373"/>
                  </a:lnTo>
                  <a:lnTo>
                    <a:pt x="1678" y="262"/>
                  </a:lnTo>
                  <a:lnTo>
                    <a:pt x="1604" y="168"/>
                  </a:lnTo>
                  <a:lnTo>
                    <a:pt x="1529" y="94"/>
                  </a:lnTo>
                  <a:lnTo>
                    <a:pt x="1454" y="38"/>
                  </a:lnTo>
                  <a:lnTo>
                    <a:pt x="1380" y="19"/>
                  </a:lnTo>
                  <a:lnTo>
                    <a:pt x="1305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2" name="Google Shape;2972;p45"/>
            <p:cNvSpPr/>
            <p:nvPr/>
          </p:nvSpPr>
          <p:spPr>
            <a:xfrm>
              <a:off x="4268375" y="3705750"/>
              <a:ext cx="146375" cy="318375"/>
            </a:xfrm>
            <a:custGeom>
              <a:avLst/>
              <a:gdLst/>
              <a:ahLst/>
              <a:cxnLst/>
              <a:rect l="l" t="t" r="r" b="b"/>
              <a:pathLst>
                <a:path w="5855" h="12735" extrusionOk="0">
                  <a:moveTo>
                    <a:pt x="1324" y="206"/>
                  </a:moveTo>
                  <a:lnTo>
                    <a:pt x="1436" y="224"/>
                  </a:lnTo>
                  <a:lnTo>
                    <a:pt x="1492" y="243"/>
                  </a:lnTo>
                  <a:lnTo>
                    <a:pt x="1547" y="280"/>
                  </a:lnTo>
                  <a:lnTo>
                    <a:pt x="1641" y="374"/>
                  </a:lnTo>
                  <a:lnTo>
                    <a:pt x="1753" y="485"/>
                  </a:lnTo>
                  <a:lnTo>
                    <a:pt x="1846" y="635"/>
                  </a:lnTo>
                  <a:lnTo>
                    <a:pt x="1958" y="821"/>
                  </a:lnTo>
                  <a:lnTo>
                    <a:pt x="2069" y="1063"/>
                  </a:lnTo>
                  <a:lnTo>
                    <a:pt x="2181" y="1343"/>
                  </a:lnTo>
                  <a:lnTo>
                    <a:pt x="2293" y="1679"/>
                  </a:lnTo>
                  <a:lnTo>
                    <a:pt x="2405" y="2070"/>
                  </a:lnTo>
                  <a:lnTo>
                    <a:pt x="2517" y="2518"/>
                  </a:lnTo>
                  <a:lnTo>
                    <a:pt x="2647" y="3040"/>
                  </a:lnTo>
                  <a:lnTo>
                    <a:pt x="2759" y="3599"/>
                  </a:lnTo>
                  <a:lnTo>
                    <a:pt x="2871" y="4251"/>
                  </a:lnTo>
                  <a:lnTo>
                    <a:pt x="2983" y="4978"/>
                  </a:lnTo>
                  <a:lnTo>
                    <a:pt x="3114" y="5780"/>
                  </a:lnTo>
                  <a:lnTo>
                    <a:pt x="3225" y="6656"/>
                  </a:lnTo>
                  <a:lnTo>
                    <a:pt x="3337" y="7626"/>
                  </a:lnTo>
                  <a:lnTo>
                    <a:pt x="3337" y="7663"/>
                  </a:lnTo>
                  <a:lnTo>
                    <a:pt x="3375" y="7700"/>
                  </a:lnTo>
                  <a:lnTo>
                    <a:pt x="5630" y="9360"/>
                  </a:lnTo>
                  <a:lnTo>
                    <a:pt x="4120" y="12454"/>
                  </a:lnTo>
                  <a:lnTo>
                    <a:pt x="2946" y="11299"/>
                  </a:lnTo>
                  <a:lnTo>
                    <a:pt x="1753" y="10087"/>
                  </a:lnTo>
                  <a:lnTo>
                    <a:pt x="802" y="9099"/>
                  </a:lnTo>
                  <a:lnTo>
                    <a:pt x="503" y="8763"/>
                  </a:lnTo>
                  <a:lnTo>
                    <a:pt x="429" y="8651"/>
                  </a:lnTo>
                  <a:lnTo>
                    <a:pt x="392" y="8577"/>
                  </a:lnTo>
                  <a:lnTo>
                    <a:pt x="354" y="8316"/>
                  </a:lnTo>
                  <a:lnTo>
                    <a:pt x="336" y="7738"/>
                  </a:lnTo>
                  <a:lnTo>
                    <a:pt x="280" y="5892"/>
                  </a:lnTo>
                  <a:lnTo>
                    <a:pt x="224" y="3580"/>
                  </a:lnTo>
                  <a:lnTo>
                    <a:pt x="205" y="1306"/>
                  </a:lnTo>
                  <a:lnTo>
                    <a:pt x="224" y="1119"/>
                  </a:lnTo>
                  <a:lnTo>
                    <a:pt x="261" y="858"/>
                  </a:lnTo>
                  <a:lnTo>
                    <a:pt x="317" y="728"/>
                  </a:lnTo>
                  <a:lnTo>
                    <a:pt x="354" y="616"/>
                  </a:lnTo>
                  <a:lnTo>
                    <a:pt x="429" y="523"/>
                  </a:lnTo>
                  <a:lnTo>
                    <a:pt x="503" y="448"/>
                  </a:lnTo>
                  <a:lnTo>
                    <a:pt x="559" y="411"/>
                  </a:lnTo>
                  <a:lnTo>
                    <a:pt x="634" y="411"/>
                  </a:lnTo>
                  <a:lnTo>
                    <a:pt x="709" y="429"/>
                  </a:lnTo>
                  <a:lnTo>
                    <a:pt x="802" y="448"/>
                  </a:lnTo>
                  <a:lnTo>
                    <a:pt x="858" y="448"/>
                  </a:lnTo>
                  <a:lnTo>
                    <a:pt x="914" y="429"/>
                  </a:lnTo>
                  <a:lnTo>
                    <a:pt x="970" y="355"/>
                  </a:lnTo>
                  <a:lnTo>
                    <a:pt x="1044" y="318"/>
                  </a:lnTo>
                  <a:lnTo>
                    <a:pt x="1119" y="262"/>
                  </a:lnTo>
                  <a:lnTo>
                    <a:pt x="1212" y="224"/>
                  </a:lnTo>
                  <a:lnTo>
                    <a:pt x="1324" y="206"/>
                  </a:lnTo>
                  <a:close/>
                  <a:moveTo>
                    <a:pt x="1305" y="1"/>
                  </a:moveTo>
                  <a:lnTo>
                    <a:pt x="1175" y="19"/>
                  </a:lnTo>
                  <a:lnTo>
                    <a:pt x="1081" y="57"/>
                  </a:lnTo>
                  <a:lnTo>
                    <a:pt x="970" y="113"/>
                  </a:lnTo>
                  <a:lnTo>
                    <a:pt x="895" y="187"/>
                  </a:lnTo>
                  <a:lnTo>
                    <a:pt x="820" y="243"/>
                  </a:lnTo>
                  <a:lnTo>
                    <a:pt x="709" y="224"/>
                  </a:lnTo>
                  <a:lnTo>
                    <a:pt x="597" y="224"/>
                  </a:lnTo>
                  <a:lnTo>
                    <a:pt x="503" y="243"/>
                  </a:lnTo>
                  <a:lnTo>
                    <a:pt x="410" y="280"/>
                  </a:lnTo>
                  <a:lnTo>
                    <a:pt x="336" y="336"/>
                  </a:lnTo>
                  <a:lnTo>
                    <a:pt x="280" y="392"/>
                  </a:lnTo>
                  <a:lnTo>
                    <a:pt x="187" y="523"/>
                  </a:lnTo>
                  <a:lnTo>
                    <a:pt x="112" y="691"/>
                  </a:lnTo>
                  <a:lnTo>
                    <a:pt x="75" y="840"/>
                  </a:lnTo>
                  <a:lnTo>
                    <a:pt x="37" y="1007"/>
                  </a:lnTo>
                  <a:lnTo>
                    <a:pt x="19" y="1138"/>
                  </a:lnTo>
                  <a:lnTo>
                    <a:pt x="0" y="1306"/>
                  </a:lnTo>
                  <a:lnTo>
                    <a:pt x="19" y="2704"/>
                  </a:lnTo>
                  <a:lnTo>
                    <a:pt x="56" y="5109"/>
                  </a:lnTo>
                  <a:lnTo>
                    <a:pt x="131" y="7458"/>
                  </a:lnTo>
                  <a:lnTo>
                    <a:pt x="168" y="8260"/>
                  </a:lnTo>
                  <a:lnTo>
                    <a:pt x="187" y="8521"/>
                  </a:lnTo>
                  <a:lnTo>
                    <a:pt x="205" y="8651"/>
                  </a:lnTo>
                  <a:lnTo>
                    <a:pt x="261" y="8744"/>
                  </a:lnTo>
                  <a:lnTo>
                    <a:pt x="373" y="8894"/>
                  </a:lnTo>
                  <a:lnTo>
                    <a:pt x="764" y="9341"/>
                  </a:lnTo>
                  <a:lnTo>
                    <a:pt x="1305" y="9919"/>
                  </a:lnTo>
                  <a:lnTo>
                    <a:pt x="1958" y="10571"/>
                  </a:lnTo>
                  <a:lnTo>
                    <a:pt x="3225" y="11858"/>
                  </a:lnTo>
                  <a:lnTo>
                    <a:pt x="4083" y="12697"/>
                  </a:lnTo>
                  <a:lnTo>
                    <a:pt x="4120" y="12715"/>
                  </a:lnTo>
                  <a:lnTo>
                    <a:pt x="4158" y="12734"/>
                  </a:lnTo>
                  <a:lnTo>
                    <a:pt x="4176" y="12715"/>
                  </a:lnTo>
                  <a:lnTo>
                    <a:pt x="4213" y="12715"/>
                  </a:lnTo>
                  <a:lnTo>
                    <a:pt x="4251" y="12678"/>
                  </a:lnTo>
                  <a:lnTo>
                    <a:pt x="5835" y="9378"/>
                  </a:lnTo>
                  <a:lnTo>
                    <a:pt x="5854" y="9341"/>
                  </a:lnTo>
                  <a:lnTo>
                    <a:pt x="5854" y="9304"/>
                  </a:lnTo>
                  <a:lnTo>
                    <a:pt x="5835" y="9266"/>
                  </a:lnTo>
                  <a:lnTo>
                    <a:pt x="5817" y="9248"/>
                  </a:lnTo>
                  <a:lnTo>
                    <a:pt x="3524" y="7570"/>
                  </a:lnTo>
                  <a:lnTo>
                    <a:pt x="3337" y="6022"/>
                  </a:lnTo>
                  <a:lnTo>
                    <a:pt x="3132" y="4643"/>
                  </a:lnTo>
                  <a:lnTo>
                    <a:pt x="2927" y="3450"/>
                  </a:lnTo>
                  <a:lnTo>
                    <a:pt x="2815" y="2909"/>
                  </a:lnTo>
                  <a:lnTo>
                    <a:pt x="2703" y="2424"/>
                  </a:lnTo>
                  <a:lnTo>
                    <a:pt x="2591" y="1977"/>
                  </a:lnTo>
                  <a:lnTo>
                    <a:pt x="2461" y="1585"/>
                  </a:lnTo>
                  <a:lnTo>
                    <a:pt x="2330" y="1231"/>
                  </a:lnTo>
                  <a:lnTo>
                    <a:pt x="2219" y="914"/>
                  </a:lnTo>
                  <a:lnTo>
                    <a:pt x="2088" y="653"/>
                  </a:lnTo>
                  <a:lnTo>
                    <a:pt x="1958" y="429"/>
                  </a:lnTo>
                  <a:lnTo>
                    <a:pt x="1808" y="262"/>
                  </a:lnTo>
                  <a:lnTo>
                    <a:pt x="1678" y="131"/>
                  </a:lnTo>
                  <a:lnTo>
                    <a:pt x="1547" y="57"/>
                  </a:lnTo>
                  <a:lnTo>
                    <a:pt x="1417" y="19"/>
                  </a:lnTo>
                  <a:lnTo>
                    <a:pt x="1305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3" name="Google Shape;2973;p45"/>
            <p:cNvSpPr/>
            <p:nvPr/>
          </p:nvSpPr>
          <p:spPr>
            <a:xfrm>
              <a:off x="4269775" y="3732325"/>
              <a:ext cx="31250" cy="103500"/>
            </a:xfrm>
            <a:custGeom>
              <a:avLst/>
              <a:gdLst/>
              <a:ahLst/>
              <a:cxnLst/>
              <a:rect l="l" t="t" r="r" b="b"/>
              <a:pathLst>
                <a:path w="1250" h="4140" extrusionOk="0">
                  <a:moveTo>
                    <a:pt x="354" y="0"/>
                  </a:moveTo>
                  <a:lnTo>
                    <a:pt x="261" y="19"/>
                  </a:lnTo>
                  <a:lnTo>
                    <a:pt x="186" y="38"/>
                  </a:lnTo>
                  <a:lnTo>
                    <a:pt x="75" y="112"/>
                  </a:lnTo>
                  <a:lnTo>
                    <a:pt x="19" y="150"/>
                  </a:lnTo>
                  <a:lnTo>
                    <a:pt x="0" y="187"/>
                  </a:lnTo>
                  <a:lnTo>
                    <a:pt x="0" y="224"/>
                  </a:lnTo>
                  <a:lnTo>
                    <a:pt x="0" y="261"/>
                  </a:lnTo>
                  <a:lnTo>
                    <a:pt x="19" y="280"/>
                  </a:lnTo>
                  <a:lnTo>
                    <a:pt x="56" y="317"/>
                  </a:lnTo>
                  <a:lnTo>
                    <a:pt x="131" y="317"/>
                  </a:lnTo>
                  <a:lnTo>
                    <a:pt x="168" y="299"/>
                  </a:lnTo>
                  <a:lnTo>
                    <a:pt x="186" y="261"/>
                  </a:lnTo>
                  <a:lnTo>
                    <a:pt x="261" y="224"/>
                  </a:lnTo>
                  <a:lnTo>
                    <a:pt x="354" y="205"/>
                  </a:lnTo>
                  <a:lnTo>
                    <a:pt x="410" y="205"/>
                  </a:lnTo>
                  <a:lnTo>
                    <a:pt x="466" y="224"/>
                  </a:lnTo>
                  <a:lnTo>
                    <a:pt x="559" y="280"/>
                  </a:lnTo>
                  <a:lnTo>
                    <a:pt x="615" y="336"/>
                  </a:lnTo>
                  <a:lnTo>
                    <a:pt x="671" y="411"/>
                  </a:lnTo>
                  <a:lnTo>
                    <a:pt x="727" y="504"/>
                  </a:lnTo>
                  <a:lnTo>
                    <a:pt x="764" y="634"/>
                  </a:lnTo>
                  <a:lnTo>
                    <a:pt x="820" y="783"/>
                  </a:lnTo>
                  <a:lnTo>
                    <a:pt x="876" y="970"/>
                  </a:lnTo>
                  <a:lnTo>
                    <a:pt x="914" y="1194"/>
                  </a:lnTo>
                  <a:lnTo>
                    <a:pt x="969" y="1455"/>
                  </a:lnTo>
                  <a:lnTo>
                    <a:pt x="1007" y="1771"/>
                  </a:lnTo>
                  <a:lnTo>
                    <a:pt x="1025" y="2107"/>
                  </a:lnTo>
                  <a:lnTo>
                    <a:pt x="1044" y="2517"/>
                  </a:lnTo>
                  <a:lnTo>
                    <a:pt x="1063" y="2965"/>
                  </a:lnTo>
                  <a:lnTo>
                    <a:pt x="1063" y="3468"/>
                  </a:lnTo>
                  <a:lnTo>
                    <a:pt x="1044" y="4046"/>
                  </a:lnTo>
                  <a:lnTo>
                    <a:pt x="1044" y="4083"/>
                  </a:lnTo>
                  <a:lnTo>
                    <a:pt x="1081" y="4102"/>
                  </a:lnTo>
                  <a:lnTo>
                    <a:pt x="1100" y="4139"/>
                  </a:lnTo>
                  <a:lnTo>
                    <a:pt x="1175" y="4139"/>
                  </a:lnTo>
                  <a:lnTo>
                    <a:pt x="1212" y="4121"/>
                  </a:lnTo>
                  <a:lnTo>
                    <a:pt x="1230" y="4083"/>
                  </a:lnTo>
                  <a:lnTo>
                    <a:pt x="1249" y="4046"/>
                  </a:lnTo>
                  <a:lnTo>
                    <a:pt x="1249" y="3188"/>
                  </a:lnTo>
                  <a:lnTo>
                    <a:pt x="1249" y="2424"/>
                  </a:lnTo>
                  <a:lnTo>
                    <a:pt x="1193" y="1771"/>
                  </a:lnTo>
                  <a:lnTo>
                    <a:pt x="1119" y="1212"/>
                  </a:lnTo>
                  <a:lnTo>
                    <a:pt x="1081" y="988"/>
                  </a:lnTo>
                  <a:lnTo>
                    <a:pt x="1025" y="765"/>
                  </a:lnTo>
                  <a:lnTo>
                    <a:pt x="969" y="578"/>
                  </a:lnTo>
                  <a:lnTo>
                    <a:pt x="895" y="429"/>
                  </a:lnTo>
                  <a:lnTo>
                    <a:pt x="820" y="280"/>
                  </a:lnTo>
                  <a:lnTo>
                    <a:pt x="746" y="187"/>
                  </a:lnTo>
                  <a:lnTo>
                    <a:pt x="653" y="94"/>
                  </a:lnTo>
                  <a:lnTo>
                    <a:pt x="559" y="38"/>
                  </a:lnTo>
                  <a:lnTo>
                    <a:pt x="447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4" name="Google Shape;2974;p45"/>
            <p:cNvSpPr/>
            <p:nvPr/>
          </p:nvSpPr>
          <p:spPr>
            <a:xfrm>
              <a:off x="4287000" y="3712275"/>
              <a:ext cx="40575" cy="109550"/>
            </a:xfrm>
            <a:custGeom>
              <a:avLst/>
              <a:gdLst/>
              <a:ahLst/>
              <a:cxnLst/>
              <a:rect l="l" t="t" r="r" b="b"/>
              <a:pathLst>
                <a:path w="1623" h="4382" extrusionOk="0">
                  <a:moveTo>
                    <a:pt x="75" y="1"/>
                  </a:moveTo>
                  <a:lnTo>
                    <a:pt x="38" y="19"/>
                  </a:lnTo>
                  <a:lnTo>
                    <a:pt x="19" y="57"/>
                  </a:lnTo>
                  <a:lnTo>
                    <a:pt x="1" y="75"/>
                  </a:lnTo>
                  <a:lnTo>
                    <a:pt x="1" y="113"/>
                  </a:lnTo>
                  <a:lnTo>
                    <a:pt x="19" y="150"/>
                  </a:lnTo>
                  <a:lnTo>
                    <a:pt x="38" y="187"/>
                  </a:lnTo>
                  <a:lnTo>
                    <a:pt x="75" y="187"/>
                  </a:lnTo>
                  <a:lnTo>
                    <a:pt x="113" y="206"/>
                  </a:lnTo>
                  <a:lnTo>
                    <a:pt x="225" y="299"/>
                  </a:lnTo>
                  <a:lnTo>
                    <a:pt x="299" y="374"/>
                  </a:lnTo>
                  <a:lnTo>
                    <a:pt x="392" y="467"/>
                  </a:lnTo>
                  <a:lnTo>
                    <a:pt x="486" y="616"/>
                  </a:lnTo>
                  <a:lnTo>
                    <a:pt x="579" y="802"/>
                  </a:lnTo>
                  <a:lnTo>
                    <a:pt x="691" y="1026"/>
                  </a:lnTo>
                  <a:lnTo>
                    <a:pt x="802" y="1306"/>
                  </a:lnTo>
                  <a:lnTo>
                    <a:pt x="914" y="1623"/>
                  </a:lnTo>
                  <a:lnTo>
                    <a:pt x="1026" y="2014"/>
                  </a:lnTo>
                  <a:lnTo>
                    <a:pt x="1138" y="2480"/>
                  </a:lnTo>
                  <a:lnTo>
                    <a:pt x="1250" y="3002"/>
                  </a:lnTo>
                  <a:lnTo>
                    <a:pt x="1343" y="3617"/>
                  </a:lnTo>
                  <a:lnTo>
                    <a:pt x="1436" y="4289"/>
                  </a:lnTo>
                  <a:lnTo>
                    <a:pt x="1455" y="4326"/>
                  </a:lnTo>
                  <a:lnTo>
                    <a:pt x="1474" y="4363"/>
                  </a:lnTo>
                  <a:lnTo>
                    <a:pt x="1492" y="4382"/>
                  </a:lnTo>
                  <a:lnTo>
                    <a:pt x="1548" y="4382"/>
                  </a:lnTo>
                  <a:lnTo>
                    <a:pt x="1585" y="4363"/>
                  </a:lnTo>
                  <a:lnTo>
                    <a:pt x="1604" y="4345"/>
                  </a:lnTo>
                  <a:lnTo>
                    <a:pt x="1623" y="4307"/>
                  </a:lnTo>
                  <a:lnTo>
                    <a:pt x="1623" y="4270"/>
                  </a:lnTo>
                  <a:lnTo>
                    <a:pt x="1530" y="3562"/>
                  </a:lnTo>
                  <a:lnTo>
                    <a:pt x="1436" y="2928"/>
                  </a:lnTo>
                  <a:lnTo>
                    <a:pt x="1324" y="2387"/>
                  </a:lnTo>
                  <a:lnTo>
                    <a:pt x="1213" y="1902"/>
                  </a:lnTo>
                  <a:lnTo>
                    <a:pt x="1082" y="1511"/>
                  </a:lnTo>
                  <a:lnTo>
                    <a:pt x="970" y="1157"/>
                  </a:lnTo>
                  <a:lnTo>
                    <a:pt x="840" y="877"/>
                  </a:lnTo>
                  <a:lnTo>
                    <a:pt x="728" y="635"/>
                  </a:lnTo>
                  <a:lnTo>
                    <a:pt x="616" y="448"/>
                  </a:lnTo>
                  <a:lnTo>
                    <a:pt x="504" y="299"/>
                  </a:lnTo>
                  <a:lnTo>
                    <a:pt x="411" y="187"/>
                  </a:lnTo>
                  <a:lnTo>
                    <a:pt x="318" y="113"/>
                  </a:lnTo>
                  <a:lnTo>
                    <a:pt x="243" y="57"/>
                  </a:lnTo>
                  <a:lnTo>
                    <a:pt x="187" y="19"/>
                  </a:lnTo>
                  <a:lnTo>
                    <a:pt x="113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5" name="Google Shape;2975;p45"/>
            <p:cNvSpPr/>
            <p:nvPr/>
          </p:nvSpPr>
          <p:spPr>
            <a:xfrm>
              <a:off x="4325225" y="3891250"/>
              <a:ext cx="113275" cy="144525"/>
            </a:xfrm>
            <a:custGeom>
              <a:avLst/>
              <a:gdLst/>
              <a:ahLst/>
              <a:cxnLst/>
              <a:rect l="l" t="t" r="r" b="b"/>
              <a:pathLst>
                <a:path w="4531" h="5781" extrusionOk="0">
                  <a:moveTo>
                    <a:pt x="2760" y="1"/>
                  </a:moveTo>
                  <a:lnTo>
                    <a:pt x="1" y="4792"/>
                  </a:lnTo>
                  <a:lnTo>
                    <a:pt x="1287" y="5780"/>
                  </a:lnTo>
                  <a:lnTo>
                    <a:pt x="4531" y="1194"/>
                  </a:lnTo>
                  <a:lnTo>
                    <a:pt x="2760" y="1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6" name="Google Shape;2976;p45"/>
            <p:cNvSpPr/>
            <p:nvPr/>
          </p:nvSpPr>
          <p:spPr>
            <a:xfrm>
              <a:off x="4339200" y="3897775"/>
              <a:ext cx="383625" cy="359375"/>
            </a:xfrm>
            <a:custGeom>
              <a:avLst/>
              <a:gdLst/>
              <a:ahLst/>
              <a:cxnLst/>
              <a:rect l="l" t="t" r="r" b="b"/>
              <a:pathLst>
                <a:path w="15345" h="14375" extrusionOk="0">
                  <a:moveTo>
                    <a:pt x="3375" y="1"/>
                  </a:moveTo>
                  <a:lnTo>
                    <a:pt x="1" y="5594"/>
                  </a:lnTo>
                  <a:lnTo>
                    <a:pt x="467" y="6060"/>
                  </a:lnTo>
                  <a:lnTo>
                    <a:pt x="1008" y="6582"/>
                  </a:lnTo>
                  <a:lnTo>
                    <a:pt x="1735" y="7272"/>
                  </a:lnTo>
                  <a:lnTo>
                    <a:pt x="2611" y="8055"/>
                  </a:lnTo>
                  <a:lnTo>
                    <a:pt x="3599" y="8912"/>
                  </a:lnTo>
                  <a:lnTo>
                    <a:pt x="4699" y="9826"/>
                  </a:lnTo>
                  <a:lnTo>
                    <a:pt x="5277" y="10273"/>
                  </a:lnTo>
                  <a:lnTo>
                    <a:pt x="5855" y="10739"/>
                  </a:lnTo>
                  <a:lnTo>
                    <a:pt x="6451" y="11187"/>
                  </a:lnTo>
                  <a:lnTo>
                    <a:pt x="7067" y="11615"/>
                  </a:lnTo>
                  <a:lnTo>
                    <a:pt x="7682" y="12044"/>
                  </a:lnTo>
                  <a:lnTo>
                    <a:pt x="8297" y="12436"/>
                  </a:lnTo>
                  <a:lnTo>
                    <a:pt x="8894" y="12809"/>
                  </a:lnTo>
                  <a:lnTo>
                    <a:pt x="9509" y="13163"/>
                  </a:lnTo>
                  <a:lnTo>
                    <a:pt x="10105" y="13480"/>
                  </a:lnTo>
                  <a:lnTo>
                    <a:pt x="10702" y="13741"/>
                  </a:lnTo>
                  <a:lnTo>
                    <a:pt x="11280" y="13983"/>
                  </a:lnTo>
                  <a:lnTo>
                    <a:pt x="11821" y="14151"/>
                  </a:lnTo>
                  <a:lnTo>
                    <a:pt x="12100" y="14226"/>
                  </a:lnTo>
                  <a:lnTo>
                    <a:pt x="12361" y="14300"/>
                  </a:lnTo>
                  <a:lnTo>
                    <a:pt x="12622" y="14337"/>
                  </a:lnTo>
                  <a:lnTo>
                    <a:pt x="12865" y="14375"/>
                  </a:lnTo>
                  <a:lnTo>
                    <a:pt x="13349" y="14375"/>
                  </a:lnTo>
                  <a:lnTo>
                    <a:pt x="13592" y="14356"/>
                  </a:lnTo>
                  <a:lnTo>
                    <a:pt x="13815" y="14337"/>
                  </a:lnTo>
                  <a:lnTo>
                    <a:pt x="14021" y="14281"/>
                  </a:lnTo>
                  <a:lnTo>
                    <a:pt x="14226" y="14207"/>
                  </a:lnTo>
                  <a:lnTo>
                    <a:pt x="14412" y="14132"/>
                  </a:lnTo>
                  <a:lnTo>
                    <a:pt x="14598" y="14020"/>
                  </a:lnTo>
                  <a:lnTo>
                    <a:pt x="14785" y="13815"/>
                  </a:lnTo>
                  <a:lnTo>
                    <a:pt x="14953" y="13610"/>
                  </a:lnTo>
                  <a:lnTo>
                    <a:pt x="15083" y="13405"/>
                  </a:lnTo>
                  <a:lnTo>
                    <a:pt x="15176" y="13181"/>
                  </a:lnTo>
                  <a:lnTo>
                    <a:pt x="15251" y="12958"/>
                  </a:lnTo>
                  <a:lnTo>
                    <a:pt x="15307" y="12734"/>
                  </a:lnTo>
                  <a:lnTo>
                    <a:pt x="15344" y="12492"/>
                  </a:lnTo>
                  <a:lnTo>
                    <a:pt x="15344" y="12249"/>
                  </a:lnTo>
                  <a:lnTo>
                    <a:pt x="15326" y="12007"/>
                  </a:lnTo>
                  <a:lnTo>
                    <a:pt x="15288" y="11746"/>
                  </a:lnTo>
                  <a:lnTo>
                    <a:pt x="15232" y="11485"/>
                  </a:lnTo>
                  <a:lnTo>
                    <a:pt x="15158" y="11224"/>
                  </a:lnTo>
                  <a:lnTo>
                    <a:pt x="15046" y="10963"/>
                  </a:lnTo>
                  <a:lnTo>
                    <a:pt x="14934" y="10683"/>
                  </a:lnTo>
                  <a:lnTo>
                    <a:pt x="14804" y="10422"/>
                  </a:lnTo>
                  <a:lnTo>
                    <a:pt x="14654" y="10143"/>
                  </a:lnTo>
                  <a:lnTo>
                    <a:pt x="14487" y="9863"/>
                  </a:lnTo>
                  <a:lnTo>
                    <a:pt x="14300" y="9583"/>
                  </a:lnTo>
                  <a:lnTo>
                    <a:pt x="13890" y="9024"/>
                  </a:lnTo>
                  <a:lnTo>
                    <a:pt x="13424" y="8446"/>
                  </a:lnTo>
                  <a:lnTo>
                    <a:pt x="12921" y="7868"/>
                  </a:lnTo>
                  <a:lnTo>
                    <a:pt x="12380" y="7290"/>
                  </a:lnTo>
                  <a:lnTo>
                    <a:pt x="11802" y="6731"/>
                  </a:lnTo>
                  <a:lnTo>
                    <a:pt x="11205" y="6172"/>
                  </a:lnTo>
                  <a:lnTo>
                    <a:pt x="10590" y="5612"/>
                  </a:lnTo>
                  <a:lnTo>
                    <a:pt x="9956" y="5053"/>
                  </a:lnTo>
                  <a:lnTo>
                    <a:pt x="9322" y="4531"/>
                  </a:lnTo>
                  <a:lnTo>
                    <a:pt x="8055" y="3524"/>
                  </a:lnTo>
                  <a:lnTo>
                    <a:pt x="6843" y="2592"/>
                  </a:lnTo>
                  <a:lnTo>
                    <a:pt x="5724" y="1772"/>
                  </a:lnTo>
                  <a:lnTo>
                    <a:pt x="4028" y="541"/>
                  </a:lnTo>
                  <a:lnTo>
                    <a:pt x="3543" y="169"/>
                  </a:lnTo>
                  <a:lnTo>
                    <a:pt x="3413" y="57"/>
                  </a:lnTo>
                  <a:lnTo>
                    <a:pt x="3375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7" name="Google Shape;2977;p45"/>
            <p:cNvSpPr/>
            <p:nvPr/>
          </p:nvSpPr>
          <p:spPr>
            <a:xfrm>
              <a:off x="4337350" y="3913150"/>
              <a:ext cx="45225" cy="75075"/>
            </a:xfrm>
            <a:custGeom>
              <a:avLst/>
              <a:gdLst/>
              <a:ahLst/>
              <a:cxnLst/>
              <a:rect l="l" t="t" r="r" b="b"/>
              <a:pathLst>
                <a:path w="1809" h="3003" extrusionOk="0">
                  <a:moveTo>
                    <a:pt x="1678" y="1"/>
                  </a:moveTo>
                  <a:lnTo>
                    <a:pt x="1660" y="20"/>
                  </a:lnTo>
                  <a:lnTo>
                    <a:pt x="1622" y="57"/>
                  </a:lnTo>
                  <a:lnTo>
                    <a:pt x="19" y="2853"/>
                  </a:lnTo>
                  <a:lnTo>
                    <a:pt x="0" y="2891"/>
                  </a:lnTo>
                  <a:lnTo>
                    <a:pt x="19" y="2928"/>
                  </a:lnTo>
                  <a:lnTo>
                    <a:pt x="19" y="2965"/>
                  </a:lnTo>
                  <a:lnTo>
                    <a:pt x="56" y="2984"/>
                  </a:lnTo>
                  <a:lnTo>
                    <a:pt x="112" y="3003"/>
                  </a:lnTo>
                  <a:lnTo>
                    <a:pt x="149" y="2984"/>
                  </a:lnTo>
                  <a:lnTo>
                    <a:pt x="187" y="2947"/>
                  </a:lnTo>
                  <a:lnTo>
                    <a:pt x="1790" y="150"/>
                  </a:lnTo>
                  <a:lnTo>
                    <a:pt x="1809" y="113"/>
                  </a:lnTo>
                  <a:lnTo>
                    <a:pt x="1809" y="76"/>
                  </a:lnTo>
                  <a:lnTo>
                    <a:pt x="1790" y="38"/>
                  </a:lnTo>
                  <a:lnTo>
                    <a:pt x="1753" y="20"/>
                  </a:lnTo>
                  <a:lnTo>
                    <a:pt x="1715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8" name="Google Shape;2978;p45"/>
            <p:cNvSpPr/>
            <p:nvPr/>
          </p:nvSpPr>
          <p:spPr>
            <a:xfrm>
              <a:off x="4417975" y="3895450"/>
              <a:ext cx="275025" cy="208375"/>
            </a:xfrm>
            <a:custGeom>
              <a:avLst/>
              <a:gdLst/>
              <a:ahLst/>
              <a:cxnLst/>
              <a:rect l="l" t="t" r="r" b="b"/>
              <a:pathLst>
                <a:path w="11001" h="8335" extrusionOk="0">
                  <a:moveTo>
                    <a:pt x="168" y="0"/>
                  </a:moveTo>
                  <a:lnTo>
                    <a:pt x="150" y="38"/>
                  </a:lnTo>
                  <a:lnTo>
                    <a:pt x="19" y="243"/>
                  </a:lnTo>
                  <a:lnTo>
                    <a:pt x="1" y="280"/>
                  </a:lnTo>
                  <a:lnTo>
                    <a:pt x="19" y="317"/>
                  </a:lnTo>
                  <a:lnTo>
                    <a:pt x="19" y="336"/>
                  </a:lnTo>
                  <a:lnTo>
                    <a:pt x="56" y="373"/>
                  </a:lnTo>
                  <a:lnTo>
                    <a:pt x="94" y="392"/>
                  </a:lnTo>
                  <a:lnTo>
                    <a:pt x="131" y="373"/>
                  </a:lnTo>
                  <a:lnTo>
                    <a:pt x="168" y="373"/>
                  </a:lnTo>
                  <a:lnTo>
                    <a:pt x="187" y="336"/>
                  </a:lnTo>
                  <a:lnTo>
                    <a:pt x="262" y="224"/>
                  </a:lnTo>
                  <a:lnTo>
                    <a:pt x="10832" y="8315"/>
                  </a:lnTo>
                  <a:lnTo>
                    <a:pt x="10907" y="8334"/>
                  </a:lnTo>
                  <a:lnTo>
                    <a:pt x="10944" y="8315"/>
                  </a:lnTo>
                  <a:lnTo>
                    <a:pt x="10981" y="8297"/>
                  </a:lnTo>
                  <a:lnTo>
                    <a:pt x="11000" y="8259"/>
                  </a:lnTo>
                  <a:lnTo>
                    <a:pt x="11000" y="8222"/>
                  </a:lnTo>
                  <a:lnTo>
                    <a:pt x="10981" y="8185"/>
                  </a:lnTo>
                  <a:lnTo>
                    <a:pt x="10963" y="8148"/>
                  </a:lnTo>
                  <a:lnTo>
                    <a:pt x="280" y="19"/>
                  </a:lnTo>
                  <a:lnTo>
                    <a:pt x="24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9" name="Google Shape;2979;p45"/>
            <p:cNvSpPr/>
            <p:nvPr/>
          </p:nvSpPr>
          <p:spPr>
            <a:xfrm>
              <a:off x="4336400" y="4025950"/>
              <a:ext cx="189725" cy="170150"/>
            </a:xfrm>
            <a:custGeom>
              <a:avLst/>
              <a:gdLst/>
              <a:ahLst/>
              <a:cxnLst/>
              <a:rect l="l" t="t" r="r" b="b"/>
              <a:pathLst>
                <a:path w="7589" h="6806" extrusionOk="0">
                  <a:moveTo>
                    <a:pt x="318" y="1"/>
                  </a:moveTo>
                  <a:lnTo>
                    <a:pt x="281" y="19"/>
                  </a:lnTo>
                  <a:lnTo>
                    <a:pt x="243" y="57"/>
                  </a:lnTo>
                  <a:lnTo>
                    <a:pt x="20" y="429"/>
                  </a:lnTo>
                  <a:lnTo>
                    <a:pt x="1" y="448"/>
                  </a:lnTo>
                  <a:lnTo>
                    <a:pt x="1" y="485"/>
                  </a:lnTo>
                  <a:lnTo>
                    <a:pt x="20" y="523"/>
                  </a:lnTo>
                  <a:lnTo>
                    <a:pt x="38" y="541"/>
                  </a:lnTo>
                  <a:lnTo>
                    <a:pt x="821" y="1231"/>
                  </a:lnTo>
                  <a:lnTo>
                    <a:pt x="2723" y="2853"/>
                  </a:lnTo>
                  <a:lnTo>
                    <a:pt x="5109" y="4885"/>
                  </a:lnTo>
                  <a:lnTo>
                    <a:pt x="6321" y="5892"/>
                  </a:lnTo>
                  <a:lnTo>
                    <a:pt x="7421" y="6787"/>
                  </a:lnTo>
                  <a:lnTo>
                    <a:pt x="7458" y="6805"/>
                  </a:lnTo>
                  <a:lnTo>
                    <a:pt x="7533" y="6805"/>
                  </a:lnTo>
                  <a:lnTo>
                    <a:pt x="7570" y="6768"/>
                  </a:lnTo>
                  <a:lnTo>
                    <a:pt x="7589" y="6731"/>
                  </a:lnTo>
                  <a:lnTo>
                    <a:pt x="7589" y="6694"/>
                  </a:lnTo>
                  <a:lnTo>
                    <a:pt x="7570" y="6656"/>
                  </a:lnTo>
                  <a:lnTo>
                    <a:pt x="7551" y="6638"/>
                  </a:lnTo>
                  <a:lnTo>
                    <a:pt x="6507" y="5799"/>
                  </a:lnTo>
                  <a:lnTo>
                    <a:pt x="5389" y="4866"/>
                  </a:lnTo>
                  <a:lnTo>
                    <a:pt x="3133" y="2946"/>
                  </a:lnTo>
                  <a:lnTo>
                    <a:pt x="1250" y="1343"/>
                  </a:lnTo>
                  <a:lnTo>
                    <a:pt x="225" y="448"/>
                  </a:lnTo>
                  <a:lnTo>
                    <a:pt x="411" y="150"/>
                  </a:lnTo>
                  <a:lnTo>
                    <a:pt x="430" y="112"/>
                  </a:lnTo>
                  <a:lnTo>
                    <a:pt x="430" y="75"/>
                  </a:lnTo>
                  <a:lnTo>
                    <a:pt x="411" y="38"/>
                  </a:lnTo>
                  <a:lnTo>
                    <a:pt x="374" y="19"/>
                  </a:lnTo>
                  <a:lnTo>
                    <a:pt x="355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80" name="Google Shape;2980;p45"/>
          <p:cNvGrpSpPr/>
          <p:nvPr/>
        </p:nvGrpSpPr>
        <p:grpSpPr>
          <a:xfrm>
            <a:off x="1551000" y="452264"/>
            <a:ext cx="6042000" cy="4363911"/>
            <a:chOff x="1551000" y="452264"/>
            <a:chExt cx="6042000" cy="4363911"/>
          </a:xfrm>
        </p:grpSpPr>
        <p:sp>
          <p:nvSpPr>
            <p:cNvPr id="2981" name="Google Shape;2981;p45"/>
            <p:cNvSpPr/>
            <p:nvPr/>
          </p:nvSpPr>
          <p:spPr>
            <a:xfrm>
              <a:off x="1551000" y="4440875"/>
              <a:ext cx="6042000" cy="3753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82" name="Google Shape;2982;p45"/>
            <p:cNvGrpSpPr/>
            <p:nvPr/>
          </p:nvGrpSpPr>
          <p:grpSpPr>
            <a:xfrm>
              <a:off x="1705800" y="452264"/>
              <a:ext cx="5732400" cy="4147136"/>
              <a:chOff x="628875" y="452264"/>
              <a:chExt cx="5732400" cy="4147136"/>
            </a:xfrm>
          </p:grpSpPr>
          <p:sp>
            <p:nvSpPr>
              <p:cNvPr id="2983" name="Google Shape;2983;p45"/>
              <p:cNvSpPr/>
              <p:nvPr/>
            </p:nvSpPr>
            <p:spPr>
              <a:xfrm>
                <a:off x="713225" y="617500"/>
                <a:ext cx="5598900" cy="3981900"/>
              </a:xfrm>
              <a:prstGeom prst="roundRect">
                <a:avLst>
                  <a:gd name="adj" fmla="val 5289"/>
                </a:avLst>
              </a:pr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84" name="Google Shape;2984;p45"/>
              <p:cNvSpPr/>
              <p:nvPr/>
            </p:nvSpPr>
            <p:spPr>
              <a:xfrm>
                <a:off x="628875" y="527550"/>
                <a:ext cx="5732400" cy="433500"/>
              </a:xfrm>
              <a:prstGeom prst="roundRect">
                <a:avLst>
                  <a:gd name="adj" fmla="val 13206"/>
                </a:avLst>
              </a:prstGeom>
              <a:solidFill>
                <a:srgbClr val="2D8C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985" name="Google Shape;2985;p45"/>
              <p:cNvGrpSpPr/>
              <p:nvPr/>
            </p:nvGrpSpPr>
            <p:grpSpPr>
              <a:xfrm>
                <a:off x="81695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2986" name="Google Shape;2986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87" name="Google Shape;2987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988" name="Google Shape;2988;p45"/>
              <p:cNvGrpSpPr/>
              <p:nvPr/>
            </p:nvGrpSpPr>
            <p:grpSpPr>
              <a:xfrm>
                <a:off x="124476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2989" name="Google Shape;2989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90" name="Google Shape;2990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991" name="Google Shape;2991;p45"/>
              <p:cNvGrpSpPr/>
              <p:nvPr/>
            </p:nvGrpSpPr>
            <p:grpSpPr>
              <a:xfrm>
                <a:off x="167257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2992" name="Google Shape;2992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93" name="Google Shape;2993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994" name="Google Shape;2994;p45"/>
              <p:cNvGrpSpPr/>
              <p:nvPr/>
            </p:nvGrpSpPr>
            <p:grpSpPr>
              <a:xfrm>
                <a:off x="210038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2995" name="Google Shape;2995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96" name="Google Shape;2996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2997" name="Google Shape;2997;p45"/>
              <p:cNvGrpSpPr/>
              <p:nvPr/>
            </p:nvGrpSpPr>
            <p:grpSpPr>
              <a:xfrm>
                <a:off x="252820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2998" name="Google Shape;2998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999" name="Google Shape;2999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000" name="Google Shape;3000;p45"/>
              <p:cNvGrpSpPr/>
              <p:nvPr/>
            </p:nvGrpSpPr>
            <p:grpSpPr>
              <a:xfrm>
                <a:off x="295601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3001" name="Google Shape;3001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02" name="Google Shape;3002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003" name="Google Shape;3003;p45"/>
              <p:cNvGrpSpPr/>
              <p:nvPr/>
            </p:nvGrpSpPr>
            <p:grpSpPr>
              <a:xfrm>
                <a:off x="338382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3004" name="Google Shape;3004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05" name="Google Shape;3005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006" name="Google Shape;3006;p45"/>
              <p:cNvGrpSpPr/>
              <p:nvPr/>
            </p:nvGrpSpPr>
            <p:grpSpPr>
              <a:xfrm>
                <a:off x="381163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3007" name="Google Shape;3007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08" name="Google Shape;3008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009" name="Google Shape;3009;p45"/>
              <p:cNvGrpSpPr/>
              <p:nvPr/>
            </p:nvGrpSpPr>
            <p:grpSpPr>
              <a:xfrm>
                <a:off x="423945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3010" name="Google Shape;3010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11" name="Google Shape;3011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012" name="Google Shape;3012;p45"/>
              <p:cNvGrpSpPr/>
              <p:nvPr/>
            </p:nvGrpSpPr>
            <p:grpSpPr>
              <a:xfrm>
                <a:off x="4667263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3013" name="Google Shape;3013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14" name="Google Shape;3014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015" name="Google Shape;3015;p45"/>
              <p:cNvGrpSpPr/>
              <p:nvPr/>
            </p:nvGrpSpPr>
            <p:grpSpPr>
              <a:xfrm>
                <a:off x="5095075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3016" name="Google Shape;3016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17" name="Google Shape;3017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018" name="Google Shape;3018;p45"/>
              <p:cNvGrpSpPr/>
              <p:nvPr/>
            </p:nvGrpSpPr>
            <p:grpSpPr>
              <a:xfrm>
                <a:off x="5522888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3019" name="Google Shape;3019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20" name="Google Shape;3020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  <p:grpSp>
            <p:nvGrpSpPr>
              <p:cNvPr id="3021" name="Google Shape;3021;p45"/>
              <p:cNvGrpSpPr/>
              <p:nvPr/>
            </p:nvGrpSpPr>
            <p:grpSpPr>
              <a:xfrm>
                <a:off x="5950700" y="452264"/>
                <a:ext cx="196200" cy="375250"/>
                <a:chOff x="816950" y="467150"/>
                <a:chExt cx="196200" cy="375250"/>
              </a:xfrm>
            </p:grpSpPr>
            <p:sp>
              <p:nvSpPr>
                <p:cNvPr id="3022" name="Google Shape;3022;p45"/>
                <p:cNvSpPr/>
                <p:nvPr/>
              </p:nvSpPr>
              <p:spPr>
                <a:xfrm>
                  <a:off x="816950" y="646200"/>
                  <a:ext cx="196200" cy="196200"/>
                </a:xfrm>
                <a:prstGeom prst="ellipse">
                  <a:avLst/>
                </a:prstGeom>
                <a:solidFill>
                  <a:schemeClr val="lt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3023" name="Google Shape;3023;p45"/>
                <p:cNvSpPr/>
                <p:nvPr/>
              </p:nvSpPr>
              <p:spPr>
                <a:xfrm>
                  <a:off x="871100" y="467150"/>
                  <a:ext cx="87900" cy="310800"/>
                </a:xfrm>
                <a:prstGeom prst="roundRect">
                  <a:avLst>
                    <a:gd name="adj" fmla="val 50000"/>
                  </a:avLst>
                </a:prstGeom>
                <a:solidFill>
                  <a:schemeClr val="dk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</p:grpSp>
      <p:grpSp>
        <p:nvGrpSpPr>
          <p:cNvPr id="3025" name="Google Shape;3025;p45"/>
          <p:cNvGrpSpPr/>
          <p:nvPr/>
        </p:nvGrpSpPr>
        <p:grpSpPr>
          <a:xfrm>
            <a:off x="387982" y="312546"/>
            <a:ext cx="969437" cy="969860"/>
            <a:chOff x="769800" y="2509975"/>
            <a:chExt cx="1145500" cy="1146000"/>
          </a:xfrm>
        </p:grpSpPr>
        <p:sp>
          <p:nvSpPr>
            <p:cNvPr id="3026" name="Google Shape;3026;p45"/>
            <p:cNvSpPr/>
            <p:nvPr/>
          </p:nvSpPr>
          <p:spPr>
            <a:xfrm>
              <a:off x="769800" y="2509975"/>
              <a:ext cx="1145500" cy="1146000"/>
            </a:xfrm>
            <a:custGeom>
              <a:avLst/>
              <a:gdLst/>
              <a:ahLst/>
              <a:cxnLst/>
              <a:rect l="l" t="t" r="r" b="b"/>
              <a:pathLst>
                <a:path w="45820" h="45840" extrusionOk="0">
                  <a:moveTo>
                    <a:pt x="22317" y="1"/>
                  </a:moveTo>
                  <a:lnTo>
                    <a:pt x="21735" y="41"/>
                  </a:lnTo>
                  <a:lnTo>
                    <a:pt x="21152" y="61"/>
                  </a:lnTo>
                  <a:lnTo>
                    <a:pt x="20569" y="121"/>
                  </a:lnTo>
                  <a:lnTo>
                    <a:pt x="19987" y="181"/>
                  </a:lnTo>
                  <a:lnTo>
                    <a:pt x="19425" y="262"/>
                  </a:lnTo>
                  <a:lnTo>
                    <a:pt x="18842" y="362"/>
                  </a:lnTo>
                  <a:lnTo>
                    <a:pt x="18280" y="463"/>
                  </a:lnTo>
                  <a:lnTo>
                    <a:pt x="17737" y="583"/>
                  </a:lnTo>
                  <a:lnTo>
                    <a:pt x="17175" y="724"/>
                  </a:lnTo>
                  <a:lnTo>
                    <a:pt x="16632" y="864"/>
                  </a:lnTo>
                  <a:lnTo>
                    <a:pt x="16090" y="1025"/>
                  </a:lnTo>
                  <a:lnTo>
                    <a:pt x="15568" y="1206"/>
                  </a:lnTo>
                  <a:lnTo>
                    <a:pt x="15025" y="1387"/>
                  </a:lnTo>
                  <a:lnTo>
                    <a:pt x="14503" y="1588"/>
                  </a:lnTo>
                  <a:lnTo>
                    <a:pt x="13981" y="1808"/>
                  </a:lnTo>
                  <a:lnTo>
                    <a:pt x="13479" y="2029"/>
                  </a:lnTo>
                  <a:lnTo>
                    <a:pt x="12977" y="2270"/>
                  </a:lnTo>
                  <a:lnTo>
                    <a:pt x="12474" y="2512"/>
                  </a:lnTo>
                  <a:lnTo>
                    <a:pt x="11992" y="2773"/>
                  </a:lnTo>
                  <a:lnTo>
                    <a:pt x="11510" y="3034"/>
                  </a:lnTo>
                  <a:lnTo>
                    <a:pt x="11028" y="3315"/>
                  </a:lnTo>
                  <a:lnTo>
                    <a:pt x="10566" y="3616"/>
                  </a:lnTo>
                  <a:lnTo>
                    <a:pt x="10104" y="3918"/>
                  </a:lnTo>
                  <a:lnTo>
                    <a:pt x="9642" y="4239"/>
                  </a:lnTo>
                  <a:lnTo>
                    <a:pt x="9200" y="4560"/>
                  </a:lnTo>
                  <a:lnTo>
                    <a:pt x="8758" y="4882"/>
                  </a:lnTo>
                  <a:lnTo>
                    <a:pt x="8336" y="5243"/>
                  </a:lnTo>
                  <a:lnTo>
                    <a:pt x="7915" y="5585"/>
                  </a:lnTo>
                  <a:lnTo>
                    <a:pt x="7493" y="5946"/>
                  </a:lnTo>
                  <a:lnTo>
                    <a:pt x="7091" y="6328"/>
                  </a:lnTo>
                  <a:lnTo>
                    <a:pt x="6709" y="6710"/>
                  </a:lnTo>
                  <a:lnTo>
                    <a:pt x="6328" y="7112"/>
                  </a:lnTo>
                  <a:lnTo>
                    <a:pt x="5946" y="7513"/>
                  </a:lnTo>
                  <a:lnTo>
                    <a:pt x="5584" y="7915"/>
                  </a:lnTo>
                  <a:lnTo>
                    <a:pt x="5223" y="8337"/>
                  </a:lnTo>
                  <a:lnTo>
                    <a:pt x="4881" y="8779"/>
                  </a:lnTo>
                  <a:lnTo>
                    <a:pt x="4540" y="9201"/>
                  </a:lnTo>
                  <a:lnTo>
                    <a:pt x="4219" y="9663"/>
                  </a:lnTo>
                  <a:lnTo>
                    <a:pt x="3897" y="10105"/>
                  </a:lnTo>
                  <a:lnTo>
                    <a:pt x="3596" y="10567"/>
                  </a:lnTo>
                  <a:lnTo>
                    <a:pt x="3315" y="11029"/>
                  </a:lnTo>
                  <a:lnTo>
                    <a:pt x="3033" y="11511"/>
                  </a:lnTo>
                  <a:lnTo>
                    <a:pt x="2752" y="11993"/>
                  </a:lnTo>
                  <a:lnTo>
                    <a:pt x="2491" y="12495"/>
                  </a:lnTo>
                  <a:lnTo>
                    <a:pt x="2250" y="12977"/>
                  </a:lnTo>
                  <a:lnTo>
                    <a:pt x="2009" y="13479"/>
                  </a:lnTo>
                  <a:lnTo>
                    <a:pt x="1788" y="14001"/>
                  </a:lnTo>
                  <a:lnTo>
                    <a:pt x="1587" y="14524"/>
                  </a:lnTo>
                  <a:lnTo>
                    <a:pt x="1386" y="15046"/>
                  </a:lnTo>
                  <a:lnTo>
                    <a:pt x="1205" y="15568"/>
                  </a:lnTo>
                  <a:lnTo>
                    <a:pt x="1025" y="16111"/>
                  </a:lnTo>
                  <a:lnTo>
                    <a:pt x="864" y="16653"/>
                  </a:lnTo>
                  <a:lnTo>
                    <a:pt x="723" y="17195"/>
                  </a:lnTo>
                  <a:lnTo>
                    <a:pt x="583" y="17738"/>
                  </a:lnTo>
                  <a:lnTo>
                    <a:pt x="462" y="18300"/>
                  </a:lnTo>
                  <a:lnTo>
                    <a:pt x="342" y="18863"/>
                  </a:lnTo>
                  <a:lnTo>
                    <a:pt x="261" y="19425"/>
                  </a:lnTo>
                  <a:lnTo>
                    <a:pt x="181" y="20008"/>
                  </a:lnTo>
                  <a:lnTo>
                    <a:pt x="101" y="20570"/>
                  </a:lnTo>
                  <a:lnTo>
                    <a:pt x="60" y="21152"/>
                  </a:lnTo>
                  <a:lnTo>
                    <a:pt x="20" y="21735"/>
                  </a:lnTo>
                  <a:lnTo>
                    <a:pt x="0" y="22318"/>
                  </a:lnTo>
                  <a:lnTo>
                    <a:pt x="0" y="22920"/>
                  </a:lnTo>
                  <a:lnTo>
                    <a:pt x="0" y="23503"/>
                  </a:lnTo>
                  <a:lnTo>
                    <a:pt x="20" y="24105"/>
                  </a:lnTo>
                  <a:lnTo>
                    <a:pt x="60" y="24688"/>
                  </a:lnTo>
                  <a:lnTo>
                    <a:pt x="101" y="25270"/>
                  </a:lnTo>
                  <a:lnTo>
                    <a:pt x="181" y="25833"/>
                  </a:lnTo>
                  <a:lnTo>
                    <a:pt x="261" y="26415"/>
                  </a:lnTo>
                  <a:lnTo>
                    <a:pt x="342" y="26978"/>
                  </a:lnTo>
                  <a:lnTo>
                    <a:pt x="462" y="27540"/>
                  </a:lnTo>
                  <a:lnTo>
                    <a:pt x="583" y="28103"/>
                  </a:lnTo>
                  <a:lnTo>
                    <a:pt x="723" y="28645"/>
                  </a:lnTo>
                  <a:lnTo>
                    <a:pt x="864" y="29187"/>
                  </a:lnTo>
                  <a:lnTo>
                    <a:pt x="1025" y="29730"/>
                  </a:lnTo>
                  <a:lnTo>
                    <a:pt x="1205" y="30272"/>
                  </a:lnTo>
                  <a:lnTo>
                    <a:pt x="1386" y="30794"/>
                  </a:lnTo>
                  <a:lnTo>
                    <a:pt x="1587" y="31317"/>
                  </a:lnTo>
                  <a:lnTo>
                    <a:pt x="1788" y="31839"/>
                  </a:lnTo>
                  <a:lnTo>
                    <a:pt x="2009" y="32341"/>
                  </a:lnTo>
                  <a:lnTo>
                    <a:pt x="2250" y="32843"/>
                  </a:lnTo>
                  <a:lnTo>
                    <a:pt x="2491" y="33345"/>
                  </a:lnTo>
                  <a:lnTo>
                    <a:pt x="2752" y="33848"/>
                  </a:lnTo>
                  <a:lnTo>
                    <a:pt x="3033" y="34330"/>
                  </a:lnTo>
                  <a:lnTo>
                    <a:pt x="3315" y="34792"/>
                  </a:lnTo>
                  <a:lnTo>
                    <a:pt x="3596" y="35274"/>
                  </a:lnTo>
                  <a:lnTo>
                    <a:pt x="3897" y="35736"/>
                  </a:lnTo>
                  <a:lnTo>
                    <a:pt x="4219" y="36178"/>
                  </a:lnTo>
                  <a:lnTo>
                    <a:pt x="4540" y="36620"/>
                  </a:lnTo>
                  <a:lnTo>
                    <a:pt x="4881" y="37062"/>
                  </a:lnTo>
                  <a:lnTo>
                    <a:pt x="5223" y="37504"/>
                  </a:lnTo>
                  <a:lnTo>
                    <a:pt x="5584" y="37905"/>
                  </a:lnTo>
                  <a:lnTo>
                    <a:pt x="5946" y="38327"/>
                  </a:lnTo>
                  <a:lnTo>
                    <a:pt x="6328" y="38729"/>
                  </a:lnTo>
                  <a:lnTo>
                    <a:pt x="6709" y="39131"/>
                  </a:lnTo>
                  <a:lnTo>
                    <a:pt x="7091" y="39512"/>
                  </a:lnTo>
                  <a:lnTo>
                    <a:pt x="7493" y="39874"/>
                  </a:lnTo>
                  <a:lnTo>
                    <a:pt x="7915" y="40255"/>
                  </a:lnTo>
                  <a:lnTo>
                    <a:pt x="8336" y="40597"/>
                  </a:lnTo>
                  <a:lnTo>
                    <a:pt x="8758" y="40938"/>
                  </a:lnTo>
                  <a:lnTo>
                    <a:pt x="9200" y="41280"/>
                  </a:lnTo>
                  <a:lnTo>
                    <a:pt x="9642" y="41601"/>
                  </a:lnTo>
                  <a:lnTo>
                    <a:pt x="10104" y="41923"/>
                  </a:lnTo>
                  <a:lnTo>
                    <a:pt x="10566" y="42224"/>
                  </a:lnTo>
                  <a:lnTo>
                    <a:pt x="11028" y="42525"/>
                  </a:lnTo>
                  <a:lnTo>
                    <a:pt x="11510" y="42807"/>
                  </a:lnTo>
                  <a:lnTo>
                    <a:pt x="11992" y="43068"/>
                  </a:lnTo>
                  <a:lnTo>
                    <a:pt x="12474" y="43329"/>
                  </a:lnTo>
                  <a:lnTo>
                    <a:pt x="12977" y="43570"/>
                  </a:lnTo>
                  <a:lnTo>
                    <a:pt x="13479" y="43811"/>
                  </a:lnTo>
                  <a:lnTo>
                    <a:pt x="13981" y="44032"/>
                  </a:lnTo>
                  <a:lnTo>
                    <a:pt x="14503" y="44253"/>
                  </a:lnTo>
                  <a:lnTo>
                    <a:pt x="15025" y="44434"/>
                  </a:lnTo>
                  <a:lnTo>
                    <a:pt x="15568" y="44634"/>
                  </a:lnTo>
                  <a:lnTo>
                    <a:pt x="16090" y="44795"/>
                  </a:lnTo>
                  <a:lnTo>
                    <a:pt x="16632" y="44956"/>
                  </a:lnTo>
                  <a:lnTo>
                    <a:pt x="17175" y="45117"/>
                  </a:lnTo>
                  <a:lnTo>
                    <a:pt x="17737" y="45237"/>
                  </a:lnTo>
                  <a:lnTo>
                    <a:pt x="18280" y="45378"/>
                  </a:lnTo>
                  <a:lnTo>
                    <a:pt x="18842" y="45478"/>
                  </a:lnTo>
                  <a:lnTo>
                    <a:pt x="19425" y="45579"/>
                  </a:lnTo>
                  <a:lnTo>
                    <a:pt x="19987" y="45659"/>
                  </a:lnTo>
                  <a:lnTo>
                    <a:pt x="20569" y="45719"/>
                  </a:lnTo>
                  <a:lnTo>
                    <a:pt x="21152" y="45759"/>
                  </a:lnTo>
                  <a:lnTo>
                    <a:pt x="21735" y="45800"/>
                  </a:lnTo>
                  <a:lnTo>
                    <a:pt x="22317" y="45820"/>
                  </a:lnTo>
                  <a:lnTo>
                    <a:pt x="22900" y="45840"/>
                  </a:lnTo>
                  <a:lnTo>
                    <a:pt x="23502" y="45820"/>
                  </a:lnTo>
                  <a:lnTo>
                    <a:pt x="24085" y="45800"/>
                  </a:lnTo>
                  <a:lnTo>
                    <a:pt x="24667" y="45759"/>
                  </a:lnTo>
                  <a:lnTo>
                    <a:pt x="25250" y="45719"/>
                  </a:lnTo>
                  <a:lnTo>
                    <a:pt x="25832" y="45659"/>
                  </a:lnTo>
                  <a:lnTo>
                    <a:pt x="26395" y="45579"/>
                  </a:lnTo>
                  <a:lnTo>
                    <a:pt x="26957" y="45478"/>
                  </a:lnTo>
                  <a:lnTo>
                    <a:pt x="27520" y="45378"/>
                  </a:lnTo>
                  <a:lnTo>
                    <a:pt x="28082" y="45237"/>
                  </a:lnTo>
                  <a:lnTo>
                    <a:pt x="28645" y="45117"/>
                  </a:lnTo>
                  <a:lnTo>
                    <a:pt x="29187" y="44956"/>
                  </a:lnTo>
                  <a:lnTo>
                    <a:pt x="29729" y="44795"/>
                  </a:lnTo>
                  <a:lnTo>
                    <a:pt x="30252" y="44634"/>
                  </a:lnTo>
                  <a:lnTo>
                    <a:pt x="30794" y="44434"/>
                  </a:lnTo>
                  <a:lnTo>
                    <a:pt x="31316" y="44253"/>
                  </a:lnTo>
                  <a:lnTo>
                    <a:pt x="31818" y="44032"/>
                  </a:lnTo>
                  <a:lnTo>
                    <a:pt x="32341" y="43811"/>
                  </a:lnTo>
                  <a:lnTo>
                    <a:pt x="32843" y="43570"/>
                  </a:lnTo>
                  <a:lnTo>
                    <a:pt x="33345" y="43329"/>
                  </a:lnTo>
                  <a:lnTo>
                    <a:pt x="33827" y="43068"/>
                  </a:lnTo>
                  <a:lnTo>
                    <a:pt x="34309" y="42807"/>
                  </a:lnTo>
                  <a:lnTo>
                    <a:pt x="34791" y="42525"/>
                  </a:lnTo>
                  <a:lnTo>
                    <a:pt x="35253" y="42224"/>
                  </a:lnTo>
                  <a:lnTo>
                    <a:pt x="35715" y="41923"/>
                  </a:lnTo>
                  <a:lnTo>
                    <a:pt x="36177" y="41601"/>
                  </a:lnTo>
                  <a:lnTo>
                    <a:pt x="36619" y="41280"/>
                  </a:lnTo>
                  <a:lnTo>
                    <a:pt x="37061" y="40938"/>
                  </a:lnTo>
                  <a:lnTo>
                    <a:pt x="37483" y="40597"/>
                  </a:lnTo>
                  <a:lnTo>
                    <a:pt x="37905" y="40255"/>
                  </a:lnTo>
                  <a:lnTo>
                    <a:pt x="38306" y="39874"/>
                  </a:lnTo>
                  <a:lnTo>
                    <a:pt x="38708" y="39512"/>
                  </a:lnTo>
                  <a:lnTo>
                    <a:pt x="39110" y="39131"/>
                  </a:lnTo>
                  <a:lnTo>
                    <a:pt x="39492" y="38729"/>
                  </a:lnTo>
                  <a:lnTo>
                    <a:pt x="39873" y="38327"/>
                  </a:lnTo>
                  <a:lnTo>
                    <a:pt x="40235" y="37905"/>
                  </a:lnTo>
                  <a:lnTo>
                    <a:pt x="40596" y="37504"/>
                  </a:lnTo>
                  <a:lnTo>
                    <a:pt x="40938" y="37062"/>
                  </a:lnTo>
                  <a:lnTo>
                    <a:pt x="41279" y="36620"/>
                  </a:lnTo>
                  <a:lnTo>
                    <a:pt x="41601" y="36178"/>
                  </a:lnTo>
                  <a:lnTo>
                    <a:pt x="41902" y="35736"/>
                  </a:lnTo>
                  <a:lnTo>
                    <a:pt x="42203" y="35274"/>
                  </a:lnTo>
                  <a:lnTo>
                    <a:pt x="42505" y="34792"/>
                  </a:lnTo>
                  <a:lnTo>
                    <a:pt x="42786" y="34330"/>
                  </a:lnTo>
                  <a:lnTo>
                    <a:pt x="43067" y="33848"/>
                  </a:lnTo>
                  <a:lnTo>
                    <a:pt x="43308" y="33345"/>
                  </a:lnTo>
                  <a:lnTo>
                    <a:pt x="43569" y="32843"/>
                  </a:lnTo>
                  <a:lnTo>
                    <a:pt x="43790" y="32341"/>
                  </a:lnTo>
                  <a:lnTo>
                    <a:pt x="44031" y="31839"/>
                  </a:lnTo>
                  <a:lnTo>
                    <a:pt x="44232" y="31317"/>
                  </a:lnTo>
                  <a:lnTo>
                    <a:pt x="44433" y="30794"/>
                  </a:lnTo>
                  <a:lnTo>
                    <a:pt x="44614" y="30272"/>
                  </a:lnTo>
                  <a:lnTo>
                    <a:pt x="44795" y="29730"/>
                  </a:lnTo>
                  <a:lnTo>
                    <a:pt x="44955" y="29187"/>
                  </a:lnTo>
                  <a:lnTo>
                    <a:pt x="45096" y="28645"/>
                  </a:lnTo>
                  <a:lnTo>
                    <a:pt x="45237" y="28103"/>
                  </a:lnTo>
                  <a:lnTo>
                    <a:pt x="45357" y="27540"/>
                  </a:lnTo>
                  <a:lnTo>
                    <a:pt x="45458" y="26978"/>
                  </a:lnTo>
                  <a:lnTo>
                    <a:pt x="45558" y="26415"/>
                  </a:lnTo>
                  <a:lnTo>
                    <a:pt x="45638" y="25833"/>
                  </a:lnTo>
                  <a:lnTo>
                    <a:pt x="45699" y="25270"/>
                  </a:lnTo>
                  <a:lnTo>
                    <a:pt x="45759" y="24688"/>
                  </a:lnTo>
                  <a:lnTo>
                    <a:pt x="45799" y="24105"/>
                  </a:lnTo>
                  <a:lnTo>
                    <a:pt x="45819" y="23503"/>
                  </a:lnTo>
                  <a:lnTo>
                    <a:pt x="45819" y="22920"/>
                  </a:lnTo>
                  <a:lnTo>
                    <a:pt x="45819" y="22318"/>
                  </a:lnTo>
                  <a:lnTo>
                    <a:pt x="45799" y="21735"/>
                  </a:lnTo>
                  <a:lnTo>
                    <a:pt x="45759" y="21152"/>
                  </a:lnTo>
                  <a:lnTo>
                    <a:pt x="45699" y="20570"/>
                  </a:lnTo>
                  <a:lnTo>
                    <a:pt x="45638" y="20008"/>
                  </a:lnTo>
                  <a:lnTo>
                    <a:pt x="45558" y="19425"/>
                  </a:lnTo>
                  <a:lnTo>
                    <a:pt x="45458" y="18863"/>
                  </a:lnTo>
                  <a:lnTo>
                    <a:pt x="45357" y="18300"/>
                  </a:lnTo>
                  <a:lnTo>
                    <a:pt x="45237" y="17738"/>
                  </a:lnTo>
                  <a:lnTo>
                    <a:pt x="45096" y="17195"/>
                  </a:lnTo>
                  <a:lnTo>
                    <a:pt x="44955" y="16653"/>
                  </a:lnTo>
                  <a:lnTo>
                    <a:pt x="44795" y="16111"/>
                  </a:lnTo>
                  <a:lnTo>
                    <a:pt x="44614" y="15568"/>
                  </a:lnTo>
                  <a:lnTo>
                    <a:pt x="44433" y="15046"/>
                  </a:lnTo>
                  <a:lnTo>
                    <a:pt x="44232" y="14524"/>
                  </a:lnTo>
                  <a:lnTo>
                    <a:pt x="44031" y="14001"/>
                  </a:lnTo>
                  <a:lnTo>
                    <a:pt x="43790" y="13479"/>
                  </a:lnTo>
                  <a:lnTo>
                    <a:pt x="43569" y="12977"/>
                  </a:lnTo>
                  <a:lnTo>
                    <a:pt x="43308" y="12495"/>
                  </a:lnTo>
                  <a:lnTo>
                    <a:pt x="43067" y="11993"/>
                  </a:lnTo>
                  <a:lnTo>
                    <a:pt x="42786" y="11511"/>
                  </a:lnTo>
                  <a:lnTo>
                    <a:pt x="42505" y="11029"/>
                  </a:lnTo>
                  <a:lnTo>
                    <a:pt x="42203" y="10567"/>
                  </a:lnTo>
                  <a:lnTo>
                    <a:pt x="41902" y="10105"/>
                  </a:lnTo>
                  <a:lnTo>
                    <a:pt x="41601" y="9663"/>
                  </a:lnTo>
                  <a:lnTo>
                    <a:pt x="41279" y="9201"/>
                  </a:lnTo>
                  <a:lnTo>
                    <a:pt x="40938" y="8779"/>
                  </a:lnTo>
                  <a:lnTo>
                    <a:pt x="40596" y="8337"/>
                  </a:lnTo>
                  <a:lnTo>
                    <a:pt x="40235" y="7915"/>
                  </a:lnTo>
                  <a:lnTo>
                    <a:pt x="39873" y="7513"/>
                  </a:lnTo>
                  <a:lnTo>
                    <a:pt x="39492" y="7112"/>
                  </a:lnTo>
                  <a:lnTo>
                    <a:pt x="39110" y="6710"/>
                  </a:lnTo>
                  <a:lnTo>
                    <a:pt x="38708" y="6328"/>
                  </a:lnTo>
                  <a:lnTo>
                    <a:pt x="38306" y="5946"/>
                  </a:lnTo>
                  <a:lnTo>
                    <a:pt x="37905" y="5585"/>
                  </a:lnTo>
                  <a:lnTo>
                    <a:pt x="37483" y="5243"/>
                  </a:lnTo>
                  <a:lnTo>
                    <a:pt x="37061" y="4882"/>
                  </a:lnTo>
                  <a:lnTo>
                    <a:pt x="36619" y="4560"/>
                  </a:lnTo>
                  <a:lnTo>
                    <a:pt x="36177" y="4239"/>
                  </a:lnTo>
                  <a:lnTo>
                    <a:pt x="35715" y="3918"/>
                  </a:lnTo>
                  <a:lnTo>
                    <a:pt x="35253" y="3616"/>
                  </a:lnTo>
                  <a:lnTo>
                    <a:pt x="34791" y="3315"/>
                  </a:lnTo>
                  <a:lnTo>
                    <a:pt x="34309" y="3034"/>
                  </a:lnTo>
                  <a:lnTo>
                    <a:pt x="33827" y="2773"/>
                  </a:lnTo>
                  <a:lnTo>
                    <a:pt x="33345" y="2512"/>
                  </a:lnTo>
                  <a:lnTo>
                    <a:pt x="32843" y="2270"/>
                  </a:lnTo>
                  <a:lnTo>
                    <a:pt x="32341" y="2029"/>
                  </a:lnTo>
                  <a:lnTo>
                    <a:pt x="31818" y="1808"/>
                  </a:lnTo>
                  <a:lnTo>
                    <a:pt x="31316" y="1588"/>
                  </a:lnTo>
                  <a:lnTo>
                    <a:pt x="30794" y="1387"/>
                  </a:lnTo>
                  <a:lnTo>
                    <a:pt x="30252" y="1206"/>
                  </a:lnTo>
                  <a:lnTo>
                    <a:pt x="29729" y="1025"/>
                  </a:lnTo>
                  <a:lnTo>
                    <a:pt x="29187" y="864"/>
                  </a:lnTo>
                  <a:lnTo>
                    <a:pt x="28645" y="724"/>
                  </a:lnTo>
                  <a:lnTo>
                    <a:pt x="28082" y="583"/>
                  </a:lnTo>
                  <a:lnTo>
                    <a:pt x="27520" y="463"/>
                  </a:lnTo>
                  <a:lnTo>
                    <a:pt x="26957" y="362"/>
                  </a:lnTo>
                  <a:lnTo>
                    <a:pt x="26395" y="262"/>
                  </a:lnTo>
                  <a:lnTo>
                    <a:pt x="25832" y="181"/>
                  </a:lnTo>
                  <a:lnTo>
                    <a:pt x="25250" y="121"/>
                  </a:lnTo>
                  <a:lnTo>
                    <a:pt x="24667" y="61"/>
                  </a:lnTo>
                  <a:lnTo>
                    <a:pt x="24085" y="41"/>
                  </a:lnTo>
                  <a:lnTo>
                    <a:pt x="23502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7" name="Google Shape;3027;p45"/>
            <p:cNvSpPr/>
            <p:nvPr/>
          </p:nvSpPr>
          <p:spPr>
            <a:xfrm>
              <a:off x="819500" y="2560200"/>
              <a:ext cx="1046075" cy="1045550"/>
            </a:xfrm>
            <a:custGeom>
              <a:avLst/>
              <a:gdLst/>
              <a:ahLst/>
              <a:cxnLst/>
              <a:rect l="l" t="t" r="r" b="b"/>
              <a:pathLst>
                <a:path w="41843" h="41822" extrusionOk="0">
                  <a:moveTo>
                    <a:pt x="20389" y="0"/>
                  </a:moveTo>
                  <a:lnTo>
                    <a:pt x="19847" y="20"/>
                  </a:lnTo>
                  <a:lnTo>
                    <a:pt x="19305" y="61"/>
                  </a:lnTo>
                  <a:lnTo>
                    <a:pt x="18782" y="101"/>
                  </a:lnTo>
                  <a:lnTo>
                    <a:pt x="18260" y="161"/>
                  </a:lnTo>
                  <a:lnTo>
                    <a:pt x="17738" y="241"/>
                  </a:lnTo>
                  <a:lnTo>
                    <a:pt x="17216" y="322"/>
                  </a:lnTo>
                  <a:lnTo>
                    <a:pt x="16713" y="422"/>
                  </a:lnTo>
                  <a:lnTo>
                    <a:pt x="16191" y="523"/>
                  </a:lnTo>
                  <a:lnTo>
                    <a:pt x="15689" y="643"/>
                  </a:lnTo>
                  <a:lnTo>
                    <a:pt x="15187" y="784"/>
                  </a:lnTo>
                  <a:lnTo>
                    <a:pt x="14705" y="924"/>
                  </a:lnTo>
                  <a:lnTo>
                    <a:pt x="14202" y="1085"/>
                  </a:lnTo>
                  <a:lnTo>
                    <a:pt x="13720" y="1266"/>
                  </a:lnTo>
                  <a:lnTo>
                    <a:pt x="13258" y="1447"/>
                  </a:lnTo>
                  <a:lnTo>
                    <a:pt x="12776" y="1627"/>
                  </a:lnTo>
                  <a:lnTo>
                    <a:pt x="12314" y="1848"/>
                  </a:lnTo>
                  <a:lnTo>
                    <a:pt x="11852" y="2049"/>
                  </a:lnTo>
                  <a:lnTo>
                    <a:pt x="11390" y="2290"/>
                  </a:lnTo>
                  <a:lnTo>
                    <a:pt x="10948" y="2511"/>
                  </a:lnTo>
                  <a:lnTo>
                    <a:pt x="10506" y="2772"/>
                  </a:lnTo>
                  <a:lnTo>
                    <a:pt x="10065" y="3013"/>
                  </a:lnTo>
                  <a:lnTo>
                    <a:pt x="9643" y="3295"/>
                  </a:lnTo>
                  <a:lnTo>
                    <a:pt x="9221" y="3556"/>
                  </a:lnTo>
                  <a:lnTo>
                    <a:pt x="8819" y="3857"/>
                  </a:lnTo>
                  <a:lnTo>
                    <a:pt x="8397" y="4138"/>
                  </a:lnTo>
                  <a:lnTo>
                    <a:pt x="7614" y="4761"/>
                  </a:lnTo>
                  <a:lnTo>
                    <a:pt x="6851" y="5424"/>
                  </a:lnTo>
                  <a:lnTo>
                    <a:pt x="6127" y="6127"/>
                  </a:lnTo>
                  <a:lnTo>
                    <a:pt x="5444" y="6850"/>
                  </a:lnTo>
                  <a:lnTo>
                    <a:pt x="4782" y="7613"/>
                  </a:lnTo>
                  <a:lnTo>
                    <a:pt x="4159" y="8397"/>
                  </a:lnTo>
                  <a:lnTo>
                    <a:pt x="3858" y="8799"/>
                  </a:lnTo>
                  <a:lnTo>
                    <a:pt x="3576" y="9220"/>
                  </a:lnTo>
                  <a:lnTo>
                    <a:pt x="3295" y="9642"/>
                  </a:lnTo>
                  <a:lnTo>
                    <a:pt x="3034" y="10064"/>
                  </a:lnTo>
                  <a:lnTo>
                    <a:pt x="2773" y="10506"/>
                  </a:lnTo>
                  <a:lnTo>
                    <a:pt x="2532" y="10948"/>
                  </a:lnTo>
                  <a:lnTo>
                    <a:pt x="2291" y="11390"/>
                  </a:lnTo>
                  <a:lnTo>
                    <a:pt x="2070" y="11832"/>
                  </a:lnTo>
                  <a:lnTo>
                    <a:pt x="1849" y="12294"/>
                  </a:lnTo>
                  <a:lnTo>
                    <a:pt x="1648" y="12776"/>
                  </a:lnTo>
                  <a:lnTo>
                    <a:pt x="1447" y="13238"/>
                  </a:lnTo>
                  <a:lnTo>
                    <a:pt x="1266" y="13720"/>
                  </a:lnTo>
                  <a:lnTo>
                    <a:pt x="1106" y="14202"/>
                  </a:lnTo>
                  <a:lnTo>
                    <a:pt x="945" y="14684"/>
                  </a:lnTo>
                  <a:lnTo>
                    <a:pt x="804" y="15186"/>
                  </a:lnTo>
                  <a:lnTo>
                    <a:pt x="664" y="15688"/>
                  </a:lnTo>
                  <a:lnTo>
                    <a:pt x="543" y="16191"/>
                  </a:lnTo>
                  <a:lnTo>
                    <a:pt x="423" y="16693"/>
                  </a:lnTo>
                  <a:lnTo>
                    <a:pt x="322" y="17215"/>
                  </a:lnTo>
                  <a:lnTo>
                    <a:pt x="242" y="17717"/>
                  </a:lnTo>
                  <a:lnTo>
                    <a:pt x="162" y="18240"/>
                  </a:lnTo>
                  <a:lnTo>
                    <a:pt x="101" y="18762"/>
                  </a:lnTo>
                  <a:lnTo>
                    <a:pt x="61" y="19304"/>
                  </a:lnTo>
                  <a:lnTo>
                    <a:pt x="21" y="19826"/>
                  </a:lnTo>
                  <a:lnTo>
                    <a:pt x="1" y="20369"/>
                  </a:lnTo>
                  <a:lnTo>
                    <a:pt x="1" y="20911"/>
                  </a:lnTo>
                  <a:lnTo>
                    <a:pt x="1" y="21454"/>
                  </a:lnTo>
                  <a:lnTo>
                    <a:pt x="21" y="21976"/>
                  </a:lnTo>
                  <a:lnTo>
                    <a:pt x="61" y="22518"/>
                  </a:lnTo>
                  <a:lnTo>
                    <a:pt x="101" y="23040"/>
                  </a:lnTo>
                  <a:lnTo>
                    <a:pt x="162" y="23583"/>
                  </a:lnTo>
                  <a:lnTo>
                    <a:pt x="242" y="24085"/>
                  </a:lnTo>
                  <a:lnTo>
                    <a:pt x="322" y="24607"/>
                  </a:lnTo>
                  <a:lnTo>
                    <a:pt x="423" y="25129"/>
                  </a:lnTo>
                  <a:lnTo>
                    <a:pt x="543" y="25632"/>
                  </a:lnTo>
                  <a:lnTo>
                    <a:pt x="664" y="26134"/>
                  </a:lnTo>
                  <a:lnTo>
                    <a:pt x="804" y="26636"/>
                  </a:lnTo>
                  <a:lnTo>
                    <a:pt x="945" y="27138"/>
                  </a:lnTo>
                  <a:lnTo>
                    <a:pt x="1106" y="27620"/>
                  </a:lnTo>
                  <a:lnTo>
                    <a:pt x="1266" y="28102"/>
                  </a:lnTo>
                  <a:lnTo>
                    <a:pt x="1447" y="28584"/>
                  </a:lnTo>
                  <a:lnTo>
                    <a:pt x="1648" y="29047"/>
                  </a:lnTo>
                  <a:lnTo>
                    <a:pt x="1849" y="29509"/>
                  </a:lnTo>
                  <a:lnTo>
                    <a:pt x="2070" y="29971"/>
                  </a:lnTo>
                  <a:lnTo>
                    <a:pt x="2291" y="30433"/>
                  </a:lnTo>
                  <a:lnTo>
                    <a:pt x="2532" y="30874"/>
                  </a:lnTo>
                  <a:lnTo>
                    <a:pt x="2773" y="31316"/>
                  </a:lnTo>
                  <a:lnTo>
                    <a:pt x="3034" y="31758"/>
                  </a:lnTo>
                  <a:lnTo>
                    <a:pt x="3295" y="32180"/>
                  </a:lnTo>
                  <a:lnTo>
                    <a:pt x="3576" y="32602"/>
                  </a:lnTo>
                  <a:lnTo>
                    <a:pt x="3858" y="33024"/>
                  </a:lnTo>
                  <a:lnTo>
                    <a:pt x="4159" y="33426"/>
                  </a:lnTo>
                  <a:lnTo>
                    <a:pt x="4782" y="34209"/>
                  </a:lnTo>
                  <a:lnTo>
                    <a:pt x="5444" y="34972"/>
                  </a:lnTo>
                  <a:lnTo>
                    <a:pt x="6127" y="35695"/>
                  </a:lnTo>
                  <a:lnTo>
                    <a:pt x="6851" y="36398"/>
                  </a:lnTo>
                  <a:lnTo>
                    <a:pt x="7614" y="37041"/>
                  </a:lnTo>
                  <a:lnTo>
                    <a:pt x="8397" y="37664"/>
                  </a:lnTo>
                  <a:lnTo>
                    <a:pt x="8819" y="37965"/>
                  </a:lnTo>
                  <a:lnTo>
                    <a:pt x="9221" y="38246"/>
                  </a:lnTo>
                  <a:lnTo>
                    <a:pt x="9643" y="38528"/>
                  </a:lnTo>
                  <a:lnTo>
                    <a:pt x="10065" y="38789"/>
                  </a:lnTo>
                  <a:lnTo>
                    <a:pt x="10506" y="39050"/>
                  </a:lnTo>
                  <a:lnTo>
                    <a:pt x="10948" y="39311"/>
                  </a:lnTo>
                  <a:lnTo>
                    <a:pt x="11390" y="39532"/>
                  </a:lnTo>
                  <a:lnTo>
                    <a:pt x="11852" y="39773"/>
                  </a:lnTo>
                  <a:lnTo>
                    <a:pt x="12314" y="39974"/>
                  </a:lnTo>
                  <a:lnTo>
                    <a:pt x="12776" y="40175"/>
                  </a:lnTo>
                  <a:lnTo>
                    <a:pt x="13258" y="40376"/>
                  </a:lnTo>
                  <a:lnTo>
                    <a:pt x="13720" y="40556"/>
                  </a:lnTo>
                  <a:lnTo>
                    <a:pt x="14202" y="40737"/>
                  </a:lnTo>
                  <a:lnTo>
                    <a:pt x="14705" y="40878"/>
                  </a:lnTo>
                  <a:lnTo>
                    <a:pt x="15187" y="41039"/>
                  </a:lnTo>
                  <a:lnTo>
                    <a:pt x="15689" y="41159"/>
                  </a:lnTo>
                  <a:lnTo>
                    <a:pt x="16191" y="41300"/>
                  </a:lnTo>
                  <a:lnTo>
                    <a:pt x="16713" y="41400"/>
                  </a:lnTo>
                  <a:lnTo>
                    <a:pt x="17216" y="41501"/>
                  </a:lnTo>
                  <a:lnTo>
                    <a:pt x="17738" y="41581"/>
                  </a:lnTo>
                  <a:lnTo>
                    <a:pt x="18260" y="41661"/>
                  </a:lnTo>
                  <a:lnTo>
                    <a:pt x="18782" y="41722"/>
                  </a:lnTo>
                  <a:lnTo>
                    <a:pt x="19305" y="41762"/>
                  </a:lnTo>
                  <a:lnTo>
                    <a:pt x="19847" y="41802"/>
                  </a:lnTo>
                  <a:lnTo>
                    <a:pt x="20389" y="41822"/>
                  </a:lnTo>
                  <a:lnTo>
                    <a:pt x="21454" y="41822"/>
                  </a:lnTo>
                  <a:lnTo>
                    <a:pt x="21996" y="41802"/>
                  </a:lnTo>
                  <a:lnTo>
                    <a:pt x="22539" y="41762"/>
                  </a:lnTo>
                  <a:lnTo>
                    <a:pt x="23061" y="41722"/>
                  </a:lnTo>
                  <a:lnTo>
                    <a:pt x="23583" y="41661"/>
                  </a:lnTo>
                  <a:lnTo>
                    <a:pt x="24105" y="41581"/>
                  </a:lnTo>
                  <a:lnTo>
                    <a:pt x="24628" y="41501"/>
                  </a:lnTo>
                  <a:lnTo>
                    <a:pt x="25130" y="41400"/>
                  </a:lnTo>
                  <a:lnTo>
                    <a:pt x="25652" y="41300"/>
                  </a:lnTo>
                  <a:lnTo>
                    <a:pt x="26154" y="41159"/>
                  </a:lnTo>
                  <a:lnTo>
                    <a:pt x="26636" y="41039"/>
                  </a:lnTo>
                  <a:lnTo>
                    <a:pt x="27139" y="40878"/>
                  </a:lnTo>
                  <a:lnTo>
                    <a:pt x="27621" y="40737"/>
                  </a:lnTo>
                  <a:lnTo>
                    <a:pt x="28103" y="40556"/>
                  </a:lnTo>
                  <a:lnTo>
                    <a:pt x="28585" y="40376"/>
                  </a:lnTo>
                  <a:lnTo>
                    <a:pt x="29067" y="40175"/>
                  </a:lnTo>
                  <a:lnTo>
                    <a:pt x="29529" y="39974"/>
                  </a:lnTo>
                  <a:lnTo>
                    <a:pt x="29991" y="39773"/>
                  </a:lnTo>
                  <a:lnTo>
                    <a:pt x="30433" y="39532"/>
                  </a:lnTo>
                  <a:lnTo>
                    <a:pt x="30895" y="39311"/>
                  </a:lnTo>
                  <a:lnTo>
                    <a:pt x="31337" y="39050"/>
                  </a:lnTo>
                  <a:lnTo>
                    <a:pt x="31759" y="38789"/>
                  </a:lnTo>
                  <a:lnTo>
                    <a:pt x="32201" y="38528"/>
                  </a:lnTo>
                  <a:lnTo>
                    <a:pt x="32622" y="38246"/>
                  </a:lnTo>
                  <a:lnTo>
                    <a:pt x="33024" y="37965"/>
                  </a:lnTo>
                  <a:lnTo>
                    <a:pt x="33426" y="37664"/>
                  </a:lnTo>
                  <a:lnTo>
                    <a:pt x="34229" y="37041"/>
                  </a:lnTo>
                  <a:lnTo>
                    <a:pt x="34993" y="36398"/>
                  </a:lnTo>
                  <a:lnTo>
                    <a:pt x="35716" y="35695"/>
                  </a:lnTo>
                  <a:lnTo>
                    <a:pt x="36399" y="34972"/>
                  </a:lnTo>
                  <a:lnTo>
                    <a:pt x="37062" y="34209"/>
                  </a:lnTo>
                  <a:lnTo>
                    <a:pt x="37684" y="33426"/>
                  </a:lnTo>
                  <a:lnTo>
                    <a:pt x="37986" y="33024"/>
                  </a:lnTo>
                  <a:lnTo>
                    <a:pt x="38267" y="32602"/>
                  </a:lnTo>
                  <a:lnTo>
                    <a:pt x="38548" y="32180"/>
                  </a:lnTo>
                  <a:lnTo>
                    <a:pt x="38809" y="31758"/>
                  </a:lnTo>
                  <a:lnTo>
                    <a:pt x="39070" y="31316"/>
                  </a:lnTo>
                  <a:lnTo>
                    <a:pt x="39311" y="30874"/>
                  </a:lnTo>
                  <a:lnTo>
                    <a:pt x="39553" y="30433"/>
                  </a:lnTo>
                  <a:lnTo>
                    <a:pt x="39773" y="29971"/>
                  </a:lnTo>
                  <a:lnTo>
                    <a:pt x="39994" y="29509"/>
                  </a:lnTo>
                  <a:lnTo>
                    <a:pt x="40195" y="29047"/>
                  </a:lnTo>
                  <a:lnTo>
                    <a:pt x="40376" y="28584"/>
                  </a:lnTo>
                  <a:lnTo>
                    <a:pt x="40577" y="28102"/>
                  </a:lnTo>
                  <a:lnTo>
                    <a:pt x="40738" y="27620"/>
                  </a:lnTo>
                  <a:lnTo>
                    <a:pt x="40898" y="27138"/>
                  </a:lnTo>
                  <a:lnTo>
                    <a:pt x="41039" y="26636"/>
                  </a:lnTo>
                  <a:lnTo>
                    <a:pt x="41180" y="26134"/>
                  </a:lnTo>
                  <a:lnTo>
                    <a:pt x="41300" y="25632"/>
                  </a:lnTo>
                  <a:lnTo>
                    <a:pt x="41421" y="25129"/>
                  </a:lnTo>
                  <a:lnTo>
                    <a:pt x="41501" y="24607"/>
                  </a:lnTo>
                  <a:lnTo>
                    <a:pt x="41601" y="24085"/>
                  </a:lnTo>
                  <a:lnTo>
                    <a:pt x="41662" y="23583"/>
                  </a:lnTo>
                  <a:lnTo>
                    <a:pt x="41722" y="23040"/>
                  </a:lnTo>
                  <a:lnTo>
                    <a:pt x="41782" y="22518"/>
                  </a:lnTo>
                  <a:lnTo>
                    <a:pt x="41802" y="21976"/>
                  </a:lnTo>
                  <a:lnTo>
                    <a:pt x="41822" y="21454"/>
                  </a:lnTo>
                  <a:lnTo>
                    <a:pt x="41842" y="20911"/>
                  </a:lnTo>
                  <a:lnTo>
                    <a:pt x="41822" y="20369"/>
                  </a:lnTo>
                  <a:lnTo>
                    <a:pt x="41802" y="19826"/>
                  </a:lnTo>
                  <a:lnTo>
                    <a:pt x="41782" y="19304"/>
                  </a:lnTo>
                  <a:lnTo>
                    <a:pt x="41722" y="18762"/>
                  </a:lnTo>
                  <a:lnTo>
                    <a:pt x="41662" y="18240"/>
                  </a:lnTo>
                  <a:lnTo>
                    <a:pt x="41601" y="17717"/>
                  </a:lnTo>
                  <a:lnTo>
                    <a:pt x="41501" y="17215"/>
                  </a:lnTo>
                  <a:lnTo>
                    <a:pt x="41421" y="16693"/>
                  </a:lnTo>
                  <a:lnTo>
                    <a:pt x="41300" y="16191"/>
                  </a:lnTo>
                  <a:lnTo>
                    <a:pt x="41180" y="15688"/>
                  </a:lnTo>
                  <a:lnTo>
                    <a:pt x="41039" y="15186"/>
                  </a:lnTo>
                  <a:lnTo>
                    <a:pt x="40898" y="14684"/>
                  </a:lnTo>
                  <a:lnTo>
                    <a:pt x="40738" y="14202"/>
                  </a:lnTo>
                  <a:lnTo>
                    <a:pt x="40577" y="13720"/>
                  </a:lnTo>
                  <a:lnTo>
                    <a:pt x="40376" y="13238"/>
                  </a:lnTo>
                  <a:lnTo>
                    <a:pt x="40195" y="12776"/>
                  </a:lnTo>
                  <a:lnTo>
                    <a:pt x="39994" y="12294"/>
                  </a:lnTo>
                  <a:lnTo>
                    <a:pt x="39773" y="11832"/>
                  </a:lnTo>
                  <a:lnTo>
                    <a:pt x="39553" y="11390"/>
                  </a:lnTo>
                  <a:lnTo>
                    <a:pt x="39311" y="10948"/>
                  </a:lnTo>
                  <a:lnTo>
                    <a:pt x="39070" y="10506"/>
                  </a:lnTo>
                  <a:lnTo>
                    <a:pt x="38809" y="10064"/>
                  </a:lnTo>
                  <a:lnTo>
                    <a:pt x="38548" y="9642"/>
                  </a:lnTo>
                  <a:lnTo>
                    <a:pt x="38267" y="9220"/>
                  </a:lnTo>
                  <a:lnTo>
                    <a:pt x="37986" y="8799"/>
                  </a:lnTo>
                  <a:lnTo>
                    <a:pt x="37684" y="8397"/>
                  </a:lnTo>
                  <a:lnTo>
                    <a:pt x="37062" y="7613"/>
                  </a:lnTo>
                  <a:lnTo>
                    <a:pt x="36399" y="6850"/>
                  </a:lnTo>
                  <a:lnTo>
                    <a:pt x="35716" y="6127"/>
                  </a:lnTo>
                  <a:lnTo>
                    <a:pt x="34993" y="5424"/>
                  </a:lnTo>
                  <a:lnTo>
                    <a:pt x="34229" y="4761"/>
                  </a:lnTo>
                  <a:lnTo>
                    <a:pt x="33426" y="4138"/>
                  </a:lnTo>
                  <a:lnTo>
                    <a:pt x="33024" y="3857"/>
                  </a:lnTo>
                  <a:lnTo>
                    <a:pt x="32622" y="3556"/>
                  </a:lnTo>
                  <a:lnTo>
                    <a:pt x="32201" y="3295"/>
                  </a:lnTo>
                  <a:lnTo>
                    <a:pt x="31759" y="3013"/>
                  </a:lnTo>
                  <a:lnTo>
                    <a:pt x="31337" y="2772"/>
                  </a:lnTo>
                  <a:lnTo>
                    <a:pt x="30895" y="2511"/>
                  </a:lnTo>
                  <a:lnTo>
                    <a:pt x="30433" y="2290"/>
                  </a:lnTo>
                  <a:lnTo>
                    <a:pt x="29991" y="2049"/>
                  </a:lnTo>
                  <a:lnTo>
                    <a:pt x="29529" y="1848"/>
                  </a:lnTo>
                  <a:lnTo>
                    <a:pt x="29067" y="1627"/>
                  </a:lnTo>
                  <a:lnTo>
                    <a:pt x="28585" y="1447"/>
                  </a:lnTo>
                  <a:lnTo>
                    <a:pt x="28103" y="1266"/>
                  </a:lnTo>
                  <a:lnTo>
                    <a:pt x="27621" y="1085"/>
                  </a:lnTo>
                  <a:lnTo>
                    <a:pt x="27139" y="924"/>
                  </a:lnTo>
                  <a:lnTo>
                    <a:pt x="26636" y="784"/>
                  </a:lnTo>
                  <a:lnTo>
                    <a:pt x="26154" y="643"/>
                  </a:lnTo>
                  <a:lnTo>
                    <a:pt x="25652" y="523"/>
                  </a:lnTo>
                  <a:lnTo>
                    <a:pt x="25130" y="422"/>
                  </a:lnTo>
                  <a:lnTo>
                    <a:pt x="24628" y="322"/>
                  </a:lnTo>
                  <a:lnTo>
                    <a:pt x="24105" y="241"/>
                  </a:lnTo>
                  <a:lnTo>
                    <a:pt x="23583" y="161"/>
                  </a:lnTo>
                  <a:lnTo>
                    <a:pt x="23061" y="101"/>
                  </a:lnTo>
                  <a:lnTo>
                    <a:pt x="22539" y="61"/>
                  </a:lnTo>
                  <a:lnTo>
                    <a:pt x="21996" y="20"/>
                  </a:lnTo>
                  <a:lnTo>
                    <a:pt x="21454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8" name="Google Shape;3028;p45"/>
            <p:cNvSpPr/>
            <p:nvPr/>
          </p:nvSpPr>
          <p:spPr>
            <a:xfrm>
              <a:off x="1305125" y="3045300"/>
              <a:ext cx="74850" cy="75350"/>
            </a:xfrm>
            <a:custGeom>
              <a:avLst/>
              <a:gdLst/>
              <a:ahLst/>
              <a:cxnLst/>
              <a:rect l="l" t="t" r="r" b="b"/>
              <a:pathLst>
                <a:path w="2994" h="3014" extrusionOk="0">
                  <a:moveTo>
                    <a:pt x="1487" y="1"/>
                  </a:moveTo>
                  <a:lnTo>
                    <a:pt x="1346" y="21"/>
                  </a:lnTo>
                  <a:lnTo>
                    <a:pt x="1185" y="41"/>
                  </a:lnTo>
                  <a:lnTo>
                    <a:pt x="1045" y="81"/>
                  </a:lnTo>
                  <a:lnTo>
                    <a:pt x="904" y="121"/>
                  </a:lnTo>
                  <a:lnTo>
                    <a:pt x="784" y="181"/>
                  </a:lnTo>
                  <a:lnTo>
                    <a:pt x="663" y="262"/>
                  </a:lnTo>
                  <a:lnTo>
                    <a:pt x="543" y="342"/>
                  </a:lnTo>
                  <a:lnTo>
                    <a:pt x="442" y="443"/>
                  </a:lnTo>
                  <a:lnTo>
                    <a:pt x="342" y="543"/>
                  </a:lnTo>
                  <a:lnTo>
                    <a:pt x="241" y="664"/>
                  </a:lnTo>
                  <a:lnTo>
                    <a:pt x="181" y="784"/>
                  </a:lnTo>
                  <a:lnTo>
                    <a:pt x="121" y="925"/>
                  </a:lnTo>
                  <a:lnTo>
                    <a:pt x="60" y="1065"/>
                  </a:lnTo>
                  <a:lnTo>
                    <a:pt x="20" y="1206"/>
                  </a:lnTo>
                  <a:lnTo>
                    <a:pt x="0" y="1346"/>
                  </a:lnTo>
                  <a:lnTo>
                    <a:pt x="0" y="1507"/>
                  </a:lnTo>
                  <a:lnTo>
                    <a:pt x="0" y="1668"/>
                  </a:lnTo>
                  <a:lnTo>
                    <a:pt x="20" y="1808"/>
                  </a:lnTo>
                  <a:lnTo>
                    <a:pt x="60" y="1949"/>
                  </a:lnTo>
                  <a:lnTo>
                    <a:pt x="121" y="2090"/>
                  </a:lnTo>
                  <a:lnTo>
                    <a:pt x="181" y="2230"/>
                  </a:lnTo>
                  <a:lnTo>
                    <a:pt x="241" y="2351"/>
                  </a:lnTo>
                  <a:lnTo>
                    <a:pt x="342" y="2451"/>
                  </a:lnTo>
                  <a:lnTo>
                    <a:pt x="442" y="2572"/>
                  </a:lnTo>
                  <a:lnTo>
                    <a:pt x="543" y="2672"/>
                  </a:lnTo>
                  <a:lnTo>
                    <a:pt x="663" y="2753"/>
                  </a:lnTo>
                  <a:lnTo>
                    <a:pt x="784" y="2833"/>
                  </a:lnTo>
                  <a:lnTo>
                    <a:pt x="904" y="2893"/>
                  </a:lnTo>
                  <a:lnTo>
                    <a:pt x="1045" y="2933"/>
                  </a:lnTo>
                  <a:lnTo>
                    <a:pt x="1185" y="2974"/>
                  </a:lnTo>
                  <a:lnTo>
                    <a:pt x="1346" y="2994"/>
                  </a:lnTo>
                  <a:lnTo>
                    <a:pt x="1487" y="3014"/>
                  </a:lnTo>
                  <a:lnTo>
                    <a:pt x="1647" y="2994"/>
                  </a:lnTo>
                  <a:lnTo>
                    <a:pt x="1788" y="2974"/>
                  </a:lnTo>
                  <a:lnTo>
                    <a:pt x="1949" y="2933"/>
                  </a:lnTo>
                  <a:lnTo>
                    <a:pt x="2069" y="2893"/>
                  </a:lnTo>
                  <a:lnTo>
                    <a:pt x="2210" y="2833"/>
                  </a:lnTo>
                  <a:lnTo>
                    <a:pt x="2330" y="2753"/>
                  </a:lnTo>
                  <a:lnTo>
                    <a:pt x="2451" y="2672"/>
                  </a:lnTo>
                  <a:lnTo>
                    <a:pt x="2551" y="2572"/>
                  </a:lnTo>
                  <a:lnTo>
                    <a:pt x="2652" y="2451"/>
                  </a:lnTo>
                  <a:lnTo>
                    <a:pt x="2732" y="2351"/>
                  </a:lnTo>
                  <a:lnTo>
                    <a:pt x="2812" y="2230"/>
                  </a:lnTo>
                  <a:lnTo>
                    <a:pt x="2873" y="2090"/>
                  </a:lnTo>
                  <a:lnTo>
                    <a:pt x="2933" y="1949"/>
                  </a:lnTo>
                  <a:lnTo>
                    <a:pt x="2973" y="1808"/>
                  </a:lnTo>
                  <a:lnTo>
                    <a:pt x="2993" y="1668"/>
                  </a:lnTo>
                  <a:lnTo>
                    <a:pt x="2993" y="1507"/>
                  </a:lnTo>
                  <a:lnTo>
                    <a:pt x="2993" y="1346"/>
                  </a:lnTo>
                  <a:lnTo>
                    <a:pt x="2973" y="1206"/>
                  </a:lnTo>
                  <a:lnTo>
                    <a:pt x="2933" y="1065"/>
                  </a:lnTo>
                  <a:lnTo>
                    <a:pt x="2873" y="925"/>
                  </a:lnTo>
                  <a:lnTo>
                    <a:pt x="2812" y="784"/>
                  </a:lnTo>
                  <a:lnTo>
                    <a:pt x="2732" y="664"/>
                  </a:lnTo>
                  <a:lnTo>
                    <a:pt x="2652" y="543"/>
                  </a:lnTo>
                  <a:lnTo>
                    <a:pt x="2551" y="443"/>
                  </a:lnTo>
                  <a:lnTo>
                    <a:pt x="2451" y="342"/>
                  </a:lnTo>
                  <a:lnTo>
                    <a:pt x="2330" y="262"/>
                  </a:lnTo>
                  <a:lnTo>
                    <a:pt x="2210" y="181"/>
                  </a:lnTo>
                  <a:lnTo>
                    <a:pt x="2069" y="121"/>
                  </a:lnTo>
                  <a:lnTo>
                    <a:pt x="1949" y="81"/>
                  </a:lnTo>
                  <a:lnTo>
                    <a:pt x="1788" y="41"/>
                  </a:lnTo>
                  <a:lnTo>
                    <a:pt x="1647" y="21"/>
                  </a:lnTo>
                  <a:lnTo>
                    <a:pt x="1487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29" name="Google Shape;3029;p45"/>
            <p:cNvSpPr/>
            <p:nvPr/>
          </p:nvSpPr>
          <p:spPr>
            <a:xfrm>
              <a:off x="1323200" y="2560200"/>
              <a:ext cx="38175" cy="104475"/>
            </a:xfrm>
            <a:custGeom>
              <a:avLst/>
              <a:gdLst/>
              <a:ahLst/>
              <a:cxnLst/>
              <a:rect l="l" t="t" r="r" b="b"/>
              <a:pathLst>
                <a:path w="1527" h="4179" extrusionOk="0">
                  <a:moveTo>
                    <a:pt x="764" y="0"/>
                  </a:moveTo>
                  <a:lnTo>
                    <a:pt x="623" y="20"/>
                  </a:lnTo>
                  <a:lnTo>
                    <a:pt x="482" y="61"/>
                  </a:lnTo>
                  <a:lnTo>
                    <a:pt x="342" y="141"/>
                  </a:lnTo>
                  <a:lnTo>
                    <a:pt x="241" y="241"/>
                  </a:lnTo>
                  <a:lnTo>
                    <a:pt x="141" y="342"/>
                  </a:lnTo>
                  <a:lnTo>
                    <a:pt x="61" y="482"/>
                  </a:lnTo>
                  <a:lnTo>
                    <a:pt x="20" y="623"/>
                  </a:lnTo>
                  <a:lnTo>
                    <a:pt x="0" y="764"/>
                  </a:lnTo>
                  <a:lnTo>
                    <a:pt x="0" y="3415"/>
                  </a:lnTo>
                  <a:lnTo>
                    <a:pt x="20" y="3576"/>
                  </a:lnTo>
                  <a:lnTo>
                    <a:pt x="61" y="3717"/>
                  </a:lnTo>
                  <a:lnTo>
                    <a:pt x="141" y="3837"/>
                  </a:lnTo>
                  <a:lnTo>
                    <a:pt x="241" y="3958"/>
                  </a:lnTo>
                  <a:lnTo>
                    <a:pt x="342" y="4038"/>
                  </a:lnTo>
                  <a:lnTo>
                    <a:pt x="482" y="4118"/>
                  </a:lnTo>
                  <a:lnTo>
                    <a:pt x="623" y="4158"/>
                  </a:lnTo>
                  <a:lnTo>
                    <a:pt x="764" y="4179"/>
                  </a:lnTo>
                  <a:lnTo>
                    <a:pt x="924" y="4158"/>
                  </a:lnTo>
                  <a:lnTo>
                    <a:pt x="1065" y="4118"/>
                  </a:lnTo>
                  <a:lnTo>
                    <a:pt x="1206" y="4038"/>
                  </a:lnTo>
                  <a:lnTo>
                    <a:pt x="1306" y="3958"/>
                  </a:lnTo>
                  <a:lnTo>
                    <a:pt x="1406" y="3837"/>
                  </a:lnTo>
                  <a:lnTo>
                    <a:pt x="1467" y="3717"/>
                  </a:lnTo>
                  <a:lnTo>
                    <a:pt x="1527" y="3576"/>
                  </a:lnTo>
                  <a:lnTo>
                    <a:pt x="1527" y="3415"/>
                  </a:lnTo>
                  <a:lnTo>
                    <a:pt x="1527" y="764"/>
                  </a:lnTo>
                  <a:lnTo>
                    <a:pt x="1527" y="623"/>
                  </a:lnTo>
                  <a:lnTo>
                    <a:pt x="1467" y="482"/>
                  </a:lnTo>
                  <a:lnTo>
                    <a:pt x="1406" y="342"/>
                  </a:lnTo>
                  <a:lnTo>
                    <a:pt x="1306" y="241"/>
                  </a:lnTo>
                  <a:lnTo>
                    <a:pt x="1206" y="141"/>
                  </a:lnTo>
                  <a:lnTo>
                    <a:pt x="1065" y="61"/>
                  </a:lnTo>
                  <a:lnTo>
                    <a:pt x="924" y="20"/>
                  </a:lnTo>
                  <a:lnTo>
                    <a:pt x="764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0" name="Google Shape;3030;p45"/>
            <p:cNvSpPr/>
            <p:nvPr/>
          </p:nvSpPr>
          <p:spPr>
            <a:xfrm>
              <a:off x="1760600" y="3063875"/>
              <a:ext cx="104475" cy="38200"/>
            </a:xfrm>
            <a:custGeom>
              <a:avLst/>
              <a:gdLst/>
              <a:ahLst/>
              <a:cxnLst/>
              <a:rect l="l" t="t" r="r" b="b"/>
              <a:pathLst>
                <a:path w="4179" h="1528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21"/>
                  </a:lnTo>
                  <a:lnTo>
                    <a:pt x="241" y="222"/>
                  </a:lnTo>
                  <a:lnTo>
                    <a:pt x="141" y="342"/>
                  </a:lnTo>
                  <a:lnTo>
                    <a:pt x="60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20" y="925"/>
                  </a:lnTo>
                  <a:lnTo>
                    <a:pt x="60" y="1065"/>
                  </a:lnTo>
                  <a:lnTo>
                    <a:pt x="141" y="1186"/>
                  </a:lnTo>
                  <a:lnTo>
                    <a:pt x="241" y="1307"/>
                  </a:lnTo>
                  <a:lnTo>
                    <a:pt x="342" y="1387"/>
                  </a:lnTo>
                  <a:lnTo>
                    <a:pt x="482" y="1467"/>
                  </a:lnTo>
                  <a:lnTo>
                    <a:pt x="623" y="1507"/>
                  </a:lnTo>
                  <a:lnTo>
                    <a:pt x="764" y="1527"/>
                  </a:lnTo>
                  <a:lnTo>
                    <a:pt x="3415" y="1527"/>
                  </a:lnTo>
                  <a:lnTo>
                    <a:pt x="3576" y="1507"/>
                  </a:lnTo>
                  <a:lnTo>
                    <a:pt x="3716" y="1467"/>
                  </a:lnTo>
                  <a:lnTo>
                    <a:pt x="3837" y="1387"/>
                  </a:lnTo>
                  <a:lnTo>
                    <a:pt x="3957" y="1307"/>
                  </a:lnTo>
                  <a:lnTo>
                    <a:pt x="4038" y="1186"/>
                  </a:lnTo>
                  <a:lnTo>
                    <a:pt x="4118" y="1065"/>
                  </a:lnTo>
                  <a:lnTo>
                    <a:pt x="4158" y="925"/>
                  </a:lnTo>
                  <a:lnTo>
                    <a:pt x="4178" y="764"/>
                  </a:lnTo>
                  <a:lnTo>
                    <a:pt x="4158" y="603"/>
                  </a:lnTo>
                  <a:lnTo>
                    <a:pt x="4118" y="463"/>
                  </a:lnTo>
                  <a:lnTo>
                    <a:pt x="4038" y="342"/>
                  </a:lnTo>
                  <a:lnTo>
                    <a:pt x="3957" y="222"/>
                  </a:lnTo>
                  <a:lnTo>
                    <a:pt x="3837" y="121"/>
                  </a:lnTo>
                  <a:lnTo>
                    <a:pt x="3716" y="61"/>
                  </a:lnTo>
                  <a:lnTo>
                    <a:pt x="3576" y="21"/>
                  </a:lnTo>
                  <a:lnTo>
                    <a:pt x="3415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1" name="Google Shape;3031;p45"/>
            <p:cNvSpPr/>
            <p:nvPr/>
          </p:nvSpPr>
          <p:spPr>
            <a:xfrm>
              <a:off x="1568250" y="2649075"/>
              <a:ext cx="54275" cy="74350"/>
            </a:xfrm>
            <a:custGeom>
              <a:avLst/>
              <a:gdLst/>
              <a:ahLst/>
              <a:cxnLst/>
              <a:rect l="l" t="t" r="r" b="b"/>
              <a:pathLst>
                <a:path w="2171" h="2974" extrusionOk="0">
                  <a:moveTo>
                    <a:pt x="1708" y="1"/>
                  </a:moveTo>
                  <a:lnTo>
                    <a:pt x="1648" y="21"/>
                  </a:lnTo>
                  <a:lnTo>
                    <a:pt x="1568" y="61"/>
                  </a:lnTo>
                  <a:lnTo>
                    <a:pt x="1527" y="101"/>
                  </a:lnTo>
                  <a:lnTo>
                    <a:pt x="1467" y="162"/>
                  </a:lnTo>
                  <a:lnTo>
                    <a:pt x="61" y="2391"/>
                  </a:lnTo>
                  <a:lnTo>
                    <a:pt x="21" y="2472"/>
                  </a:lnTo>
                  <a:lnTo>
                    <a:pt x="1" y="2532"/>
                  </a:lnTo>
                  <a:lnTo>
                    <a:pt x="1" y="2612"/>
                  </a:lnTo>
                  <a:lnTo>
                    <a:pt x="1" y="2692"/>
                  </a:lnTo>
                  <a:lnTo>
                    <a:pt x="21" y="2753"/>
                  </a:lnTo>
                  <a:lnTo>
                    <a:pt x="61" y="2813"/>
                  </a:lnTo>
                  <a:lnTo>
                    <a:pt x="101" y="2873"/>
                  </a:lnTo>
                  <a:lnTo>
                    <a:pt x="162" y="2913"/>
                  </a:lnTo>
                  <a:lnTo>
                    <a:pt x="262" y="2974"/>
                  </a:lnTo>
                  <a:lnTo>
                    <a:pt x="463" y="2974"/>
                  </a:lnTo>
                  <a:lnTo>
                    <a:pt x="563" y="2934"/>
                  </a:lnTo>
                  <a:lnTo>
                    <a:pt x="624" y="2873"/>
                  </a:lnTo>
                  <a:lnTo>
                    <a:pt x="704" y="2813"/>
                  </a:lnTo>
                  <a:lnTo>
                    <a:pt x="2110" y="583"/>
                  </a:lnTo>
                  <a:lnTo>
                    <a:pt x="2150" y="503"/>
                  </a:lnTo>
                  <a:lnTo>
                    <a:pt x="2170" y="443"/>
                  </a:lnTo>
                  <a:lnTo>
                    <a:pt x="2170" y="362"/>
                  </a:lnTo>
                  <a:lnTo>
                    <a:pt x="2170" y="282"/>
                  </a:lnTo>
                  <a:lnTo>
                    <a:pt x="2150" y="222"/>
                  </a:lnTo>
                  <a:lnTo>
                    <a:pt x="2110" y="162"/>
                  </a:lnTo>
                  <a:lnTo>
                    <a:pt x="2050" y="101"/>
                  </a:lnTo>
                  <a:lnTo>
                    <a:pt x="1989" y="61"/>
                  </a:lnTo>
                  <a:lnTo>
                    <a:pt x="1929" y="21"/>
                  </a:lnTo>
                  <a:lnTo>
                    <a:pt x="1849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2" name="Google Shape;3032;p45"/>
            <p:cNvSpPr/>
            <p:nvPr/>
          </p:nvSpPr>
          <p:spPr>
            <a:xfrm>
              <a:off x="1715900" y="2830375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652" y="0"/>
                  </a:moveTo>
                  <a:lnTo>
                    <a:pt x="2592" y="20"/>
                  </a:lnTo>
                  <a:lnTo>
                    <a:pt x="2511" y="40"/>
                  </a:lnTo>
                  <a:lnTo>
                    <a:pt x="201" y="1326"/>
                  </a:lnTo>
                  <a:lnTo>
                    <a:pt x="141" y="1366"/>
                  </a:lnTo>
                  <a:lnTo>
                    <a:pt x="81" y="1426"/>
                  </a:lnTo>
                  <a:lnTo>
                    <a:pt x="41" y="1487"/>
                  </a:lnTo>
                  <a:lnTo>
                    <a:pt x="21" y="1547"/>
                  </a:lnTo>
                  <a:lnTo>
                    <a:pt x="0" y="1627"/>
                  </a:lnTo>
                  <a:lnTo>
                    <a:pt x="0" y="1688"/>
                  </a:lnTo>
                  <a:lnTo>
                    <a:pt x="21" y="1768"/>
                  </a:lnTo>
                  <a:lnTo>
                    <a:pt x="41" y="1828"/>
                  </a:lnTo>
                  <a:lnTo>
                    <a:pt x="121" y="1929"/>
                  </a:lnTo>
                  <a:lnTo>
                    <a:pt x="201" y="1989"/>
                  </a:lnTo>
                  <a:lnTo>
                    <a:pt x="282" y="2029"/>
                  </a:lnTo>
                  <a:lnTo>
                    <a:pt x="483" y="2029"/>
                  </a:lnTo>
                  <a:lnTo>
                    <a:pt x="563" y="1989"/>
                  </a:lnTo>
                  <a:lnTo>
                    <a:pt x="2873" y="703"/>
                  </a:lnTo>
                  <a:lnTo>
                    <a:pt x="2953" y="663"/>
                  </a:lnTo>
                  <a:lnTo>
                    <a:pt x="2993" y="603"/>
                  </a:lnTo>
                  <a:lnTo>
                    <a:pt x="3034" y="543"/>
                  </a:lnTo>
                  <a:lnTo>
                    <a:pt x="3054" y="482"/>
                  </a:lnTo>
                  <a:lnTo>
                    <a:pt x="3074" y="402"/>
                  </a:lnTo>
                  <a:lnTo>
                    <a:pt x="3074" y="342"/>
                  </a:lnTo>
                  <a:lnTo>
                    <a:pt x="3054" y="261"/>
                  </a:lnTo>
                  <a:lnTo>
                    <a:pt x="3034" y="201"/>
                  </a:lnTo>
                  <a:lnTo>
                    <a:pt x="2993" y="121"/>
                  </a:lnTo>
                  <a:lnTo>
                    <a:pt x="2933" y="81"/>
                  </a:lnTo>
                  <a:lnTo>
                    <a:pt x="2873" y="40"/>
                  </a:lnTo>
                  <a:lnTo>
                    <a:pt x="2813" y="20"/>
                  </a:lnTo>
                  <a:lnTo>
                    <a:pt x="273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3" name="Google Shape;3033;p45"/>
            <p:cNvSpPr/>
            <p:nvPr/>
          </p:nvSpPr>
          <p:spPr>
            <a:xfrm>
              <a:off x="1323200" y="3501275"/>
              <a:ext cx="38175" cy="103975"/>
            </a:xfrm>
            <a:custGeom>
              <a:avLst/>
              <a:gdLst/>
              <a:ahLst/>
              <a:cxnLst/>
              <a:rect l="l" t="t" r="r" b="b"/>
              <a:pathLst>
                <a:path w="1527" h="4159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21"/>
                  </a:lnTo>
                  <a:lnTo>
                    <a:pt x="241" y="222"/>
                  </a:lnTo>
                  <a:lnTo>
                    <a:pt x="141" y="342"/>
                  </a:lnTo>
                  <a:lnTo>
                    <a:pt x="61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0" y="3396"/>
                  </a:lnTo>
                  <a:lnTo>
                    <a:pt x="20" y="3556"/>
                  </a:lnTo>
                  <a:lnTo>
                    <a:pt x="61" y="3697"/>
                  </a:lnTo>
                  <a:lnTo>
                    <a:pt x="141" y="3837"/>
                  </a:lnTo>
                  <a:lnTo>
                    <a:pt x="241" y="3938"/>
                  </a:lnTo>
                  <a:lnTo>
                    <a:pt x="342" y="4038"/>
                  </a:lnTo>
                  <a:lnTo>
                    <a:pt x="482" y="4099"/>
                  </a:lnTo>
                  <a:lnTo>
                    <a:pt x="623" y="4159"/>
                  </a:lnTo>
                  <a:lnTo>
                    <a:pt x="924" y="4159"/>
                  </a:lnTo>
                  <a:lnTo>
                    <a:pt x="1065" y="4099"/>
                  </a:lnTo>
                  <a:lnTo>
                    <a:pt x="1206" y="4038"/>
                  </a:lnTo>
                  <a:lnTo>
                    <a:pt x="1306" y="3938"/>
                  </a:lnTo>
                  <a:lnTo>
                    <a:pt x="1406" y="3837"/>
                  </a:lnTo>
                  <a:lnTo>
                    <a:pt x="1467" y="3697"/>
                  </a:lnTo>
                  <a:lnTo>
                    <a:pt x="1527" y="3556"/>
                  </a:lnTo>
                  <a:lnTo>
                    <a:pt x="1527" y="3396"/>
                  </a:lnTo>
                  <a:lnTo>
                    <a:pt x="1527" y="764"/>
                  </a:lnTo>
                  <a:lnTo>
                    <a:pt x="1527" y="603"/>
                  </a:lnTo>
                  <a:lnTo>
                    <a:pt x="1467" y="463"/>
                  </a:lnTo>
                  <a:lnTo>
                    <a:pt x="1406" y="342"/>
                  </a:lnTo>
                  <a:lnTo>
                    <a:pt x="1306" y="222"/>
                  </a:lnTo>
                  <a:lnTo>
                    <a:pt x="1206" y="121"/>
                  </a:lnTo>
                  <a:lnTo>
                    <a:pt x="1065" y="61"/>
                  </a:lnTo>
                  <a:lnTo>
                    <a:pt x="924" y="21"/>
                  </a:lnTo>
                  <a:lnTo>
                    <a:pt x="76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4" name="Google Shape;3034;p45"/>
            <p:cNvSpPr/>
            <p:nvPr/>
          </p:nvSpPr>
          <p:spPr>
            <a:xfrm>
              <a:off x="1568250" y="3442025"/>
              <a:ext cx="54275" cy="74850"/>
            </a:xfrm>
            <a:custGeom>
              <a:avLst/>
              <a:gdLst/>
              <a:ahLst/>
              <a:cxnLst/>
              <a:rect l="l" t="t" r="r" b="b"/>
              <a:pathLst>
                <a:path w="2171" h="2994" extrusionOk="0">
                  <a:moveTo>
                    <a:pt x="382" y="1"/>
                  </a:moveTo>
                  <a:lnTo>
                    <a:pt x="302" y="21"/>
                  </a:lnTo>
                  <a:lnTo>
                    <a:pt x="242" y="41"/>
                  </a:lnTo>
                  <a:lnTo>
                    <a:pt x="162" y="61"/>
                  </a:lnTo>
                  <a:lnTo>
                    <a:pt x="101" y="121"/>
                  </a:lnTo>
                  <a:lnTo>
                    <a:pt x="61" y="181"/>
                  </a:lnTo>
                  <a:lnTo>
                    <a:pt x="21" y="242"/>
                  </a:lnTo>
                  <a:lnTo>
                    <a:pt x="1" y="302"/>
                  </a:lnTo>
                  <a:lnTo>
                    <a:pt x="1" y="382"/>
                  </a:lnTo>
                  <a:lnTo>
                    <a:pt x="1" y="463"/>
                  </a:lnTo>
                  <a:lnTo>
                    <a:pt x="21" y="523"/>
                  </a:lnTo>
                  <a:lnTo>
                    <a:pt x="61" y="603"/>
                  </a:lnTo>
                  <a:lnTo>
                    <a:pt x="1467" y="2833"/>
                  </a:lnTo>
                  <a:lnTo>
                    <a:pt x="1527" y="2893"/>
                  </a:lnTo>
                  <a:lnTo>
                    <a:pt x="1608" y="2953"/>
                  </a:lnTo>
                  <a:lnTo>
                    <a:pt x="1708" y="2994"/>
                  </a:lnTo>
                  <a:lnTo>
                    <a:pt x="1889" y="2994"/>
                  </a:lnTo>
                  <a:lnTo>
                    <a:pt x="1989" y="2933"/>
                  </a:lnTo>
                  <a:lnTo>
                    <a:pt x="2050" y="2893"/>
                  </a:lnTo>
                  <a:lnTo>
                    <a:pt x="2110" y="2833"/>
                  </a:lnTo>
                  <a:lnTo>
                    <a:pt x="2150" y="2773"/>
                  </a:lnTo>
                  <a:lnTo>
                    <a:pt x="2170" y="2692"/>
                  </a:lnTo>
                  <a:lnTo>
                    <a:pt x="2170" y="2632"/>
                  </a:lnTo>
                  <a:lnTo>
                    <a:pt x="2170" y="2552"/>
                  </a:lnTo>
                  <a:lnTo>
                    <a:pt x="2150" y="2491"/>
                  </a:lnTo>
                  <a:lnTo>
                    <a:pt x="2110" y="2411"/>
                  </a:lnTo>
                  <a:lnTo>
                    <a:pt x="704" y="181"/>
                  </a:lnTo>
                  <a:lnTo>
                    <a:pt x="644" y="121"/>
                  </a:lnTo>
                  <a:lnTo>
                    <a:pt x="583" y="81"/>
                  </a:lnTo>
                  <a:lnTo>
                    <a:pt x="523" y="41"/>
                  </a:lnTo>
                  <a:lnTo>
                    <a:pt x="463" y="21"/>
                  </a:lnTo>
                  <a:lnTo>
                    <a:pt x="38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5" name="Google Shape;3035;p45"/>
            <p:cNvSpPr/>
            <p:nvPr/>
          </p:nvSpPr>
          <p:spPr>
            <a:xfrm>
              <a:off x="1715900" y="3284850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82" y="0"/>
                  </a:moveTo>
                  <a:lnTo>
                    <a:pt x="201" y="40"/>
                  </a:lnTo>
                  <a:lnTo>
                    <a:pt x="141" y="81"/>
                  </a:lnTo>
                  <a:lnTo>
                    <a:pt x="101" y="121"/>
                  </a:lnTo>
                  <a:lnTo>
                    <a:pt x="41" y="181"/>
                  </a:lnTo>
                  <a:lnTo>
                    <a:pt x="21" y="261"/>
                  </a:lnTo>
                  <a:lnTo>
                    <a:pt x="0" y="342"/>
                  </a:lnTo>
                  <a:lnTo>
                    <a:pt x="0" y="402"/>
                  </a:lnTo>
                  <a:lnTo>
                    <a:pt x="21" y="482"/>
                  </a:lnTo>
                  <a:lnTo>
                    <a:pt x="41" y="543"/>
                  </a:lnTo>
                  <a:lnTo>
                    <a:pt x="81" y="603"/>
                  </a:lnTo>
                  <a:lnTo>
                    <a:pt x="141" y="663"/>
                  </a:lnTo>
                  <a:lnTo>
                    <a:pt x="201" y="703"/>
                  </a:lnTo>
                  <a:lnTo>
                    <a:pt x="2511" y="1989"/>
                  </a:lnTo>
                  <a:lnTo>
                    <a:pt x="2612" y="2009"/>
                  </a:lnTo>
                  <a:lnTo>
                    <a:pt x="2692" y="2029"/>
                  </a:lnTo>
                  <a:lnTo>
                    <a:pt x="2793" y="2009"/>
                  </a:lnTo>
                  <a:lnTo>
                    <a:pt x="2893" y="1969"/>
                  </a:lnTo>
                  <a:lnTo>
                    <a:pt x="2973" y="1909"/>
                  </a:lnTo>
                  <a:lnTo>
                    <a:pt x="3034" y="1828"/>
                  </a:lnTo>
                  <a:lnTo>
                    <a:pt x="3054" y="1768"/>
                  </a:lnTo>
                  <a:lnTo>
                    <a:pt x="3074" y="1688"/>
                  </a:lnTo>
                  <a:lnTo>
                    <a:pt x="3074" y="1607"/>
                  </a:lnTo>
                  <a:lnTo>
                    <a:pt x="3054" y="1547"/>
                  </a:lnTo>
                  <a:lnTo>
                    <a:pt x="3034" y="1467"/>
                  </a:lnTo>
                  <a:lnTo>
                    <a:pt x="2993" y="1406"/>
                  </a:lnTo>
                  <a:lnTo>
                    <a:pt x="2953" y="1366"/>
                  </a:lnTo>
                  <a:lnTo>
                    <a:pt x="2873" y="1306"/>
                  </a:lnTo>
                  <a:lnTo>
                    <a:pt x="563" y="40"/>
                  </a:lnTo>
                  <a:lnTo>
                    <a:pt x="50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6" name="Google Shape;3036;p45"/>
            <p:cNvSpPr/>
            <p:nvPr/>
          </p:nvSpPr>
          <p:spPr>
            <a:xfrm>
              <a:off x="820000" y="3063875"/>
              <a:ext cx="103975" cy="38200"/>
            </a:xfrm>
            <a:custGeom>
              <a:avLst/>
              <a:gdLst/>
              <a:ahLst/>
              <a:cxnLst/>
              <a:rect l="l" t="t" r="r" b="b"/>
              <a:pathLst>
                <a:path w="4159" h="1528" extrusionOk="0">
                  <a:moveTo>
                    <a:pt x="764" y="1"/>
                  </a:moveTo>
                  <a:lnTo>
                    <a:pt x="604" y="21"/>
                  </a:lnTo>
                  <a:lnTo>
                    <a:pt x="463" y="61"/>
                  </a:lnTo>
                  <a:lnTo>
                    <a:pt x="342" y="121"/>
                  </a:lnTo>
                  <a:lnTo>
                    <a:pt x="222" y="222"/>
                  </a:lnTo>
                  <a:lnTo>
                    <a:pt x="121" y="342"/>
                  </a:lnTo>
                  <a:lnTo>
                    <a:pt x="61" y="463"/>
                  </a:lnTo>
                  <a:lnTo>
                    <a:pt x="21" y="603"/>
                  </a:lnTo>
                  <a:lnTo>
                    <a:pt x="1" y="764"/>
                  </a:lnTo>
                  <a:lnTo>
                    <a:pt x="21" y="925"/>
                  </a:lnTo>
                  <a:lnTo>
                    <a:pt x="61" y="1065"/>
                  </a:lnTo>
                  <a:lnTo>
                    <a:pt x="121" y="1186"/>
                  </a:lnTo>
                  <a:lnTo>
                    <a:pt x="222" y="1307"/>
                  </a:lnTo>
                  <a:lnTo>
                    <a:pt x="342" y="1387"/>
                  </a:lnTo>
                  <a:lnTo>
                    <a:pt x="463" y="1467"/>
                  </a:lnTo>
                  <a:lnTo>
                    <a:pt x="604" y="1507"/>
                  </a:lnTo>
                  <a:lnTo>
                    <a:pt x="764" y="1527"/>
                  </a:lnTo>
                  <a:lnTo>
                    <a:pt x="3396" y="1527"/>
                  </a:lnTo>
                  <a:lnTo>
                    <a:pt x="3556" y="1507"/>
                  </a:lnTo>
                  <a:lnTo>
                    <a:pt x="3697" y="1467"/>
                  </a:lnTo>
                  <a:lnTo>
                    <a:pt x="3838" y="1387"/>
                  </a:lnTo>
                  <a:lnTo>
                    <a:pt x="3938" y="1307"/>
                  </a:lnTo>
                  <a:lnTo>
                    <a:pt x="4038" y="1186"/>
                  </a:lnTo>
                  <a:lnTo>
                    <a:pt x="4099" y="1065"/>
                  </a:lnTo>
                  <a:lnTo>
                    <a:pt x="4159" y="925"/>
                  </a:lnTo>
                  <a:lnTo>
                    <a:pt x="4159" y="764"/>
                  </a:lnTo>
                  <a:lnTo>
                    <a:pt x="4159" y="603"/>
                  </a:lnTo>
                  <a:lnTo>
                    <a:pt x="4099" y="463"/>
                  </a:lnTo>
                  <a:lnTo>
                    <a:pt x="4038" y="342"/>
                  </a:lnTo>
                  <a:lnTo>
                    <a:pt x="3938" y="222"/>
                  </a:lnTo>
                  <a:lnTo>
                    <a:pt x="3838" y="121"/>
                  </a:lnTo>
                  <a:lnTo>
                    <a:pt x="3697" y="61"/>
                  </a:lnTo>
                  <a:lnTo>
                    <a:pt x="3556" y="21"/>
                  </a:lnTo>
                  <a:lnTo>
                    <a:pt x="3396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7" name="Google Shape;3037;p45"/>
            <p:cNvSpPr/>
            <p:nvPr/>
          </p:nvSpPr>
          <p:spPr>
            <a:xfrm>
              <a:off x="1062575" y="2649075"/>
              <a:ext cx="54250" cy="74350"/>
            </a:xfrm>
            <a:custGeom>
              <a:avLst/>
              <a:gdLst/>
              <a:ahLst/>
              <a:cxnLst/>
              <a:rect l="l" t="t" r="r" b="b"/>
              <a:pathLst>
                <a:path w="2170" h="2974" extrusionOk="0">
                  <a:moveTo>
                    <a:pt x="301" y="1"/>
                  </a:moveTo>
                  <a:lnTo>
                    <a:pt x="241" y="21"/>
                  </a:lnTo>
                  <a:lnTo>
                    <a:pt x="161" y="61"/>
                  </a:lnTo>
                  <a:lnTo>
                    <a:pt x="100" y="101"/>
                  </a:lnTo>
                  <a:lnTo>
                    <a:pt x="60" y="162"/>
                  </a:lnTo>
                  <a:lnTo>
                    <a:pt x="20" y="222"/>
                  </a:lnTo>
                  <a:lnTo>
                    <a:pt x="0" y="282"/>
                  </a:lnTo>
                  <a:lnTo>
                    <a:pt x="0" y="362"/>
                  </a:lnTo>
                  <a:lnTo>
                    <a:pt x="0" y="443"/>
                  </a:lnTo>
                  <a:lnTo>
                    <a:pt x="20" y="503"/>
                  </a:lnTo>
                  <a:lnTo>
                    <a:pt x="60" y="583"/>
                  </a:lnTo>
                  <a:lnTo>
                    <a:pt x="1466" y="2813"/>
                  </a:lnTo>
                  <a:lnTo>
                    <a:pt x="1527" y="2873"/>
                  </a:lnTo>
                  <a:lnTo>
                    <a:pt x="1607" y="2934"/>
                  </a:lnTo>
                  <a:lnTo>
                    <a:pt x="1707" y="2974"/>
                  </a:lnTo>
                  <a:lnTo>
                    <a:pt x="1888" y="2974"/>
                  </a:lnTo>
                  <a:lnTo>
                    <a:pt x="1989" y="2913"/>
                  </a:lnTo>
                  <a:lnTo>
                    <a:pt x="2049" y="2873"/>
                  </a:lnTo>
                  <a:lnTo>
                    <a:pt x="2109" y="2813"/>
                  </a:lnTo>
                  <a:lnTo>
                    <a:pt x="2149" y="2753"/>
                  </a:lnTo>
                  <a:lnTo>
                    <a:pt x="2169" y="2692"/>
                  </a:lnTo>
                  <a:lnTo>
                    <a:pt x="2169" y="2612"/>
                  </a:lnTo>
                  <a:lnTo>
                    <a:pt x="2169" y="2532"/>
                  </a:lnTo>
                  <a:lnTo>
                    <a:pt x="2149" y="2472"/>
                  </a:lnTo>
                  <a:lnTo>
                    <a:pt x="2109" y="2391"/>
                  </a:lnTo>
                  <a:lnTo>
                    <a:pt x="703" y="162"/>
                  </a:lnTo>
                  <a:lnTo>
                    <a:pt x="643" y="101"/>
                  </a:lnTo>
                  <a:lnTo>
                    <a:pt x="583" y="61"/>
                  </a:lnTo>
                  <a:lnTo>
                    <a:pt x="522" y="21"/>
                  </a:lnTo>
                  <a:lnTo>
                    <a:pt x="462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8" name="Google Shape;3038;p45"/>
            <p:cNvSpPr/>
            <p:nvPr/>
          </p:nvSpPr>
          <p:spPr>
            <a:xfrm>
              <a:off x="892325" y="2830375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342" y="0"/>
                  </a:moveTo>
                  <a:lnTo>
                    <a:pt x="262" y="20"/>
                  </a:lnTo>
                  <a:lnTo>
                    <a:pt x="201" y="40"/>
                  </a:lnTo>
                  <a:lnTo>
                    <a:pt x="141" y="81"/>
                  </a:lnTo>
                  <a:lnTo>
                    <a:pt x="81" y="121"/>
                  </a:lnTo>
                  <a:lnTo>
                    <a:pt x="41" y="201"/>
                  </a:lnTo>
                  <a:lnTo>
                    <a:pt x="0" y="261"/>
                  </a:lnTo>
                  <a:lnTo>
                    <a:pt x="0" y="342"/>
                  </a:lnTo>
                  <a:lnTo>
                    <a:pt x="0" y="402"/>
                  </a:lnTo>
                  <a:lnTo>
                    <a:pt x="0" y="482"/>
                  </a:lnTo>
                  <a:lnTo>
                    <a:pt x="41" y="543"/>
                  </a:lnTo>
                  <a:lnTo>
                    <a:pt x="81" y="603"/>
                  </a:lnTo>
                  <a:lnTo>
                    <a:pt x="121" y="663"/>
                  </a:lnTo>
                  <a:lnTo>
                    <a:pt x="181" y="703"/>
                  </a:lnTo>
                  <a:lnTo>
                    <a:pt x="2511" y="1989"/>
                  </a:lnTo>
                  <a:lnTo>
                    <a:pt x="2592" y="2029"/>
                  </a:lnTo>
                  <a:lnTo>
                    <a:pt x="2793" y="2029"/>
                  </a:lnTo>
                  <a:lnTo>
                    <a:pt x="2873" y="1989"/>
                  </a:lnTo>
                  <a:lnTo>
                    <a:pt x="2953" y="1929"/>
                  </a:lnTo>
                  <a:lnTo>
                    <a:pt x="3014" y="1828"/>
                  </a:lnTo>
                  <a:lnTo>
                    <a:pt x="3054" y="1768"/>
                  </a:lnTo>
                  <a:lnTo>
                    <a:pt x="3074" y="1688"/>
                  </a:lnTo>
                  <a:lnTo>
                    <a:pt x="3074" y="1627"/>
                  </a:lnTo>
                  <a:lnTo>
                    <a:pt x="3054" y="1547"/>
                  </a:lnTo>
                  <a:lnTo>
                    <a:pt x="3034" y="1487"/>
                  </a:lnTo>
                  <a:lnTo>
                    <a:pt x="2993" y="1426"/>
                  </a:lnTo>
                  <a:lnTo>
                    <a:pt x="2933" y="1366"/>
                  </a:lnTo>
                  <a:lnTo>
                    <a:pt x="2873" y="1326"/>
                  </a:lnTo>
                  <a:lnTo>
                    <a:pt x="563" y="40"/>
                  </a:lnTo>
                  <a:lnTo>
                    <a:pt x="483" y="20"/>
                  </a:lnTo>
                  <a:lnTo>
                    <a:pt x="402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39" name="Google Shape;3039;p45"/>
            <p:cNvSpPr/>
            <p:nvPr/>
          </p:nvSpPr>
          <p:spPr>
            <a:xfrm>
              <a:off x="1062575" y="3442025"/>
              <a:ext cx="54250" cy="74850"/>
            </a:xfrm>
            <a:custGeom>
              <a:avLst/>
              <a:gdLst/>
              <a:ahLst/>
              <a:cxnLst/>
              <a:rect l="l" t="t" r="r" b="b"/>
              <a:pathLst>
                <a:path w="2170" h="2994" extrusionOk="0">
                  <a:moveTo>
                    <a:pt x="1788" y="1"/>
                  </a:moveTo>
                  <a:lnTo>
                    <a:pt x="1707" y="21"/>
                  </a:lnTo>
                  <a:lnTo>
                    <a:pt x="1647" y="41"/>
                  </a:lnTo>
                  <a:lnTo>
                    <a:pt x="1567" y="81"/>
                  </a:lnTo>
                  <a:lnTo>
                    <a:pt x="1527" y="121"/>
                  </a:lnTo>
                  <a:lnTo>
                    <a:pt x="1466" y="181"/>
                  </a:lnTo>
                  <a:lnTo>
                    <a:pt x="60" y="2411"/>
                  </a:lnTo>
                  <a:lnTo>
                    <a:pt x="20" y="2491"/>
                  </a:lnTo>
                  <a:lnTo>
                    <a:pt x="0" y="2552"/>
                  </a:lnTo>
                  <a:lnTo>
                    <a:pt x="0" y="2632"/>
                  </a:lnTo>
                  <a:lnTo>
                    <a:pt x="0" y="2692"/>
                  </a:lnTo>
                  <a:lnTo>
                    <a:pt x="20" y="2773"/>
                  </a:lnTo>
                  <a:lnTo>
                    <a:pt x="60" y="2833"/>
                  </a:lnTo>
                  <a:lnTo>
                    <a:pt x="100" y="2893"/>
                  </a:lnTo>
                  <a:lnTo>
                    <a:pt x="161" y="2933"/>
                  </a:lnTo>
                  <a:lnTo>
                    <a:pt x="261" y="2994"/>
                  </a:lnTo>
                  <a:lnTo>
                    <a:pt x="462" y="2994"/>
                  </a:lnTo>
                  <a:lnTo>
                    <a:pt x="562" y="2953"/>
                  </a:lnTo>
                  <a:lnTo>
                    <a:pt x="623" y="2893"/>
                  </a:lnTo>
                  <a:lnTo>
                    <a:pt x="703" y="2833"/>
                  </a:lnTo>
                  <a:lnTo>
                    <a:pt x="2109" y="603"/>
                  </a:lnTo>
                  <a:lnTo>
                    <a:pt x="2149" y="523"/>
                  </a:lnTo>
                  <a:lnTo>
                    <a:pt x="2169" y="463"/>
                  </a:lnTo>
                  <a:lnTo>
                    <a:pt x="2169" y="382"/>
                  </a:lnTo>
                  <a:lnTo>
                    <a:pt x="2169" y="302"/>
                  </a:lnTo>
                  <a:lnTo>
                    <a:pt x="2149" y="242"/>
                  </a:lnTo>
                  <a:lnTo>
                    <a:pt x="2109" y="181"/>
                  </a:lnTo>
                  <a:lnTo>
                    <a:pt x="2049" y="121"/>
                  </a:lnTo>
                  <a:lnTo>
                    <a:pt x="1989" y="61"/>
                  </a:lnTo>
                  <a:lnTo>
                    <a:pt x="1928" y="41"/>
                  </a:lnTo>
                  <a:lnTo>
                    <a:pt x="1848" y="21"/>
                  </a:lnTo>
                  <a:lnTo>
                    <a:pt x="1788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0" name="Google Shape;3040;p45"/>
            <p:cNvSpPr/>
            <p:nvPr/>
          </p:nvSpPr>
          <p:spPr>
            <a:xfrm>
              <a:off x="892325" y="3284850"/>
              <a:ext cx="76850" cy="50750"/>
            </a:xfrm>
            <a:custGeom>
              <a:avLst/>
              <a:gdLst/>
              <a:ahLst/>
              <a:cxnLst/>
              <a:rect l="l" t="t" r="r" b="b"/>
              <a:pathLst>
                <a:path w="3074" h="2030" extrusionOk="0">
                  <a:moveTo>
                    <a:pt x="2572" y="0"/>
                  </a:moveTo>
                  <a:lnTo>
                    <a:pt x="2511" y="40"/>
                  </a:lnTo>
                  <a:lnTo>
                    <a:pt x="181" y="1306"/>
                  </a:lnTo>
                  <a:lnTo>
                    <a:pt x="121" y="1366"/>
                  </a:lnTo>
                  <a:lnTo>
                    <a:pt x="81" y="1406"/>
                  </a:lnTo>
                  <a:lnTo>
                    <a:pt x="41" y="1467"/>
                  </a:lnTo>
                  <a:lnTo>
                    <a:pt x="0" y="1547"/>
                  </a:lnTo>
                  <a:lnTo>
                    <a:pt x="0" y="1607"/>
                  </a:lnTo>
                  <a:lnTo>
                    <a:pt x="0" y="1688"/>
                  </a:lnTo>
                  <a:lnTo>
                    <a:pt x="0" y="1768"/>
                  </a:lnTo>
                  <a:lnTo>
                    <a:pt x="41" y="1828"/>
                  </a:lnTo>
                  <a:lnTo>
                    <a:pt x="101" y="1909"/>
                  </a:lnTo>
                  <a:lnTo>
                    <a:pt x="181" y="1969"/>
                  </a:lnTo>
                  <a:lnTo>
                    <a:pt x="282" y="2009"/>
                  </a:lnTo>
                  <a:lnTo>
                    <a:pt x="382" y="2029"/>
                  </a:lnTo>
                  <a:lnTo>
                    <a:pt x="462" y="2009"/>
                  </a:lnTo>
                  <a:lnTo>
                    <a:pt x="563" y="1989"/>
                  </a:lnTo>
                  <a:lnTo>
                    <a:pt x="2873" y="703"/>
                  </a:lnTo>
                  <a:lnTo>
                    <a:pt x="2933" y="663"/>
                  </a:lnTo>
                  <a:lnTo>
                    <a:pt x="2993" y="603"/>
                  </a:lnTo>
                  <a:lnTo>
                    <a:pt x="3034" y="543"/>
                  </a:lnTo>
                  <a:lnTo>
                    <a:pt x="3054" y="482"/>
                  </a:lnTo>
                  <a:lnTo>
                    <a:pt x="3074" y="402"/>
                  </a:lnTo>
                  <a:lnTo>
                    <a:pt x="3074" y="342"/>
                  </a:lnTo>
                  <a:lnTo>
                    <a:pt x="3054" y="261"/>
                  </a:lnTo>
                  <a:lnTo>
                    <a:pt x="3014" y="181"/>
                  </a:lnTo>
                  <a:lnTo>
                    <a:pt x="2973" y="121"/>
                  </a:lnTo>
                  <a:lnTo>
                    <a:pt x="2913" y="81"/>
                  </a:lnTo>
                  <a:lnTo>
                    <a:pt x="2853" y="40"/>
                  </a:lnTo>
                  <a:lnTo>
                    <a:pt x="2793" y="0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1" name="Google Shape;3041;p45"/>
            <p:cNvSpPr/>
            <p:nvPr/>
          </p:nvSpPr>
          <p:spPr>
            <a:xfrm>
              <a:off x="1323200" y="2722400"/>
              <a:ext cx="38175" cy="379675"/>
            </a:xfrm>
            <a:custGeom>
              <a:avLst/>
              <a:gdLst/>
              <a:ahLst/>
              <a:cxnLst/>
              <a:rect l="l" t="t" r="r" b="b"/>
              <a:pathLst>
                <a:path w="1527" h="15187" extrusionOk="0">
                  <a:moveTo>
                    <a:pt x="764" y="1"/>
                  </a:moveTo>
                  <a:lnTo>
                    <a:pt x="623" y="21"/>
                  </a:lnTo>
                  <a:lnTo>
                    <a:pt x="482" y="61"/>
                  </a:lnTo>
                  <a:lnTo>
                    <a:pt x="342" y="141"/>
                  </a:lnTo>
                  <a:lnTo>
                    <a:pt x="241" y="221"/>
                  </a:lnTo>
                  <a:lnTo>
                    <a:pt x="141" y="342"/>
                  </a:lnTo>
                  <a:lnTo>
                    <a:pt x="61" y="463"/>
                  </a:lnTo>
                  <a:lnTo>
                    <a:pt x="20" y="603"/>
                  </a:lnTo>
                  <a:lnTo>
                    <a:pt x="0" y="764"/>
                  </a:lnTo>
                  <a:lnTo>
                    <a:pt x="0" y="14423"/>
                  </a:lnTo>
                  <a:lnTo>
                    <a:pt x="20" y="14584"/>
                  </a:lnTo>
                  <a:lnTo>
                    <a:pt x="61" y="14724"/>
                  </a:lnTo>
                  <a:lnTo>
                    <a:pt x="141" y="14845"/>
                  </a:lnTo>
                  <a:lnTo>
                    <a:pt x="241" y="14966"/>
                  </a:lnTo>
                  <a:lnTo>
                    <a:pt x="342" y="15046"/>
                  </a:lnTo>
                  <a:lnTo>
                    <a:pt x="482" y="15126"/>
                  </a:lnTo>
                  <a:lnTo>
                    <a:pt x="623" y="15166"/>
                  </a:lnTo>
                  <a:lnTo>
                    <a:pt x="764" y="15186"/>
                  </a:lnTo>
                  <a:lnTo>
                    <a:pt x="924" y="15166"/>
                  </a:lnTo>
                  <a:lnTo>
                    <a:pt x="1065" y="15126"/>
                  </a:lnTo>
                  <a:lnTo>
                    <a:pt x="1206" y="15046"/>
                  </a:lnTo>
                  <a:lnTo>
                    <a:pt x="1306" y="14966"/>
                  </a:lnTo>
                  <a:lnTo>
                    <a:pt x="1406" y="14845"/>
                  </a:lnTo>
                  <a:lnTo>
                    <a:pt x="1467" y="14724"/>
                  </a:lnTo>
                  <a:lnTo>
                    <a:pt x="1527" y="14584"/>
                  </a:lnTo>
                  <a:lnTo>
                    <a:pt x="1527" y="14423"/>
                  </a:lnTo>
                  <a:lnTo>
                    <a:pt x="1527" y="764"/>
                  </a:lnTo>
                  <a:lnTo>
                    <a:pt x="1527" y="603"/>
                  </a:lnTo>
                  <a:lnTo>
                    <a:pt x="1467" y="463"/>
                  </a:lnTo>
                  <a:lnTo>
                    <a:pt x="1406" y="342"/>
                  </a:lnTo>
                  <a:lnTo>
                    <a:pt x="1306" y="221"/>
                  </a:lnTo>
                  <a:lnTo>
                    <a:pt x="1206" y="141"/>
                  </a:lnTo>
                  <a:lnTo>
                    <a:pt x="1065" y="61"/>
                  </a:lnTo>
                  <a:lnTo>
                    <a:pt x="924" y="21"/>
                  </a:lnTo>
                  <a:lnTo>
                    <a:pt x="76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2" name="Google Shape;3042;p45"/>
            <p:cNvSpPr/>
            <p:nvPr/>
          </p:nvSpPr>
          <p:spPr>
            <a:xfrm>
              <a:off x="1323700" y="3063875"/>
              <a:ext cx="220975" cy="127075"/>
            </a:xfrm>
            <a:custGeom>
              <a:avLst/>
              <a:gdLst/>
              <a:ahLst/>
              <a:cxnLst/>
              <a:rect l="l" t="t" r="r" b="b"/>
              <a:pathLst>
                <a:path w="8839" h="5083" extrusionOk="0">
                  <a:moveTo>
                    <a:pt x="643" y="1"/>
                  </a:moveTo>
                  <a:lnTo>
                    <a:pt x="503" y="41"/>
                  </a:lnTo>
                  <a:lnTo>
                    <a:pt x="362" y="101"/>
                  </a:lnTo>
                  <a:lnTo>
                    <a:pt x="241" y="182"/>
                  </a:lnTo>
                  <a:lnTo>
                    <a:pt x="141" y="302"/>
                  </a:lnTo>
                  <a:lnTo>
                    <a:pt x="61" y="423"/>
                  </a:lnTo>
                  <a:lnTo>
                    <a:pt x="20" y="583"/>
                  </a:lnTo>
                  <a:lnTo>
                    <a:pt x="0" y="724"/>
                  </a:lnTo>
                  <a:lnTo>
                    <a:pt x="0" y="865"/>
                  </a:lnTo>
                  <a:lnTo>
                    <a:pt x="41" y="1005"/>
                  </a:lnTo>
                  <a:lnTo>
                    <a:pt x="101" y="1146"/>
                  </a:lnTo>
                  <a:lnTo>
                    <a:pt x="181" y="1266"/>
                  </a:lnTo>
                  <a:lnTo>
                    <a:pt x="282" y="1367"/>
                  </a:lnTo>
                  <a:lnTo>
                    <a:pt x="422" y="1447"/>
                  </a:lnTo>
                  <a:lnTo>
                    <a:pt x="7734" y="5003"/>
                  </a:lnTo>
                  <a:lnTo>
                    <a:pt x="7895" y="5063"/>
                  </a:lnTo>
                  <a:lnTo>
                    <a:pt x="8075" y="5083"/>
                  </a:lnTo>
                  <a:lnTo>
                    <a:pt x="8176" y="5083"/>
                  </a:lnTo>
                  <a:lnTo>
                    <a:pt x="8276" y="5063"/>
                  </a:lnTo>
                  <a:lnTo>
                    <a:pt x="8377" y="5023"/>
                  </a:lnTo>
                  <a:lnTo>
                    <a:pt x="8477" y="4982"/>
                  </a:lnTo>
                  <a:lnTo>
                    <a:pt x="8558" y="4922"/>
                  </a:lnTo>
                  <a:lnTo>
                    <a:pt x="8638" y="4842"/>
                  </a:lnTo>
                  <a:lnTo>
                    <a:pt x="8698" y="4762"/>
                  </a:lnTo>
                  <a:lnTo>
                    <a:pt x="8758" y="4661"/>
                  </a:lnTo>
                  <a:lnTo>
                    <a:pt x="8819" y="4520"/>
                  </a:lnTo>
                  <a:lnTo>
                    <a:pt x="8839" y="4360"/>
                  </a:lnTo>
                  <a:lnTo>
                    <a:pt x="8819" y="4219"/>
                  </a:lnTo>
                  <a:lnTo>
                    <a:pt x="8799" y="4079"/>
                  </a:lnTo>
                  <a:lnTo>
                    <a:pt x="8738" y="3938"/>
                  </a:lnTo>
                  <a:lnTo>
                    <a:pt x="8638" y="3817"/>
                  </a:lnTo>
                  <a:lnTo>
                    <a:pt x="8537" y="3717"/>
                  </a:lnTo>
                  <a:lnTo>
                    <a:pt x="8397" y="3637"/>
                  </a:lnTo>
                  <a:lnTo>
                    <a:pt x="1085" y="81"/>
                  </a:lnTo>
                  <a:lnTo>
                    <a:pt x="944" y="21"/>
                  </a:lnTo>
                  <a:lnTo>
                    <a:pt x="784" y="1"/>
                  </a:lnTo>
                  <a:close/>
                </a:path>
              </a:pathLst>
            </a:custGeom>
            <a:solidFill>
              <a:srgbClr val="2C304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043" name="Google Shape;3043;p45"/>
          <p:cNvSpPr/>
          <p:nvPr/>
        </p:nvSpPr>
        <p:spPr>
          <a:xfrm flipH="1">
            <a:off x="8066688" y="120650"/>
            <a:ext cx="994850" cy="1167075"/>
          </a:xfrm>
          <a:custGeom>
            <a:avLst/>
            <a:gdLst/>
            <a:ahLst/>
            <a:cxnLst/>
            <a:rect l="l" t="t" r="r" b="b"/>
            <a:pathLst>
              <a:path w="39794" h="46683" extrusionOk="0">
                <a:moveTo>
                  <a:pt x="19546" y="0"/>
                </a:moveTo>
                <a:lnTo>
                  <a:pt x="19043" y="20"/>
                </a:lnTo>
                <a:lnTo>
                  <a:pt x="18521" y="60"/>
                </a:lnTo>
                <a:lnTo>
                  <a:pt x="18019" y="101"/>
                </a:lnTo>
                <a:lnTo>
                  <a:pt x="17517" y="141"/>
                </a:lnTo>
                <a:lnTo>
                  <a:pt x="17015" y="221"/>
                </a:lnTo>
                <a:lnTo>
                  <a:pt x="16513" y="301"/>
                </a:lnTo>
                <a:lnTo>
                  <a:pt x="16030" y="382"/>
                </a:lnTo>
                <a:lnTo>
                  <a:pt x="15548" y="482"/>
                </a:lnTo>
                <a:lnTo>
                  <a:pt x="15066" y="603"/>
                </a:lnTo>
                <a:lnTo>
                  <a:pt x="14584" y="723"/>
                </a:lnTo>
                <a:lnTo>
                  <a:pt x="14122" y="864"/>
                </a:lnTo>
                <a:lnTo>
                  <a:pt x="13640" y="1004"/>
                </a:lnTo>
                <a:lnTo>
                  <a:pt x="13178" y="1165"/>
                </a:lnTo>
                <a:lnTo>
                  <a:pt x="12736" y="1346"/>
                </a:lnTo>
                <a:lnTo>
                  <a:pt x="11832" y="1707"/>
                </a:lnTo>
                <a:lnTo>
                  <a:pt x="10948" y="2129"/>
                </a:lnTo>
                <a:lnTo>
                  <a:pt x="10105" y="2571"/>
                </a:lnTo>
                <a:lnTo>
                  <a:pt x="9281" y="3073"/>
                </a:lnTo>
                <a:lnTo>
                  <a:pt x="8478" y="3596"/>
                </a:lnTo>
                <a:lnTo>
                  <a:pt x="7714" y="4178"/>
                </a:lnTo>
                <a:lnTo>
                  <a:pt x="6971" y="4781"/>
                </a:lnTo>
                <a:lnTo>
                  <a:pt x="6248" y="5404"/>
                </a:lnTo>
                <a:lnTo>
                  <a:pt x="5585" y="6087"/>
                </a:lnTo>
                <a:lnTo>
                  <a:pt x="4922" y="6790"/>
                </a:lnTo>
                <a:lnTo>
                  <a:pt x="4320" y="7513"/>
                </a:lnTo>
                <a:lnTo>
                  <a:pt x="3737" y="8276"/>
                </a:lnTo>
                <a:lnTo>
                  <a:pt x="3195" y="9080"/>
                </a:lnTo>
                <a:lnTo>
                  <a:pt x="2693" y="9883"/>
                </a:lnTo>
                <a:lnTo>
                  <a:pt x="2231" y="10727"/>
                </a:lnTo>
                <a:lnTo>
                  <a:pt x="1809" y="11590"/>
                </a:lnTo>
                <a:lnTo>
                  <a:pt x="1427" y="12494"/>
                </a:lnTo>
                <a:lnTo>
                  <a:pt x="1086" y="13398"/>
                </a:lnTo>
                <a:lnTo>
                  <a:pt x="925" y="13860"/>
                </a:lnTo>
                <a:lnTo>
                  <a:pt x="784" y="14322"/>
                </a:lnTo>
                <a:lnTo>
                  <a:pt x="664" y="14804"/>
                </a:lnTo>
                <a:lnTo>
                  <a:pt x="543" y="15266"/>
                </a:lnTo>
                <a:lnTo>
                  <a:pt x="423" y="15748"/>
                </a:lnTo>
                <a:lnTo>
                  <a:pt x="322" y="16251"/>
                </a:lnTo>
                <a:lnTo>
                  <a:pt x="242" y="16733"/>
                </a:lnTo>
                <a:lnTo>
                  <a:pt x="162" y="17215"/>
                </a:lnTo>
                <a:lnTo>
                  <a:pt x="101" y="17717"/>
                </a:lnTo>
                <a:lnTo>
                  <a:pt x="61" y="18219"/>
                </a:lnTo>
                <a:lnTo>
                  <a:pt x="21" y="18721"/>
                </a:lnTo>
                <a:lnTo>
                  <a:pt x="1" y="19244"/>
                </a:lnTo>
                <a:lnTo>
                  <a:pt x="1" y="19746"/>
                </a:lnTo>
                <a:lnTo>
                  <a:pt x="1" y="20268"/>
                </a:lnTo>
                <a:lnTo>
                  <a:pt x="1" y="20770"/>
                </a:lnTo>
                <a:lnTo>
                  <a:pt x="41" y="21272"/>
                </a:lnTo>
                <a:lnTo>
                  <a:pt x="81" y="21795"/>
                </a:lnTo>
                <a:lnTo>
                  <a:pt x="141" y="22297"/>
                </a:lnTo>
                <a:lnTo>
                  <a:pt x="202" y="22799"/>
                </a:lnTo>
                <a:lnTo>
                  <a:pt x="282" y="23281"/>
                </a:lnTo>
                <a:lnTo>
                  <a:pt x="362" y="23783"/>
                </a:lnTo>
                <a:lnTo>
                  <a:pt x="463" y="24265"/>
                </a:lnTo>
                <a:lnTo>
                  <a:pt x="583" y="24748"/>
                </a:lnTo>
                <a:lnTo>
                  <a:pt x="704" y="25230"/>
                </a:lnTo>
                <a:lnTo>
                  <a:pt x="845" y="25692"/>
                </a:lnTo>
                <a:lnTo>
                  <a:pt x="985" y="26154"/>
                </a:lnTo>
                <a:lnTo>
                  <a:pt x="1146" y="26616"/>
                </a:lnTo>
                <a:lnTo>
                  <a:pt x="1327" y="27078"/>
                </a:lnTo>
                <a:lnTo>
                  <a:pt x="1688" y="27982"/>
                </a:lnTo>
                <a:lnTo>
                  <a:pt x="2110" y="28845"/>
                </a:lnTo>
                <a:lnTo>
                  <a:pt x="2552" y="29709"/>
                </a:lnTo>
                <a:lnTo>
                  <a:pt x="3054" y="30533"/>
                </a:lnTo>
                <a:lnTo>
                  <a:pt x="3596" y="31336"/>
                </a:lnTo>
                <a:lnTo>
                  <a:pt x="4159" y="32099"/>
                </a:lnTo>
                <a:lnTo>
                  <a:pt x="4762" y="32843"/>
                </a:lnTo>
                <a:lnTo>
                  <a:pt x="5404" y="33546"/>
                </a:lnTo>
                <a:lnTo>
                  <a:pt x="6067" y="34229"/>
                </a:lnTo>
                <a:lnTo>
                  <a:pt x="6770" y="34872"/>
                </a:lnTo>
                <a:lnTo>
                  <a:pt x="7513" y="35494"/>
                </a:lnTo>
                <a:lnTo>
                  <a:pt x="8257" y="36077"/>
                </a:lnTo>
                <a:lnTo>
                  <a:pt x="9060" y="36599"/>
                </a:lnTo>
                <a:lnTo>
                  <a:pt x="9864" y="37121"/>
                </a:lnTo>
                <a:lnTo>
                  <a:pt x="10707" y="37583"/>
                </a:lnTo>
                <a:lnTo>
                  <a:pt x="11571" y="38005"/>
                </a:lnTo>
                <a:lnTo>
                  <a:pt x="12475" y="38387"/>
                </a:lnTo>
                <a:lnTo>
                  <a:pt x="13379" y="38728"/>
                </a:lnTo>
                <a:lnTo>
                  <a:pt x="13841" y="38889"/>
                </a:lnTo>
                <a:lnTo>
                  <a:pt x="14303" y="39030"/>
                </a:lnTo>
                <a:lnTo>
                  <a:pt x="14785" y="39150"/>
                </a:lnTo>
                <a:lnTo>
                  <a:pt x="15267" y="39271"/>
                </a:lnTo>
                <a:lnTo>
                  <a:pt x="15729" y="39391"/>
                </a:lnTo>
                <a:lnTo>
                  <a:pt x="16231" y="39471"/>
                </a:lnTo>
                <a:lnTo>
                  <a:pt x="16713" y="39572"/>
                </a:lnTo>
                <a:lnTo>
                  <a:pt x="17216" y="39632"/>
                </a:lnTo>
                <a:lnTo>
                  <a:pt x="17698" y="39692"/>
                </a:lnTo>
                <a:lnTo>
                  <a:pt x="18200" y="39753"/>
                </a:lnTo>
                <a:lnTo>
                  <a:pt x="18702" y="39773"/>
                </a:lnTo>
                <a:lnTo>
                  <a:pt x="19224" y="39813"/>
                </a:lnTo>
                <a:lnTo>
                  <a:pt x="20249" y="39813"/>
                </a:lnTo>
                <a:lnTo>
                  <a:pt x="20771" y="39793"/>
                </a:lnTo>
                <a:lnTo>
                  <a:pt x="21273" y="39773"/>
                </a:lnTo>
                <a:lnTo>
                  <a:pt x="30393" y="46683"/>
                </a:lnTo>
                <a:lnTo>
                  <a:pt x="26636" y="38628"/>
                </a:lnTo>
                <a:lnTo>
                  <a:pt x="27360" y="38367"/>
                </a:lnTo>
                <a:lnTo>
                  <a:pt x="28083" y="38065"/>
                </a:lnTo>
                <a:lnTo>
                  <a:pt x="28766" y="37724"/>
                </a:lnTo>
                <a:lnTo>
                  <a:pt x="29449" y="37362"/>
                </a:lnTo>
                <a:lnTo>
                  <a:pt x="30112" y="36981"/>
                </a:lnTo>
                <a:lnTo>
                  <a:pt x="30754" y="36579"/>
                </a:lnTo>
                <a:lnTo>
                  <a:pt x="31397" y="36157"/>
                </a:lnTo>
                <a:lnTo>
                  <a:pt x="32000" y="35695"/>
                </a:lnTo>
                <a:lnTo>
                  <a:pt x="32602" y="35233"/>
                </a:lnTo>
                <a:lnTo>
                  <a:pt x="33185" y="34731"/>
                </a:lnTo>
                <a:lnTo>
                  <a:pt x="33727" y="34209"/>
                </a:lnTo>
                <a:lnTo>
                  <a:pt x="34270" y="33666"/>
                </a:lnTo>
                <a:lnTo>
                  <a:pt x="34792" y="33124"/>
                </a:lnTo>
                <a:lnTo>
                  <a:pt x="35274" y="32541"/>
                </a:lnTo>
                <a:lnTo>
                  <a:pt x="35756" y="31939"/>
                </a:lnTo>
                <a:lnTo>
                  <a:pt x="36198" y="31336"/>
                </a:lnTo>
                <a:lnTo>
                  <a:pt x="36620" y="30693"/>
                </a:lnTo>
                <a:lnTo>
                  <a:pt x="37022" y="30051"/>
                </a:lnTo>
                <a:lnTo>
                  <a:pt x="37403" y="29388"/>
                </a:lnTo>
                <a:lnTo>
                  <a:pt x="37765" y="28705"/>
                </a:lnTo>
                <a:lnTo>
                  <a:pt x="38086" y="28002"/>
                </a:lnTo>
                <a:lnTo>
                  <a:pt x="38387" y="27299"/>
                </a:lnTo>
                <a:lnTo>
                  <a:pt x="38649" y="26575"/>
                </a:lnTo>
                <a:lnTo>
                  <a:pt x="38910" y="25832"/>
                </a:lnTo>
                <a:lnTo>
                  <a:pt x="39111" y="25089"/>
                </a:lnTo>
                <a:lnTo>
                  <a:pt x="39311" y="24326"/>
                </a:lnTo>
                <a:lnTo>
                  <a:pt x="39472" y="23562"/>
                </a:lnTo>
                <a:lnTo>
                  <a:pt x="39593" y="22779"/>
                </a:lnTo>
                <a:lnTo>
                  <a:pt x="39693" y="21996"/>
                </a:lnTo>
                <a:lnTo>
                  <a:pt x="39753" y="21192"/>
                </a:lnTo>
                <a:lnTo>
                  <a:pt x="39794" y="20389"/>
                </a:lnTo>
                <a:lnTo>
                  <a:pt x="39794" y="19565"/>
                </a:lnTo>
                <a:lnTo>
                  <a:pt x="39773" y="19043"/>
                </a:lnTo>
                <a:lnTo>
                  <a:pt x="39753" y="18541"/>
                </a:lnTo>
                <a:lnTo>
                  <a:pt x="39713" y="18038"/>
                </a:lnTo>
                <a:lnTo>
                  <a:pt x="39653" y="17536"/>
                </a:lnTo>
                <a:lnTo>
                  <a:pt x="39593" y="17034"/>
                </a:lnTo>
                <a:lnTo>
                  <a:pt x="39512" y="16532"/>
                </a:lnTo>
                <a:lnTo>
                  <a:pt x="39432" y="16050"/>
                </a:lnTo>
                <a:lnTo>
                  <a:pt x="39332" y="15568"/>
                </a:lnTo>
                <a:lnTo>
                  <a:pt x="39211" y="15086"/>
                </a:lnTo>
                <a:lnTo>
                  <a:pt x="39091" y="14603"/>
                </a:lnTo>
                <a:lnTo>
                  <a:pt x="38950" y="14121"/>
                </a:lnTo>
                <a:lnTo>
                  <a:pt x="38809" y="13659"/>
                </a:lnTo>
                <a:lnTo>
                  <a:pt x="38649" y="13197"/>
                </a:lnTo>
                <a:lnTo>
                  <a:pt x="38468" y="12735"/>
                </a:lnTo>
                <a:lnTo>
                  <a:pt x="38106" y="11852"/>
                </a:lnTo>
                <a:lnTo>
                  <a:pt x="37684" y="10968"/>
                </a:lnTo>
                <a:lnTo>
                  <a:pt x="37222" y="10124"/>
                </a:lnTo>
                <a:lnTo>
                  <a:pt x="36740" y="9300"/>
                </a:lnTo>
                <a:lnTo>
                  <a:pt x="36198" y="8497"/>
                </a:lnTo>
                <a:lnTo>
                  <a:pt x="35636" y="7734"/>
                </a:lnTo>
                <a:lnTo>
                  <a:pt x="35033" y="6990"/>
                </a:lnTo>
                <a:lnTo>
                  <a:pt x="34390" y="6267"/>
                </a:lnTo>
                <a:lnTo>
                  <a:pt x="33727" y="5584"/>
                </a:lnTo>
                <a:lnTo>
                  <a:pt x="33024" y="4942"/>
                </a:lnTo>
                <a:lnTo>
                  <a:pt x="32281" y="4339"/>
                </a:lnTo>
                <a:lnTo>
                  <a:pt x="31518" y="3756"/>
                </a:lnTo>
                <a:lnTo>
                  <a:pt x="30734" y="3214"/>
                </a:lnTo>
                <a:lnTo>
                  <a:pt x="29911" y="2712"/>
                </a:lnTo>
                <a:lnTo>
                  <a:pt x="29067" y="2250"/>
                </a:lnTo>
                <a:lnTo>
                  <a:pt x="28203" y="1828"/>
                </a:lnTo>
                <a:lnTo>
                  <a:pt x="27319" y="1446"/>
                </a:lnTo>
                <a:lnTo>
                  <a:pt x="26415" y="1105"/>
                </a:lnTo>
                <a:lnTo>
                  <a:pt x="25953" y="944"/>
                </a:lnTo>
                <a:lnTo>
                  <a:pt x="25491" y="804"/>
                </a:lnTo>
                <a:lnTo>
                  <a:pt x="25009" y="663"/>
                </a:lnTo>
                <a:lnTo>
                  <a:pt x="24527" y="542"/>
                </a:lnTo>
                <a:lnTo>
                  <a:pt x="24045" y="442"/>
                </a:lnTo>
                <a:lnTo>
                  <a:pt x="23563" y="342"/>
                </a:lnTo>
                <a:lnTo>
                  <a:pt x="23081" y="261"/>
                </a:lnTo>
                <a:lnTo>
                  <a:pt x="22579" y="181"/>
                </a:lnTo>
                <a:lnTo>
                  <a:pt x="22077" y="121"/>
                </a:lnTo>
                <a:lnTo>
                  <a:pt x="21595" y="80"/>
                </a:lnTo>
                <a:lnTo>
                  <a:pt x="21072" y="40"/>
                </a:lnTo>
                <a:lnTo>
                  <a:pt x="20570" y="20"/>
                </a:lnTo>
                <a:lnTo>
                  <a:pt x="20068" y="0"/>
                </a:lnTo>
                <a:close/>
              </a:path>
            </a:pathLst>
          </a:cu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3044" name="Google Shape;3044;p45"/>
          <p:cNvGrpSpPr/>
          <p:nvPr/>
        </p:nvGrpSpPr>
        <p:grpSpPr>
          <a:xfrm>
            <a:off x="440709" y="3370436"/>
            <a:ext cx="1034082" cy="1553342"/>
            <a:chOff x="4112038" y="3686550"/>
            <a:chExt cx="919920" cy="1381854"/>
          </a:xfrm>
        </p:grpSpPr>
        <p:sp>
          <p:nvSpPr>
            <p:cNvPr id="3045" name="Google Shape;3045;p45"/>
            <p:cNvSpPr/>
            <p:nvPr/>
          </p:nvSpPr>
          <p:spPr>
            <a:xfrm>
              <a:off x="4163768" y="4971504"/>
              <a:ext cx="831900" cy="969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6" name="Google Shape;3046;p45"/>
            <p:cNvSpPr/>
            <p:nvPr/>
          </p:nvSpPr>
          <p:spPr>
            <a:xfrm>
              <a:off x="4112038" y="3686550"/>
              <a:ext cx="919920" cy="1166487"/>
            </a:xfrm>
            <a:custGeom>
              <a:avLst/>
              <a:gdLst/>
              <a:ahLst/>
              <a:cxnLst/>
              <a:rect l="l" t="t" r="r" b="b"/>
              <a:pathLst>
                <a:path w="32000" h="40577" extrusionOk="0">
                  <a:moveTo>
                    <a:pt x="16010" y="0"/>
                  </a:moveTo>
                  <a:lnTo>
                    <a:pt x="15186" y="20"/>
                  </a:lnTo>
                  <a:lnTo>
                    <a:pt x="14363" y="81"/>
                  </a:lnTo>
                  <a:lnTo>
                    <a:pt x="13559" y="181"/>
                  </a:lnTo>
                  <a:lnTo>
                    <a:pt x="12776" y="322"/>
                  </a:lnTo>
                  <a:lnTo>
                    <a:pt x="11992" y="502"/>
                  </a:lnTo>
                  <a:lnTo>
                    <a:pt x="11249" y="703"/>
                  </a:lnTo>
                  <a:lnTo>
                    <a:pt x="10506" y="944"/>
                  </a:lnTo>
                  <a:lnTo>
                    <a:pt x="9763" y="1226"/>
                  </a:lnTo>
                  <a:lnTo>
                    <a:pt x="9060" y="1527"/>
                  </a:lnTo>
                  <a:lnTo>
                    <a:pt x="8377" y="1888"/>
                  </a:lnTo>
                  <a:lnTo>
                    <a:pt x="7694" y="2250"/>
                  </a:lnTo>
                  <a:lnTo>
                    <a:pt x="7051" y="2652"/>
                  </a:lnTo>
                  <a:lnTo>
                    <a:pt x="6428" y="3094"/>
                  </a:lnTo>
                  <a:lnTo>
                    <a:pt x="5826" y="3556"/>
                  </a:lnTo>
                  <a:lnTo>
                    <a:pt x="5243" y="4038"/>
                  </a:lnTo>
                  <a:lnTo>
                    <a:pt x="4681" y="4560"/>
                  </a:lnTo>
                  <a:lnTo>
                    <a:pt x="4158" y="5102"/>
                  </a:lnTo>
                  <a:lnTo>
                    <a:pt x="3656" y="5665"/>
                  </a:lnTo>
                  <a:lnTo>
                    <a:pt x="3174" y="6247"/>
                  </a:lnTo>
                  <a:lnTo>
                    <a:pt x="2732" y="6850"/>
                  </a:lnTo>
                  <a:lnTo>
                    <a:pt x="2310" y="7493"/>
                  </a:lnTo>
                  <a:lnTo>
                    <a:pt x="1929" y="8136"/>
                  </a:lnTo>
                  <a:lnTo>
                    <a:pt x="1567" y="8798"/>
                  </a:lnTo>
                  <a:lnTo>
                    <a:pt x="1246" y="9501"/>
                  </a:lnTo>
                  <a:lnTo>
                    <a:pt x="964" y="10205"/>
                  </a:lnTo>
                  <a:lnTo>
                    <a:pt x="723" y="10928"/>
                  </a:lnTo>
                  <a:lnTo>
                    <a:pt x="502" y="11651"/>
                  </a:lnTo>
                  <a:lnTo>
                    <a:pt x="322" y="12414"/>
                  </a:lnTo>
                  <a:lnTo>
                    <a:pt x="181" y="13177"/>
                  </a:lnTo>
                  <a:lnTo>
                    <a:pt x="81" y="13961"/>
                  </a:lnTo>
                  <a:lnTo>
                    <a:pt x="20" y="14744"/>
                  </a:lnTo>
                  <a:lnTo>
                    <a:pt x="0" y="15548"/>
                  </a:lnTo>
                  <a:lnTo>
                    <a:pt x="0" y="16030"/>
                  </a:lnTo>
                  <a:lnTo>
                    <a:pt x="20" y="16512"/>
                  </a:lnTo>
                  <a:lnTo>
                    <a:pt x="61" y="16974"/>
                  </a:lnTo>
                  <a:lnTo>
                    <a:pt x="121" y="17456"/>
                  </a:lnTo>
                  <a:lnTo>
                    <a:pt x="181" y="17918"/>
                  </a:lnTo>
                  <a:lnTo>
                    <a:pt x="261" y="18380"/>
                  </a:lnTo>
                  <a:lnTo>
                    <a:pt x="362" y="18842"/>
                  </a:lnTo>
                  <a:lnTo>
                    <a:pt x="462" y="19284"/>
                  </a:lnTo>
                  <a:lnTo>
                    <a:pt x="502" y="19404"/>
                  </a:lnTo>
                  <a:lnTo>
                    <a:pt x="502" y="19445"/>
                  </a:lnTo>
                  <a:lnTo>
                    <a:pt x="643" y="19947"/>
                  </a:lnTo>
                  <a:lnTo>
                    <a:pt x="784" y="20429"/>
                  </a:lnTo>
                  <a:lnTo>
                    <a:pt x="924" y="20911"/>
                  </a:lnTo>
                  <a:lnTo>
                    <a:pt x="1085" y="21373"/>
                  </a:lnTo>
                  <a:lnTo>
                    <a:pt x="1447" y="22317"/>
                  </a:lnTo>
                  <a:lnTo>
                    <a:pt x="1828" y="23221"/>
                  </a:lnTo>
                  <a:lnTo>
                    <a:pt x="2250" y="24105"/>
                  </a:lnTo>
                  <a:lnTo>
                    <a:pt x="2692" y="24989"/>
                  </a:lnTo>
                  <a:lnTo>
                    <a:pt x="3154" y="25832"/>
                  </a:lnTo>
                  <a:lnTo>
                    <a:pt x="3596" y="26636"/>
                  </a:lnTo>
                  <a:lnTo>
                    <a:pt x="4500" y="28203"/>
                  </a:lnTo>
                  <a:lnTo>
                    <a:pt x="5343" y="29669"/>
                  </a:lnTo>
                  <a:lnTo>
                    <a:pt x="5725" y="30352"/>
                  </a:lnTo>
                  <a:lnTo>
                    <a:pt x="6067" y="31015"/>
                  </a:lnTo>
                  <a:lnTo>
                    <a:pt x="6368" y="31638"/>
                  </a:lnTo>
                  <a:lnTo>
                    <a:pt x="6609" y="32240"/>
                  </a:lnTo>
                  <a:lnTo>
                    <a:pt x="6730" y="32702"/>
                  </a:lnTo>
                  <a:lnTo>
                    <a:pt x="6850" y="33245"/>
                  </a:lnTo>
                  <a:lnTo>
                    <a:pt x="6930" y="33847"/>
                  </a:lnTo>
                  <a:lnTo>
                    <a:pt x="7011" y="34490"/>
                  </a:lnTo>
                  <a:lnTo>
                    <a:pt x="7071" y="35173"/>
                  </a:lnTo>
                  <a:lnTo>
                    <a:pt x="7111" y="35856"/>
                  </a:lnTo>
                  <a:lnTo>
                    <a:pt x="7171" y="37242"/>
                  </a:lnTo>
                  <a:lnTo>
                    <a:pt x="7212" y="38528"/>
                  </a:lnTo>
                  <a:lnTo>
                    <a:pt x="7212" y="39572"/>
                  </a:lnTo>
                  <a:lnTo>
                    <a:pt x="7192" y="40576"/>
                  </a:lnTo>
                  <a:lnTo>
                    <a:pt x="24808" y="40576"/>
                  </a:lnTo>
                  <a:lnTo>
                    <a:pt x="24808" y="39572"/>
                  </a:lnTo>
                  <a:lnTo>
                    <a:pt x="24808" y="38528"/>
                  </a:lnTo>
                  <a:lnTo>
                    <a:pt x="24828" y="37242"/>
                  </a:lnTo>
                  <a:lnTo>
                    <a:pt x="24888" y="35856"/>
                  </a:lnTo>
                  <a:lnTo>
                    <a:pt x="24928" y="35173"/>
                  </a:lnTo>
                  <a:lnTo>
                    <a:pt x="24989" y="34490"/>
                  </a:lnTo>
                  <a:lnTo>
                    <a:pt x="25069" y="33847"/>
                  </a:lnTo>
                  <a:lnTo>
                    <a:pt x="25170" y="33245"/>
                  </a:lnTo>
                  <a:lnTo>
                    <a:pt x="25270" y="32702"/>
                  </a:lnTo>
                  <a:lnTo>
                    <a:pt x="25411" y="32240"/>
                  </a:lnTo>
                  <a:lnTo>
                    <a:pt x="25652" y="31638"/>
                  </a:lnTo>
                  <a:lnTo>
                    <a:pt x="25953" y="31015"/>
                  </a:lnTo>
                  <a:lnTo>
                    <a:pt x="26274" y="30352"/>
                  </a:lnTo>
                  <a:lnTo>
                    <a:pt x="26656" y="29669"/>
                  </a:lnTo>
                  <a:lnTo>
                    <a:pt x="27500" y="28203"/>
                  </a:lnTo>
                  <a:lnTo>
                    <a:pt x="28404" y="26636"/>
                  </a:lnTo>
                  <a:lnTo>
                    <a:pt x="28866" y="25832"/>
                  </a:lnTo>
                  <a:lnTo>
                    <a:pt x="29307" y="24989"/>
                  </a:lnTo>
                  <a:lnTo>
                    <a:pt x="29749" y="24105"/>
                  </a:lnTo>
                  <a:lnTo>
                    <a:pt x="30171" y="23221"/>
                  </a:lnTo>
                  <a:lnTo>
                    <a:pt x="30553" y="22317"/>
                  </a:lnTo>
                  <a:lnTo>
                    <a:pt x="30914" y="21373"/>
                  </a:lnTo>
                  <a:lnTo>
                    <a:pt x="31075" y="20911"/>
                  </a:lnTo>
                  <a:lnTo>
                    <a:pt x="31236" y="20429"/>
                  </a:lnTo>
                  <a:lnTo>
                    <a:pt x="31376" y="19947"/>
                  </a:lnTo>
                  <a:lnTo>
                    <a:pt x="31497" y="19445"/>
                  </a:lnTo>
                  <a:lnTo>
                    <a:pt x="31517" y="19404"/>
                  </a:lnTo>
                  <a:lnTo>
                    <a:pt x="31537" y="19284"/>
                  </a:lnTo>
                  <a:lnTo>
                    <a:pt x="31638" y="18842"/>
                  </a:lnTo>
                  <a:lnTo>
                    <a:pt x="31738" y="18380"/>
                  </a:lnTo>
                  <a:lnTo>
                    <a:pt x="31818" y="17918"/>
                  </a:lnTo>
                  <a:lnTo>
                    <a:pt x="31879" y="17456"/>
                  </a:lnTo>
                  <a:lnTo>
                    <a:pt x="31939" y="16974"/>
                  </a:lnTo>
                  <a:lnTo>
                    <a:pt x="31979" y="16512"/>
                  </a:lnTo>
                  <a:lnTo>
                    <a:pt x="31999" y="16030"/>
                  </a:lnTo>
                  <a:lnTo>
                    <a:pt x="31999" y="15548"/>
                  </a:lnTo>
                  <a:lnTo>
                    <a:pt x="31979" y="14744"/>
                  </a:lnTo>
                  <a:lnTo>
                    <a:pt x="31919" y="13961"/>
                  </a:lnTo>
                  <a:lnTo>
                    <a:pt x="31818" y="13177"/>
                  </a:lnTo>
                  <a:lnTo>
                    <a:pt x="31678" y="12414"/>
                  </a:lnTo>
                  <a:lnTo>
                    <a:pt x="31497" y="11651"/>
                  </a:lnTo>
                  <a:lnTo>
                    <a:pt x="31296" y="10928"/>
                  </a:lnTo>
                  <a:lnTo>
                    <a:pt x="31035" y="10205"/>
                  </a:lnTo>
                  <a:lnTo>
                    <a:pt x="30754" y="9501"/>
                  </a:lnTo>
                  <a:lnTo>
                    <a:pt x="30432" y="8798"/>
                  </a:lnTo>
                  <a:lnTo>
                    <a:pt x="30071" y="8136"/>
                  </a:lnTo>
                  <a:lnTo>
                    <a:pt x="29689" y="7493"/>
                  </a:lnTo>
                  <a:lnTo>
                    <a:pt x="29267" y="6850"/>
                  </a:lnTo>
                  <a:lnTo>
                    <a:pt x="28825" y="6247"/>
                  </a:lnTo>
                  <a:lnTo>
                    <a:pt x="28343" y="5665"/>
                  </a:lnTo>
                  <a:lnTo>
                    <a:pt x="27841" y="5102"/>
                  </a:lnTo>
                  <a:lnTo>
                    <a:pt x="27319" y="4560"/>
                  </a:lnTo>
                  <a:lnTo>
                    <a:pt x="26756" y="4038"/>
                  </a:lnTo>
                  <a:lnTo>
                    <a:pt x="26174" y="3556"/>
                  </a:lnTo>
                  <a:lnTo>
                    <a:pt x="25571" y="3094"/>
                  </a:lnTo>
                  <a:lnTo>
                    <a:pt x="24949" y="2652"/>
                  </a:lnTo>
                  <a:lnTo>
                    <a:pt x="24306" y="2250"/>
                  </a:lnTo>
                  <a:lnTo>
                    <a:pt x="23623" y="1888"/>
                  </a:lnTo>
                  <a:lnTo>
                    <a:pt x="22940" y="1527"/>
                  </a:lnTo>
                  <a:lnTo>
                    <a:pt x="22237" y="1226"/>
                  </a:lnTo>
                  <a:lnTo>
                    <a:pt x="21514" y="944"/>
                  </a:lnTo>
                  <a:lnTo>
                    <a:pt x="20770" y="703"/>
                  </a:lnTo>
                  <a:lnTo>
                    <a:pt x="20007" y="502"/>
                  </a:lnTo>
                  <a:lnTo>
                    <a:pt x="19224" y="322"/>
                  </a:lnTo>
                  <a:lnTo>
                    <a:pt x="18440" y="181"/>
                  </a:lnTo>
                  <a:lnTo>
                    <a:pt x="17637" y="81"/>
                  </a:lnTo>
                  <a:lnTo>
                    <a:pt x="16833" y="20"/>
                  </a:lnTo>
                  <a:lnTo>
                    <a:pt x="1601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7" name="Google Shape;3047;p45"/>
            <p:cNvSpPr/>
            <p:nvPr/>
          </p:nvSpPr>
          <p:spPr>
            <a:xfrm>
              <a:off x="4385744" y="4110980"/>
              <a:ext cx="367307" cy="654293"/>
            </a:xfrm>
            <a:custGeom>
              <a:avLst/>
              <a:gdLst/>
              <a:ahLst/>
              <a:cxnLst/>
              <a:rect l="l" t="t" r="r" b="b"/>
              <a:pathLst>
                <a:path w="12777" h="22760" extrusionOk="0">
                  <a:moveTo>
                    <a:pt x="6469" y="0"/>
                  </a:moveTo>
                  <a:lnTo>
                    <a:pt x="6348" y="20"/>
                  </a:lnTo>
                  <a:lnTo>
                    <a:pt x="6248" y="101"/>
                  </a:lnTo>
                  <a:lnTo>
                    <a:pt x="6167" y="181"/>
                  </a:lnTo>
                  <a:lnTo>
                    <a:pt x="6147" y="302"/>
                  </a:lnTo>
                  <a:lnTo>
                    <a:pt x="6067" y="884"/>
                  </a:lnTo>
                  <a:lnTo>
                    <a:pt x="6007" y="1246"/>
                  </a:lnTo>
                  <a:lnTo>
                    <a:pt x="5906" y="1647"/>
                  </a:lnTo>
                  <a:lnTo>
                    <a:pt x="5766" y="2049"/>
                  </a:lnTo>
                  <a:lnTo>
                    <a:pt x="5685" y="2250"/>
                  </a:lnTo>
                  <a:lnTo>
                    <a:pt x="5605" y="2431"/>
                  </a:lnTo>
                  <a:lnTo>
                    <a:pt x="5484" y="2592"/>
                  </a:lnTo>
                  <a:lnTo>
                    <a:pt x="5384" y="2752"/>
                  </a:lnTo>
                  <a:lnTo>
                    <a:pt x="5243" y="2893"/>
                  </a:lnTo>
                  <a:lnTo>
                    <a:pt x="5103" y="3013"/>
                  </a:lnTo>
                  <a:lnTo>
                    <a:pt x="5002" y="3054"/>
                  </a:lnTo>
                  <a:lnTo>
                    <a:pt x="4882" y="3074"/>
                  </a:lnTo>
                  <a:lnTo>
                    <a:pt x="4761" y="3054"/>
                  </a:lnTo>
                  <a:lnTo>
                    <a:pt x="4601" y="3033"/>
                  </a:lnTo>
                  <a:lnTo>
                    <a:pt x="4440" y="2993"/>
                  </a:lnTo>
                  <a:lnTo>
                    <a:pt x="4279" y="2913"/>
                  </a:lnTo>
                  <a:lnTo>
                    <a:pt x="3918" y="2752"/>
                  </a:lnTo>
                  <a:lnTo>
                    <a:pt x="3516" y="2531"/>
                  </a:lnTo>
                  <a:lnTo>
                    <a:pt x="3134" y="2270"/>
                  </a:lnTo>
                  <a:lnTo>
                    <a:pt x="2773" y="2009"/>
                  </a:lnTo>
                  <a:lnTo>
                    <a:pt x="2451" y="1748"/>
                  </a:lnTo>
                  <a:lnTo>
                    <a:pt x="2371" y="1688"/>
                  </a:lnTo>
                  <a:lnTo>
                    <a:pt x="2270" y="1668"/>
                  </a:lnTo>
                  <a:lnTo>
                    <a:pt x="2170" y="1688"/>
                  </a:lnTo>
                  <a:lnTo>
                    <a:pt x="2070" y="1708"/>
                  </a:lnTo>
                  <a:lnTo>
                    <a:pt x="1989" y="1788"/>
                  </a:lnTo>
                  <a:lnTo>
                    <a:pt x="1929" y="1868"/>
                  </a:lnTo>
                  <a:lnTo>
                    <a:pt x="1909" y="1969"/>
                  </a:lnTo>
                  <a:lnTo>
                    <a:pt x="1909" y="2069"/>
                  </a:lnTo>
                  <a:lnTo>
                    <a:pt x="2029" y="2571"/>
                  </a:lnTo>
                  <a:lnTo>
                    <a:pt x="2130" y="3154"/>
                  </a:lnTo>
                  <a:lnTo>
                    <a:pt x="2210" y="3737"/>
                  </a:lnTo>
                  <a:lnTo>
                    <a:pt x="2270" y="4339"/>
                  </a:lnTo>
                  <a:lnTo>
                    <a:pt x="2311" y="4902"/>
                  </a:lnTo>
                  <a:lnTo>
                    <a:pt x="2311" y="5163"/>
                  </a:lnTo>
                  <a:lnTo>
                    <a:pt x="2291" y="5404"/>
                  </a:lnTo>
                  <a:lnTo>
                    <a:pt x="2270" y="5625"/>
                  </a:lnTo>
                  <a:lnTo>
                    <a:pt x="2230" y="5826"/>
                  </a:lnTo>
                  <a:lnTo>
                    <a:pt x="2170" y="5986"/>
                  </a:lnTo>
                  <a:lnTo>
                    <a:pt x="2110" y="6107"/>
                  </a:lnTo>
                  <a:lnTo>
                    <a:pt x="2050" y="6207"/>
                  </a:lnTo>
                  <a:lnTo>
                    <a:pt x="1969" y="6268"/>
                  </a:lnTo>
                  <a:lnTo>
                    <a:pt x="1869" y="6308"/>
                  </a:lnTo>
                  <a:lnTo>
                    <a:pt x="1788" y="6328"/>
                  </a:lnTo>
                  <a:lnTo>
                    <a:pt x="1608" y="6328"/>
                  </a:lnTo>
                  <a:lnTo>
                    <a:pt x="1427" y="6308"/>
                  </a:lnTo>
                  <a:lnTo>
                    <a:pt x="1266" y="6247"/>
                  </a:lnTo>
                  <a:lnTo>
                    <a:pt x="1085" y="6147"/>
                  </a:lnTo>
                  <a:lnTo>
                    <a:pt x="925" y="6067"/>
                  </a:lnTo>
                  <a:lnTo>
                    <a:pt x="764" y="5966"/>
                  </a:lnTo>
                  <a:lnTo>
                    <a:pt x="563" y="5806"/>
                  </a:lnTo>
                  <a:lnTo>
                    <a:pt x="463" y="5745"/>
                  </a:lnTo>
                  <a:lnTo>
                    <a:pt x="362" y="5725"/>
                  </a:lnTo>
                  <a:lnTo>
                    <a:pt x="262" y="5725"/>
                  </a:lnTo>
                  <a:lnTo>
                    <a:pt x="161" y="5765"/>
                  </a:lnTo>
                  <a:lnTo>
                    <a:pt x="81" y="5826"/>
                  </a:lnTo>
                  <a:lnTo>
                    <a:pt x="41" y="5926"/>
                  </a:lnTo>
                  <a:lnTo>
                    <a:pt x="1" y="6026"/>
                  </a:lnTo>
                  <a:lnTo>
                    <a:pt x="21" y="6127"/>
                  </a:lnTo>
                  <a:lnTo>
                    <a:pt x="3556" y="22498"/>
                  </a:lnTo>
                  <a:lnTo>
                    <a:pt x="3596" y="22598"/>
                  </a:lnTo>
                  <a:lnTo>
                    <a:pt x="3677" y="22679"/>
                  </a:lnTo>
                  <a:lnTo>
                    <a:pt x="3757" y="22739"/>
                  </a:lnTo>
                  <a:lnTo>
                    <a:pt x="3877" y="22759"/>
                  </a:lnTo>
                  <a:lnTo>
                    <a:pt x="3938" y="22739"/>
                  </a:lnTo>
                  <a:lnTo>
                    <a:pt x="4018" y="22719"/>
                  </a:lnTo>
                  <a:lnTo>
                    <a:pt x="4058" y="22699"/>
                  </a:lnTo>
                  <a:lnTo>
                    <a:pt x="4118" y="22659"/>
                  </a:lnTo>
                  <a:lnTo>
                    <a:pt x="4159" y="22598"/>
                  </a:lnTo>
                  <a:lnTo>
                    <a:pt x="4179" y="22538"/>
                  </a:lnTo>
                  <a:lnTo>
                    <a:pt x="4199" y="22478"/>
                  </a:lnTo>
                  <a:lnTo>
                    <a:pt x="4199" y="22418"/>
                  </a:lnTo>
                  <a:lnTo>
                    <a:pt x="4199" y="22357"/>
                  </a:lnTo>
                  <a:lnTo>
                    <a:pt x="824" y="6770"/>
                  </a:lnTo>
                  <a:lnTo>
                    <a:pt x="824" y="6770"/>
                  </a:lnTo>
                  <a:lnTo>
                    <a:pt x="1065" y="6870"/>
                  </a:lnTo>
                  <a:lnTo>
                    <a:pt x="1326" y="6950"/>
                  </a:lnTo>
                  <a:lnTo>
                    <a:pt x="1608" y="6991"/>
                  </a:lnTo>
                  <a:lnTo>
                    <a:pt x="1728" y="7011"/>
                  </a:lnTo>
                  <a:lnTo>
                    <a:pt x="1869" y="6991"/>
                  </a:lnTo>
                  <a:lnTo>
                    <a:pt x="1989" y="6971"/>
                  </a:lnTo>
                  <a:lnTo>
                    <a:pt x="2090" y="6930"/>
                  </a:lnTo>
                  <a:lnTo>
                    <a:pt x="2210" y="6890"/>
                  </a:lnTo>
                  <a:lnTo>
                    <a:pt x="2311" y="6830"/>
                  </a:lnTo>
                  <a:lnTo>
                    <a:pt x="2411" y="6770"/>
                  </a:lnTo>
                  <a:lnTo>
                    <a:pt x="2491" y="6689"/>
                  </a:lnTo>
                  <a:lnTo>
                    <a:pt x="2592" y="6589"/>
                  </a:lnTo>
                  <a:lnTo>
                    <a:pt x="2652" y="6488"/>
                  </a:lnTo>
                  <a:lnTo>
                    <a:pt x="2753" y="6328"/>
                  </a:lnTo>
                  <a:lnTo>
                    <a:pt x="2813" y="6167"/>
                  </a:lnTo>
                  <a:lnTo>
                    <a:pt x="2873" y="5966"/>
                  </a:lnTo>
                  <a:lnTo>
                    <a:pt x="2913" y="5745"/>
                  </a:lnTo>
                  <a:lnTo>
                    <a:pt x="2953" y="5524"/>
                  </a:lnTo>
                  <a:lnTo>
                    <a:pt x="2953" y="5283"/>
                  </a:lnTo>
                  <a:lnTo>
                    <a:pt x="2974" y="4781"/>
                  </a:lnTo>
                  <a:lnTo>
                    <a:pt x="2933" y="4259"/>
                  </a:lnTo>
                  <a:lnTo>
                    <a:pt x="2893" y="3757"/>
                  </a:lnTo>
                  <a:lnTo>
                    <a:pt x="2813" y="3254"/>
                  </a:lnTo>
                  <a:lnTo>
                    <a:pt x="2753" y="2813"/>
                  </a:lnTo>
                  <a:lnTo>
                    <a:pt x="3054" y="3013"/>
                  </a:lnTo>
                  <a:lnTo>
                    <a:pt x="3395" y="3234"/>
                  </a:lnTo>
                  <a:lnTo>
                    <a:pt x="3757" y="3415"/>
                  </a:lnTo>
                  <a:lnTo>
                    <a:pt x="4139" y="3576"/>
                  </a:lnTo>
                  <a:lnTo>
                    <a:pt x="4319" y="3636"/>
                  </a:lnTo>
                  <a:lnTo>
                    <a:pt x="4500" y="3676"/>
                  </a:lnTo>
                  <a:lnTo>
                    <a:pt x="4681" y="3716"/>
                  </a:lnTo>
                  <a:lnTo>
                    <a:pt x="5022" y="3716"/>
                  </a:lnTo>
                  <a:lnTo>
                    <a:pt x="5183" y="3696"/>
                  </a:lnTo>
                  <a:lnTo>
                    <a:pt x="5324" y="3636"/>
                  </a:lnTo>
                  <a:lnTo>
                    <a:pt x="5464" y="3556"/>
                  </a:lnTo>
                  <a:lnTo>
                    <a:pt x="5645" y="3415"/>
                  </a:lnTo>
                  <a:lnTo>
                    <a:pt x="5826" y="3254"/>
                  </a:lnTo>
                  <a:lnTo>
                    <a:pt x="5967" y="3074"/>
                  </a:lnTo>
                  <a:lnTo>
                    <a:pt x="6107" y="2873"/>
                  </a:lnTo>
                  <a:lnTo>
                    <a:pt x="6228" y="2652"/>
                  </a:lnTo>
                  <a:lnTo>
                    <a:pt x="6328" y="2431"/>
                  </a:lnTo>
                  <a:lnTo>
                    <a:pt x="6429" y="2210"/>
                  </a:lnTo>
                  <a:lnTo>
                    <a:pt x="6509" y="1969"/>
                  </a:lnTo>
                  <a:lnTo>
                    <a:pt x="6589" y="2210"/>
                  </a:lnTo>
                  <a:lnTo>
                    <a:pt x="6690" y="2431"/>
                  </a:lnTo>
                  <a:lnTo>
                    <a:pt x="6790" y="2652"/>
                  </a:lnTo>
                  <a:lnTo>
                    <a:pt x="6911" y="2853"/>
                  </a:lnTo>
                  <a:lnTo>
                    <a:pt x="7051" y="3054"/>
                  </a:lnTo>
                  <a:lnTo>
                    <a:pt x="7172" y="3214"/>
                  </a:lnTo>
                  <a:lnTo>
                    <a:pt x="7332" y="3335"/>
                  </a:lnTo>
                  <a:lnTo>
                    <a:pt x="7473" y="3435"/>
                  </a:lnTo>
                  <a:lnTo>
                    <a:pt x="7594" y="3475"/>
                  </a:lnTo>
                  <a:lnTo>
                    <a:pt x="7694" y="3495"/>
                  </a:lnTo>
                  <a:lnTo>
                    <a:pt x="7975" y="3495"/>
                  </a:lnTo>
                  <a:lnTo>
                    <a:pt x="8297" y="3435"/>
                  </a:lnTo>
                  <a:lnTo>
                    <a:pt x="8638" y="3335"/>
                  </a:lnTo>
                  <a:lnTo>
                    <a:pt x="9000" y="3194"/>
                  </a:lnTo>
                  <a:lnTo>
                    <a:pt x="9381" y="3013"/>
                  </a:lnTo>
                  <a:lnTo>
                    <a:pt x="9763" y="2833"/>
                  </a:lnTo>
                  <a:lnTo>
                    <a:pt x="10125" y="2632"/>
                  </a:lnTo>
                  <a:lnTo>
                    <a:pt x="10024" y="3114"/>
                  </a:lnTo>
                  <a:lnTo>
                    <a:pt x="9924" y="3656"/>
                  </a:lnTo>
                  <a:lnTo>
                    <a:pt x="9843" y="4219"/>
                  </a:lnTo>
                  <a:lnTo>
                    <a:pt x="9803" y="4781"/>
                  </a:lnTo>
                  <a:lnTo>
                    <a:pt x="9803" y="5062"/>
                  </a:lnTo>
                  <a:lnTo>
                    <a:pt x="9823" y="5323"/>
                  </a:lnTo>
                  <a:lnTo>
                    <a:pt x="9843" y="5564"/>
                  </a:lnTo>
                  <a:lnTo>
                    <a:pt x="9904" y="5806"/>
                  </a:lnTo>
                  <a:lnTo>
                    <a:pt x="9964" y="6026"/>
                  </a:lnTo>
                  <a:lnTo>
                    <a:pt x="10044" y="6207"/>
                  </a:lnTo>
                  <a:lnTo>
                    <a:pt x="10165" y="6388"/>
                  </a:lnTo>
                  <a:lnTo>
                    <a:pt x="10285" y="6529"/>
                  </a:lnTo>
                  <a:lnTo>
                    <a:pt x="10506" y="6669"/>
                  </a:lnTo>
                  <a:lnTo>
                    <a:pt x="10727" y="6770"/>
                  </a:lnTo>
                  <a:lnTo>
                    <a:pt x="10948" y="6850"/>
                  </a:lnTo>
                  <a:lnTo>
                    <a:pt x="11149" y="6870"/>
                  </a:lnTo>
                  <a:lnTo>
                    <a:pt x="11370" y="6870"/>
                  </a:lnTo>
                  <a:lnTo>
                    <a:pt x="11591" y="6830"/>
                  </a:lnTo>
                  <a:lnTo>
                    <a:pt x="11792" y="6770"/>
                  </a:lnTo>
                  <a:lnTo>
                    <a:pt x="11993" y="6709"/>
                  </a:lnTo>
                  <a:lnTo>
                    <a:pt x="11993" y="6709"/>
                  </a:lnTo>
                  <a:lnTo>
                    <a:pt x="9100" y="22337"/>
                  </a:lnTo>
                  <a:lnTo>
                    <a:pt x="9100" y="22398"/>
                  </a:lnTo>
                  <a:lnTo>
                    <a:pt x="9120" y="22458"/>
                  </a:lnTo>
                  <a:lnTo>
                    <a:pt x="9140" y="22518"/>
                  </a:lnTo>
                  <a:lnTo>
                    <a:pt x="9160" y="22578"/>
                  </a:lnTo>
                  <a:lnTo>
                    <a:pt x="9201" y="22619"/>
                  </a:lnTo>
                  <a:lnTo>
                    <a:pt x="9261" y="22659"/>
                  </a:lnTo>
                  <a:lnTo>
                    <a:pt x="9301" y="22699"/>
                  </a:lnTo>
                  <a:lnTo>
                    <a:pt x="9381" y="22719"/>
                  </a:lnTo>
                  <a:lnTo>
                    <a:pt x="9502" y="22719"/>
                  </a:lnTo>
                  <a:lnTo>
                    <a:pt x="9562" y="22699"/>
                  </a:lnTo>
                  <a:lnTo>
                    <a:pt x="9622" y="22659"/>
                  </a:lnTo>
                  <a:lnTo>
                    <a:pt x="9663" y="22619"/>
                  </a:lnTo>
                  <a:lnTo>
                    <a:pt x="9703" y="22578"/>
                  </a:lnTo>
                  <a:lnTo>
                    <a:pt x="9743" y="22518"/>
                  </a:lnTo>
                  <a:lnTo>
                    <a:pt x="9763" y="22458"/>
                  </a:lnTo>
                  <a:lnTo>
                    <a:pt x="12776" y="6067"/>
                  </a:lnTo>
                  <a:lnTo>
                    <a:pt x="12776" y="5966"/>
                  </a:lnTo>
                  <a:lnTo>
                    <a:pt x="12756" y="5866"/>
                  </a:lnTo>
                  <a:lnTo>
                    <a:pt x="12696" y="5785"/>
                  </a:lnTo>
                  <a:lnTo>
                    <a:pt x="12615" y="5725"/>
                  </a:lnTo>
                  <a:lnTo>
                    <a:pt x="12515" y="5685"/>
                  </a:lnTo>
                  <a:lnTo>
                    <a:pt x="12415" y="5685"/>
                  </a:lnTo>
                  <a:lnTo>
                    <a:pt x="12314" y="5705"/>
                  </a:lnTo>
                  <a:lnTo>
                    <a:pt x="12234" y="5765"/>
                  </a:lnTo>
                  <a:lnTo>
                    <a:pt x="12073" y="5906"/>
                  </a:lnTo>
                  <a:lnTo>
                    <a:pt x="11912" y="6006"/>
                  </a:lnTo>
                  <a:lnTo>
                    <a:pt x="11691" y="6107"/>
                  </a:lnTo>
                  <a:lnTo>
                    <a:pt x="11470" y="6187"/>
                  </a:lnTo>
                  <a:lnTo>
                    <a:pt x="11350" y="6207"/>
                  </a:lnTo>
                  <a:lnTo>
                    <a:pt x="11229" y="6207"/>
                  </a:lnTo>
                  <a:lnTo>
                    <a:pt x="11089" y="6187"/>
                  </a:lnTo>
                  <a:lnTo>
                    <a:pt x="10968" y="6167"/>
                  </a:lnTo>
                  <a:lnTo>
                    <a:pt x="10848" y="6107"/>
                  </a:lnTo>
                  <a:lnTo>
                    <a:pt x="10707" y="6006"/>
                  </a:lnTo>
                  <a:lnTo>
                    <a:pt x="10627" y="5906"/>
                  </a:lnTo>
                  <a:lnTo>
                    <a:pt x="10566" y="5785"/>
                  </a:lnTo>
                  <a:lnTo>
                    <a:pt x="10526" y="5605"/>
                  </a:lnTo>
                  <a:lnTo>
                    <a:pt x="10486" y="5404"/>
                  </a:lnTo>
                  <a:lnTo>
                    <a:pt x="10466" y="5183"/>
                  </a:lnTo>
                  <a:lnTo>
                    <a:pt x="10466" y="4942"/>
                  </a:lnTo>
                  <a:lnTo>
                    <a:pt x="10506" y="4379"/>
                  </a:lnTo>
                  <a:lnTo>
                    <a:pt x="10587" y="3777"/>
                  </a:lnTo>
                  <a:lnTo>
                    <a:pt x="10687" y="3174"/>
                  </a:lnTo>
                  <a:lnTo>
                    <a:pt x="10808" y="2592"/>
                  </a:lnTo>
                  <a:lnTo>
                    <a:pt x="10948" y="2029"/>
                  </a:lnTo>
                  <a:lnTo>
                    <a:pt x="10968" y="1929"/>
                  </a:lnTo>
                  <a:lnTo>
                    <a:pt x="10948" y="1848"/>
                  </a:lnTo>
                  <a:lnTo>
                    <a:pt x="10908" y="1748"/>
                  </a:lnTo>
                  <a:lnTo>
                    <a:pt x="10828" y="1688"/>
                  </a:lnTo>
                  <a:lnTo>
                    <a:pt x="10747" y="1627"/>
                  </a:lnTo>
                  <a:lnTo>
                    <a:pt x="10647" y="1607"/>
                  </a:lnTo>
                  <a:lnTo>
                    <a:pt x="10546" y="1627"/>
                  </a:lnTo>
                  <a:lnTo>
                    <a:pt x="10466" y="1668"/>
                  </a:lnTo>
                  <a:lnTo>
                    <a:pt x="10024" y="1929"/>
                  </a:lnTo>
                  <a:lnTo>
                    <a:pt x="9582" y="2150"/>
                  </a:lnTo>
                  <a:lnTo>
                    <a:pt x="9160" y="2371"/>
                  </a:lnTo>
                  <a:lnTo>
                    <a:pt x="8779" y="2551"/>
                  </a:lnTo>
                  <a:lnTo>
                    <a:pt x="8437" y="2692"/>
                  </a:lnTo>
                  <a:lnTo>
                    <a:pt x="8136" y="2792"/>
                  </a:lnTo>
                  <a:lnTo>
                    <a:pt x="7915" y="2853"/>
                  </a:lnTo>
                  <a:lnTo>
                    <a:pt x="7835" y="2853"/>
                  </a:lnTo>
                  <a:lnTo>
                    <a:pt x="7774" y="2833"/>
                  </a:lnTo>
                  <a:lnTo>
                    <a:pt x="7714" y="2792"/>
                  </a:lnTo>
                  <a:lnTo>
                    <a:pt x="7634" y="2712"/>
                  </a:lnTo>
                  <a:lnTo>
                    <a:pt x="7473" y="2511"/>
                  </a:lnTo>
                  <a:lnTo>
                    <a:pt x="7332" y="2230"/>
                  </a:lnTo>
                  <a:lnTo>
                    <a:pt x="7192" y="1889"/>
                  </a:lnTo>
                  <a:lnTo>
                    <a:pt x="7051" y="1527"/>
                  </a:lnTo>
                  <a:lnTo>
                    <a:pt x="6951" y="1125"/>
                  </a:lnTo>
                  <a:lnTo>
                    <a:pt x="6850" y="703"/>
                  </a:lnTo>
                  <a:lnTo>
                    <a:pt x="6810" y="302"/>
                  </a:lnTo>
                  <a:lnTo>
                    <a:pt x="6770" y="181"/>
                  </a:lnTo>
                  <a:lnTo>
                    <a:pt x="6690" y="101"/>
                  </a:lnTo>
                  <a:lnTo>
                    <a:pt x="6589" y="20"/>
                  </a:lnTo>
                  <a:lnTo>
                    <a:pt x="646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8" name="Google Shape;3048;p45"/>
            <p:cNvSpPr/>
            <p:nvPr/>
          </p:nvSpPr>
          <p:spPr>
            <a:xfrm>
              <a:off x="4284121" y="4709217"/>
              <a:ext cx="576905" cy="78567"/>
            </a:xfrm>
            <a:custGeom>
              <a:avLst/>
              <a:gdLst/>
              <a:ahLst/>
              <a:cxnLst/>
              <a:rect l="l" t="t" r="r" b="b"/>
              <a:pathLst>
                <a:path w="20068" h="2733" extrusionOk="0">
                  <a:moveTo>
                    <a:pt x="161" y="1"/>
                  </a:moveTo>
                  <a:lnTo>
                    <a:pt x="101" y="21"/>
                  </a:lnTo>
                  <a:lnTo>
                    <a:pt x="40" y="41"/>
                  </a:lnTo>
                  <a:lnTo>
                    <a:pt x="0" y="101"/>
                  </a:lnTo>
                  <a:lnTo>
                    <a:pt x="0" y="161"/>
                  </a:lnTo>
                  <a:lnTo>
                    <a:pt x="0" y="2572"/>
                  </a:lnTo>
                  <a:lnTo>
                    <a:pt x="0" y="2632"/>
                  </a:lnTo>
                  <a:lnTo>
                    <a:pt x="40" y="2692"/>
                  </a:lnTo>
                  <a:lnTo>
                    <a:pt x="101" y="2733"/>
                  </a:lnTo>
                  <a:lnTo>
                    <a:pt x="19967" y="2733"/>
                  </a:lnTo>
                  <a:lnTo>
                    <a:pt x="20007" y="2692"/>
                  </a:lnTo>
                  <a:lnTo>
                    <a:pt x="20047" y="2632"/>
                  </a:lnTo>
                  <a:lnTo>
                    <a:pt x="20067" y="2572"/>
                  </a:lnTo>
                  <a:lnTo>
                    <a:pt x="20067" y="161"/>
                  </a:lnTo>
                  <a:lnTo>
                    <a:pt x="20047" y="101"/>
                  </a:lnTo>
                  <a:lnTo>
                    <a:pt x="20007" y="41"/>
                  </a:lnTo>
                  <a:lnTo>
                    <a:pt x="19967" y="21"/>
                  </a:lnTo>
                  <a:lnTo>
                    <a:pt x="1990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49" name="Google Shape;3049;p45"/>
            <p:cNvSpPr/>
            <p:nvPr/>
          </p:nvSpPr>
          <p:spPr>
            <a:xfrm>
              <a:off x="4284121" y="4787756"/>
              <a:ext cx="576905" cy="79142"/>
            </a:xfrm>
            <a:custGeom>
              <a:avLst/>
              <a:gdLst/>
              <a:ahLst/>
              <a:cxnLst/>
              <a:rect l="l" t="t" r="r" b="b"/>
              <a:pathLst>
                <a:path w="20068" h="2753" extrusionOk="0">
                  <a:moveTo>
                    <a:pt x="161" y="1"/>
                  </a:moveTo>
                  <a:lnTo>
                    <a:pt x="101" y="21"/>
                  </a:lnTo>
                  <a:lnTo>
                    <a:pt x="40" y="61"/>
                  </a:lnTo>
                  <a:lnTo>
                    <a:pt x="0" y="101"/>
                  </a:lnTo>
                  <a:lnTo>
                    <a:pt x="0" y="181"/>
                  </a:lnTo>
                  <a:lnTo>
                    <a:pt x="0" y="2592"/>
                  </a:lnTo>
                  <a:lnTo>
                    <a:pt x="0" y="2652"/>
                  </a:lnTo>
                  <a:lnTo>
                    <a:pt x="40" y="2712"/>
                  </a:lnTo>
                  <a:lnTo>
                    <a:pt x="101" y="2732"/>
                  </a:lnTo>
                  <a:lnTo>
                    <a:pt x="161" y="2752"/>
                  </a:lnTo>
                  <a:lnTo>
                    <a:pt x="19907" y="2752"/>
                  </a:lnTo>
                  <a:lnTo>
                    <a:pt x="19967" y="2732"/>
                  </a:lnTo>
                  <a:lnTo>
                    <a:pt x="20007" y="2712"/>
                  </a:lnTo>
                  <a:lnTo>
                    <a:pt x="20047" y="2652"/>
                  </a:lnTo>
                  <a:lnTo>
                    <a:pt x="20067" y="2592"/>
                  </a:lnTo>
                  <a:lnTo>
                    <a:pt x="20067" y="181"/>
                  </a:lnTo>
                  <a:lnTo>
                    <a:pt x="20047" y="101"/>
                  </a:lnTo>
                  <a:lnTo>
                    <a:pt x="20007" y="61"/>
                  </a:lnTo>
                  <a:lnTo>
                    <a:pt x="19967" y="21"/>
                  </a:lnTo>
                  <a:lnTo>
                    <a:pt x="1990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0" name="Google Shape;3050;p45"/>
            <p:cNvSpPr/>
            <p:nvPr/>
          </p:nvSpPr>
          <p:spPr>
            <a:xfrm>
              <a:off x="4284121" y="4866869"/>
              <a:ext cx="576905" cy="78567"/>
            </a:xfrm>
            <a:custGeom>
              <a:avLst/>
              <a:gdLst/>
              <a:ahLst/>
              <a:cxnLst/>
              <a:rect l="l" t="t" r="r" b="b"/>
              <a:pathLst>
                <a:path w="20068" h="2733" extrusionOk="0">
                  <a:moveTo>
                    <a:pt x="161" y="0"/>
                  </a:moveTo>
                  <a:lnTo>
                    <a:pt x="101" y="21"/>
                  </a:lnTo>
                  <a:lnTo>
                    <a:pt x="40" y="41"/>
                  </a:lnTo>
                  <a:lnTo>
                    <a:pt x="0" y="101"/>
                  </a:lnTo>
                  <a:lnTo>
                    <a:pt x="0" y="161"/>
                  </a:lnTo>
                  <a:lnTo>
                    <a:pt x="0" y="2572"/>
                  </a:lnTo>
                  <a:lnTo>
                    <a:pt x="0" y="2632"/>
                  </a:lnTo>
                  <a:lnTo>
                    <a:pt x="40" y="2692"/>
                  </a:lnTo>
                  <a:lnTo>
                    <a:pt x="101" y="2732"/>
                  </a:lnTo>
                  <a:lnTo>
                    <a:pt x="19967" y="2732"/>
                  </a:lnTo>
                  <a:lnTo>
                    <a:pt x="20007" y="2692"/>
                  </a:lnTo>
                  <a:lnTo>
                    <a:pt x="20047" y="2632"/>
                  </a:lnTo>
                  <a:lnTo>
                    <a:pt x="20067" y="2572"/>
                  </a:lnTo>
                  <a:lnTo>
                    <a:pt x="20067" y="161"/>
                  </a:lnTo>
                  <a:lnTo>
                    <a:pt x="20047" y="101"/>
                  </a:lnTo>
                  <a:lnTo>
                    <a:pt x="20007" y="41"/>
                  </a:lnTo>
                  <a:lnTo>
                    <a:pt x="19967" y="21"/>
                  </a:lnTo>
                  <a:lnTo>
                    <a:pt x="1990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1" name="Google Shape;3051;p45"/>
            <p:cNvSpPr/>
            <p:nvPr/>
          </p:nvSpPr>
          <p:spPr>
            <a:xfrm>
              <a:off x="4284121" y="4945408"/>
              <a:ext cx="576905" cy="79142"/>
            </a:xfrm>
            <a:custGeom>
              <a:avLst/>
              <a:gdLst/>
              <a:ahLst/>
              <a:cxnLst/>
              <a:rect l="l" t="t" r="r" b="b"/>
              <a:pathLst>
                <a:path w="20068" h="2753" extrusionOk="0">
                  <a:moveTo>
                    <a:pt x="161" y="0"/>
                  </a:moveTo>
                  <a:lnTo>
                    <a:pt x="101" y="20"/>
                  </a:lnTo>
                  <a:lnTo>
                    <a:pt x="40" y="61"/>
                  </a:lnTo>
                  <a:lnTo>
                    <a:pt x="0" y="101"/>
                  </a:lnTo>
                  <a:lnTo>
                    <a:pt x="0" y="181"/>
                  </a:lnTo>
                  <a:lnTo>
                    <a:pt x="0" y="2592"/>
                  </a:lnTo>
                  <a:lnTo>
                    <a:pt x="0" y="2652"/>
                  </a:lnTo>
                  <a:lnTo>
                    <a:pt x="40" y="2692"/>
                  </a:lnTo>
                  <a:lnTo>
                    <a:pt x="101" y="2732"/>
                  </a:lnTo>
                  <a:lnTo>
                    <a:pt x="161" y="2752"/>
                  </a:lnTo>
                  <a:lnTo>
                    <a:pt x="19907" y="2752"/>
                  </a:lnTo>
                  <a:lnTo>
                    <a:pt x="19967" y="2732"/>
                  </a:lnTo>
                  <a:lnTo>
                    <a:pt x="20007" y="2692"/>
                  </a:lnTo>
                  <a:lnTo>
                    <a:pt x="20047" y="2652"/>
                  </a:lnTo>
                  <a:lnTo>
                    <a:pt x="20067" y="2592"/>
                  </a:lnTo>
                  <a:lnTo>
                    <a:pt x="20067" y="181"/>
                  </a:lnTo>
                  <a:lnTo>
                    <a:pt x="20047" y="101"/>
                  </a:lnTo>
                  <a:lnTo>
                    <a:pt x="20007" y="61"/>
                  </a:lnTo>
                  <a:lnTo>
                    <a:pt x="19967" y="20"/>
                  </a:lnTo>
                  <a:lnTo>
                    <a:pt x="1990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2" name="Google Shape;3052;p45"/>
            <p:cNvSpPr/>
            <p:nvPr/>
          </p:nvSpPr>
          <p:spPr>
            <a:xfrm>
              <a:off x="4322815" y="4778528"/>
              <a:ext cx="498367" cy="19088"/>
            </a:xfrm>
            <a:custGeom>
              <a:avLst/>
              <a:gdLst/>
              <a:ahLst/>
              <a:cxnLst/>
              <a:rect l="l" t="t" r="r" b="b"/>
              <a:pathLst>
                <a:path w="17336" h="664" extrusionOk="0">
                  <a:moveTo>
                    <a:pt x="261" y="0"/>
                  </a:moveTo>
                  <a:lnTo>
                    <a:pt x="201" y="20"/>
                  </a:lnTo>
                  <a:lnTo>
                    <a:pt x="141" y="60"/>
                  </a:lnTo>
                  <a:lnTo>
                    <a:pt x="101" y="101"/>
                  </a:lnTo>
                  <a:lnTo>
                    <a:pt x="60" y="141"/>
                  </a:lnTo>
                  <a:lnTo>
                    <a:pt x="20" y="201"/>
                  </a:lnTo>
                  <a:lnTo>
                    <a:pt x="0" y="261"/>
                  </a:lnTo>
                  <a:lnTo>
                    <a:pt x="0" y="322"/>
                  </a:lnTo>
                  <a:lnTo>
                    <a:pt x="0" y="402"/>
                  </a:lnTo>
                  <a:lnTo>
                    <a:pt x="20" y="462"/>
                  </a:lnTo>
                  <a:lnTo>
                    <a:pt x="60" y="522"/>
                  </a:lnTo>
                  <a:lnTo>
                    <a:pt x="101" y="563"/>
                  </a:lnTo>
                  <a:lnTo>
                    <a:pt x="141" y="603"/>
                  </a:lnTo>
                  <a:lnTo>
                    <a:pt x="201" y="643"/>
                  </a:lnTo>
                  <a:lnTo>
                    <a:pt x="261" y="663"/>
                  </a:lnTo>
                  <a:lnTo>
                    <a:pt x="17074" y="663"/>
                  </a:lnTo>
                  <a:lnTo>
                    <a:pt x="17134" y="643"/>
                  </a:lnTo>
                  <a:lnTo>
                    <a:pt x="17195" y="603"/>
                  </a:lnTo>
                  <a:lnTo>
                    <a:pt x="17235" y="563"/>
                  </a:lnTo>
                  <a:lnTo>
                    <a:pt x="17275" y="522"/>
                  </a:lnTo>
                  <a:lnTo>
                    <a:pt x="17315" y="462"/>
                  </a:lnTo>
                  <a:lnTo>
                    <a:pt x="17335" y="402"/>
                  </a:lnTo>
                  <a:lnTo>
                    <a:pt x="17335" y="322"/>
                  </a:lnTo>
                  <a:lnTo>
                    <a:pt x="17335" y="261"/>
                  </a:lnTo>
                  <a:lnTo>
                    <a:pt x="17315" y="201"/>
                  </a:lnTo>
                  <a:lnTo>
                    <a:pt x="17275" y="141"/>
                  </a:lnTo>
                  <a:lnTo>
                    <a:pt x="17235" y="101"/>
                  </a:lnTo>
                  <a:lnTo>
                    <a:pt x="17195" y="60"/>
                  </a:lnTo>
                  <a:lnTo>
                    <a:pt x="17134" y="20"/>
                  </a:lnTo>
                  <a:lnTo>
                    <a:pt x="1707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3" name="Google Shape;3053;p45"/>
            <p:cNvSpPr/>
            <p:nvPr/>
          </p:nvSpPr>
          <p:spPr>
            <a:xfrm>
              <a:off x="4322815" y="4857066"/>
              <a:ext cx="498367" cy="19060"/>
            </a:xfrm>
            <a:custGeom>
              <a:avLst/>
              <a:gdLst/>
              <a:ahLst/>
              <a:cxnLst/>
              <a:rect l="l" t="t" r="r" b="b"/>
              <a:pathLst>
                <a:path w="17336" h="663" extrusionOk="0">
                  <a:moveTo>
                    <a:pt x="322" y="0"/>
                  </a:moveTo>
                  <a:lnTo>
                    <a:pt x="261" y="20"/>
                  </a:lnTo>
                  <a:lnTo>
                    <a:pt x="201" y="40"/>
                  </a:lnTo>
                  <a:lnTo>
                    <a:pt x="141" y="60"/>
                  </a:lnTo>
                  <a:lnTo>
                    <a:pt x="101" y="100"/>
                  </a:lnTo>
                  <a:lnTo>
                    <a:pt x="60" y="161"/>
                  </a:lnTo>
                  <a:lnTo>
                    <a:pt x="20" y="201"/>
                  </a:lnTo>
                  <a:lnTo>
                    <a:pt x="0" y="281"/>
                  </a:lnTo>
                  <a:lnTo>
                    <a:pt x="0" y="341"/>
                  </a:lnTo>
                  <a:lnTo>
                    <a:pt x="0" y="402"/>
                  </a:lnTo>
                  <a:lnTo>
                    <a:pt x="20" y="462"/>
                  </a:lnTo>
                  <a:lnTo>
                    <a:pt x="60" y="522"/>
                  </a:lnTo>
                  <a:lnTo>
                    <a:pt x="101" y="583"/>
                  </a:lnTo>
                  <a:lnTo>
                    <a:pt x="141" y="623"/>
                  </a:lnTo>
                  <a:lnTo>
                    <a:pt x="201" y="643"/>
                  </a:lnTo>
                  <a:lnTo>
                    <a:pt x="261" y="663"/>
                  </a:lnTo>
                  <a:lnTo>
                    <a:pt x="17074" y="663"/>
                  </a:lnTo>
                  <a:lnTo>
                    <a:pt x="17134" y="643"/>
                  </a:lnTo>
                  <a:lnTo>
                    <a:pt x="17195" y="623"/>
                  </a:lnTo>
                  <a:lnTo>
                    <a:pt x="17235" y="583"/>
                  </a:lnTo>
                  <a:lnTo>
                    <a:pt x="17275" y="522"/>
                  </a:lnTo>
                  <a:lnTo>
                    <a:pt x="17315" y="462"/>
                  </a:lnTo>
                  <a:lnTo>
                    <a:pt x="17335" y="402"/>
                  </a:lnTo>
                  <a:lnTo>
                    <a:pt x="17335" y="341"/>
                  </a:lnTo>
                  <a:lnTo>
                    <a:pt x="17335" y="281"/>
                  </a:lnTo>
                  <a:lnTo>
                    <a:pt x="17315" y="201"/>
                  </a:lnTo>
                  <a:lnTo>
                    <a:pt x="17275" y="161"/>
                  </a:lnTo>
                  <a:lnTo>
                    <a:pt x="17235" y="100"/>
                  </a:lnTo>
                  <a:lnTo>
                    <a:pt x="17195" y="60"/>
                  </a:lnTo>
                  <a:lnTo>
                    <a:pt x="17134" y="40"/>
                  </a:lnTo>
                  <a:lnTo>
                    <a:pt x="17074" y="20"/>
                  </a:lnTo>
                  <a:lnTo>
                    <a:pt x="1701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4" name="Google Shape;3054;p45"/>
            <p:cNvSpPr/>
            <p:nvPr/>
          </p:nvSpPr>
          <p:spPr>
            <a:xfrm>
              <a:off x="4322815" y="4936151"/>
              <a:ext cx="498367" cy="19088"/>
            </a:xfrm>
            <a:custGeom>
              <a:avLst/>
              <a:gdLst/>
              <a:ahLst/>
              <a:cxnLst/>
              <a:rect l="l" t="t" r="r" b="b"/>
              <a:pathLst>
                <a:path w="17336" h="664" extrusionOk="0">
                  <a:moveTo>
                    <a:pt x="261" y="1"/>
                  </a:moveTo>
                  <a:lnTo>
                    <a:pt x="201" y="21"/>
                  </a:lnTo>
                  <a:lnTo>
                    <a:pt x="141" y="61"/>
                  </a:lnTo>
                  <a:lnTo>
                    <a:pt x="101" y="101"/>
                  </a:lnTo>
                  <a:lnTo>
                    <a:pt x="60" y="142"/>
                  </a:lnTo>
                  <a:lnTo>
                    <a:pt x="20" y="202"/>
                  </a:lnTo>
                  <a:lnTo>
                    <a:pt x="0" y="262"/>
                  </a:lnTo>
                  <a:lnTo>
                    <a:pt x="0" y="322"/>
                  </a:lnTo>
                  <a:lnTo>
                    <a:pt x="0" y="403"/>
                  </a:lnTo>
                  <a:lnTo>
                    <a:pt x="20" y="463"/>
                  </a:lnTo>
                  <a:lnTo>
                    <a:pt x="60" y="523"/>
                  </a:lnTo>
                  <a:lnTo>
                    <a:pt x="101" y="563"/>
                  </a:lnTo>
                  <a:lnTo>
                    <a:pt x="141" y="604"/>
                  </a:lnTo>
                  <a:lnTo>
                    <a:pt x="201" y="644"/>
                  </a:lnTo>
                  <a:lnTo>
                    <a:pt x="261" y="664"/>
                  </a:lnTo>
                  <a:lnTo>
                    <a:pt x="17074" y="664"/>
                  </a:lnTo>
                  <a:lnTo>
                    <a:pt x="17134" y="644"/>
                  </a:lnTo>
                  <a:lnTo>
                    <a:pt x="17195" y="604"/>
                  </a:lnTo>
                  <a:lnTo>
                    <a:pt x="17235" y="563"/>
                  </a:lnTo>
                  <a:lnTo>
                    <a:pt x="17275" y="523"/>
                  </a:lnTo>
                  <a:lnTo>
                    <a:pt x="17315" y="463"/>
                  </a:lnTo>
                  <a:lnTo>
                    <a:pt x="17335" y="403"/>
                  </a:lnTo>
                  <a:lnTo>
                    <a:pt x="17335" y="322"/>
                  </a:lnTo>
                  <a:lnTo>
                    <a:pt x="17335" y="262"/>
                  </a:lnTo>
                  <a:lnTo>
                    <a:pt x="17315" y="202"/>
                  </a:lnTo>
                  <a:lnTo>
                    <a:pt x="17275" y="142"/>
                  </a:lnTo>
                  <a:lnTo>
                    <a:pt x="17235" y="101"/>
                  </a:lnTo>
                  <a:lnTo>
                    <a:pt x="17195" y="61"/>
                  </a:lnTo>
                  <a:lnTo>
                    <a:pt x="17134" y="21"/>
                  </a:lnTo>
                  <a:lnTo>
                    <a:pt x="1707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3" name="TextBox 132"/>
          <p:cNvSpPr txBox="1"/>
          <p:nvPr/>
        </p:nvSpPr>
        <p:spPr>
          <a:xfrm>
            <a:off x="2375990" y="1322411"/>
            <a:ext cx="43836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</a:rPr>
              <a:t>Nhiệm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</a:rPr>
              <a:t> </a:t>
            </a:r>
            <a:r>
              <a:rPr lang="en-US" sz="2400" b="1" dirty="0" err="1">
                <a:solidFill>
                  <a:schemeClr val="accent4">
                    <a:lumMod val="50000"/>
                  </a:schemeClr>
                </a:solidFill>
              </a:rPr>
              <a:t>vụ</a:t>
            </a:r>
            <a:r>
              <a:rPr lang="en-US" sz="2400" b="1" dirty="0">
                <a:solidFill>
                  <a:schemeClr val="accent4">
                    <a:lumMod val="50000"/>
                  </a:schemeClr>
                </a:solidFill>
              </a:rPr>
              <a:t> 3: </a:t>
            </a:r>
            <a:r>
              <a:rPr lang="en-US" sz="2000" b="1" dirty="0" err="1"/>
              <a:t>Lưu</a:t>
            </a:r>
            <a:r>
              <a:rPr lang="en-US" sz="2000" b="1" dirty="0"/>
              <a:t> </a:t>
            </a:r>
            <a:r>
              <a:rPr lang="en-US" sz="2000" b="1" dirty="0" err="1"/>
              <a:t>bài</a:t>
            </a:r>
            <a:r>
              <a:rPr lang="en-US" sz="2000" b="1" dirty="0"/>
              <a:t> </a:t>
            </a:r>
            <a:r>
              <a:rPr lang="en-US" sz="2000" b="1" dirty="0" err="1"/>
              <a:t>trình</a:t>
            </a:r>
            <a:r>
              <a:rPr lang="en-US" sz="2000" b="1" dirty="0"/>
              <a:t> </a:t>
            </a:r>
            <a:r>
              <a:rPr lang="en-US" sz="2000" b="1" dirty="0" err="1"/>
              <a:t>chiếu</a:t>
            </a:r>
            <a:endParaRPr lang="en-US" sz="20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2249904" y="1846977"/>
            <a:ext cx="461789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000" dirty="0" err="1"/>
              <a:t>Trong</a:t>
            </a:r>
            <a:r>
              <a:rPr lang="en-US" sz="2000" dirty="0"/>
              <a:t> </a:t>
            </a:r>
            <a:r>
              <a:rPr lang="en-US" sz="2000" dirty="0" err="1"/>
              <a:t>bảng</a:t>
            </a:r>
            <a:r>
              <a:rPr lang="en-US" sz="2000" dirty="0"/>
              <a:t> </a:t>
            </a:r>
            <a:r>
              <a:rPr lang="en-US" sz="2000" dirty="0" err="1"/>
              <a:t>chọn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File</a:t>
            </a:r>
            <a:r>
              <a:rPr lang="en-US" sz="2000" dirty="0"/>
              <a:t>, </a:t>
            </a:r>
            <a:r>
              <a:rPr lang="en-US" sz="2000" dirty="0" err="1"/>
              <a:t>chọn</a:t>
            </a:r>
            <a:r>
              <a:rPr lang="en-US" sz="2000" dirty="0"/>
              <a:t> </a:t>
            </a:r>
            <a:r>
              <a:rPr lang="en-US" sz="2000" dirty="0" err="1"/>
              <a:t>lệnh</a:t>
            </a:r>
            <a:r>
              <a:rPr lang="en-US" sz="2000" dirty="0"/>
              <a:t> </a:t>
            </a:r>
            <a:r>
              <a:rPr lang="en-US" sz="2000" dirty="0">
                <a:solidFill>
                  <a:srgbClr val="0070C0"/>
                </a:solidFill>
              </a:rPr>
              <a:t>Save</a:t>
            </a:r>
            <a:r>
              <a:rPr lang="en-US" sz="2000" dirty="0"/>
              <a:t>.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15263" y="2441427"/>
            <a:ext cx="869500" cy="20755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16875" y="3737620"/>
            <a:ext cx="289611" cy="448719"/>
          </a:xfrm>
          <a:prstGeom prst="rect">
            <a:avLst/>
          </a:prstGeom>
        </p:spPr>
      </p:pic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08" name="Google Shape;2908;p43"/>
          <p:cNvGrpSpPr/>
          <p:nvPr/>
        </p:nvGrpSpPr>
        <p:grpSpPr>
          <a:xfrm>
            <a:off x="8080225" y="256859"/>
            <a:ext cx="701095" cy="1079022"/>
            <a:chOff x="5120675" y="1937000"/>
            <a:chExt cx="925050" cy="1423700"/>
          </a:xfrm>
        </p:grpSpPr>
        <p:sp>
          <p:nvSpPr>
            <p:cNvPr id="2909" name="Google Shape;2909;p43"/>
            <p:cNvSpPr/>
            <p:nvPr/>
          </p:nvSpPr>
          <p:spPr>
            <a:xfrm>
              <a:off x="5120675" y="1937000"/>
              <a:ext cx="925050" cy="1423700"/>
            </a:xfrm>
            <a:custGeom>
              <a:avLst/>
              <a:gdLst/>
              <a:ahLst/>
              <a:cxnLst/>
              <a:rect l="l" t="t" r="r" b="b"/>
              <a:pathLst>
                <a:path w="37002" h="56948" extrusionOk="0">
                  <a:moveTo>
                    <a:pt x="4400" y="0"/>
                  </a:moveTo>
                  <a:lnTo>
                    <a:pt x="3958" y="20"/>
                  </a:lnTo>
                  <a:lnTo>
                    <a:pt x="3516" y="80"/>
                  </a:lnTo>
                  <a:lnTo>
                    <a:pt x="3094" y="181"/>
                  </a:lnTo>
                  <a:lnTo>
                    <a:pt x="2692" y="301"/>
                  </a:lnTo>
                  <a:lnTo>
                    <a:pt x="2311" y="462"/>
                  </a:lnTo>
                  <a:lnTo>
                    <a:pt x="1949" y="663"/>
                  </a:lnTo>
                  <a:lnTo>
                    <a:pt x="1608" y="884"/>
                  </a:lnTo>
                  <a:lnTo>
                    <a:pt x="1286" y="1125"/>
                  </a:lnTo>
                  <a:lnTo>
                    <a:pt x="1005" y="1406"/>
                  </a:lnTo>
                  <a:lnTo>
                    <a:pt x="764" y="1708"/>
                  </a:lnTo>
                  <a:lnTo>
                    <a:pt x="543" y="2029"/>
                  </a:lnTo>
                  <a:lnTo>
                    <a:pt x="342" y="2370"/>
                  </a:lnTo>
                  <a:lnTo>
                    <a:pt x="201" y="2712"/>
                  </a:lnTo>
                  <a:lnTo>
                    <a:pt x="101" y="3094"/>
                  </a:lnTo>
                  <a:lnTo>
                    <a:pt x="21" y="3475"/>
                  </a:lnTo>
                  <a:lnTo>
                    <a:pt x="1" y="3877"/>
                  </a:lnTo>
                  <a:lnTo>
                    <a:pt x="1" y="46241"/>
                  </a:lnTo>
                  <a:lnTo>
                    <a:pt x="21" y="46643"/>
                  </a:lnTo>
                  <a:lnTo>
                    <a:pt x="101" y="47024"/>
                  </a:lnTo>
                  <a:lnTo>
                    <a:pt x="201" y="47406"/>
                  </a:lnTo>
                  <a:lnTo>
                    <a:pt x="342" y="47747"/>
                  </a:lnTo>
                  <a:lnTo>
                    <a:pt x="543" y="48089"/>
                  </a:lnTo>
                  <a:lnTo>
                    <a:pt x="764" y="48410"/>
                  </a:lnTo>
                  <a:lnTo>
                    <a:pt x="1005" y="48712"/>
                  </a:lnTo>
                  <a:lnTo>
                    <a:pt x="1286" y="48993"/>
                  </a:lnTo>
                  <a:lnTo>
                    <a:pt x="1608" y="49234"/>
                  </a:lnTo>
                  <a:lnTo>
                    <a:pt x="1949" y="49455"/>
                  </a:lnTo>
                  <a:lnTo>
                    <a:pt x="2311" y="49656"/>
                  </a:lnTo>
                  <a:lnTo>
                    <a:pt x="2692" y="49816"/>
                  </a:lnTo>
                  <a:lnTo>
                    <a:pt x="3094" y="49937"/>
                  </a:lnTo>
                  <a:lnTo>
                    <a:pt x="3516" y="50037"/>
                  </a:lnTo>
                  <a:lnTo>
                    <a:pt x="3958" y="50098"/>
                  </a:lnTo>
                  <a:lnTo>
                    <a:pt x="4400" y="50118"/>
                  </a:lnTo>
                  <a:lnTo>
                    <a:pt x="4641" y="50118"/>
                  </a:lnTo>
                  <a:lnTo>
                    <a:pt x="4641" y="56285"/>
                  </a:lnTo>
                  <a:lnTo>
                    <a:pt x="4641" y="56405"/>
                  </a:lnTo>
                  <a:lnTo>
                    <a:pt x="4681" y="56505"/>
                  </a:lnTo>
                  <a:lnTo>
                    <a:pt x="4721" y="56606"/>
                  </a:lnTo>
                  <a:lnTo>
                    <a:pt x="4781" y="56686"/>
                  </a:lnTo>
                  <a:lnTo>
                    <a:pt x="4862" y="56767"/>
                  </a:lnTo>
                  <a:lnTo>
                    <a:pt x="4962" y="56827"/>
                  </a:lnTo>
                  <a:lnTo>
                    <a:pt x="5042" y="56887"/>
                  </a:lnTo>
                  <a:lnTo>
                    <a:pt x="5163" y="56927"/>
                  </a:lnTo>
                  <a:lnTo>
                    <a:pt x="5263" y="56947"/>
                  </a:lnTo>
                  <a:lnTo>
                    <a:pt x="5484" y="56947"/>
                  </a:lnTo>
                  <a:lnTo>
                    <a:pt x="5605" y="56927"/>
                  </a:lnTo>
                  <a:lnTo>
                    <a:pt x="5705" y="56887"/>
                  </a:lnTo>
                  <a:lnTo>
                    <a:pt x="5806" y="56847"/>
                  </a:lnTo>
                  <a:lnTo>
                    <a:pt x="5906" y="56767"/>
                  </a:lnTo>
                  <a:lnTo>
                    <a:pt x="5987" y="56686"/>
                  </a:lnTo>
                  <a:lnTo>
                    <a:pt x="11470" y="50118"/>
                  </a:lnTo>
                  <a:lnTo>
                    <a:pt x="32602" y="50118"/>
                  </a:lnTo>
                  <a:lnTo>
                    <a:pt x="33044" y="50098"/>
                  </a:lnTo>
                  <a:lnTo>
                    <a:pt x="33486" y="50037"/>
                  </a:lnTo>
                  <a:lnTo>
                    <a:pt x="33908" y="49937"/>
                  </a:lnTo>
                  <a:lnTo>
                    <a:pt x="34309" y="49816"/>
                  </a:lnTo>
                  <a:lnTo>
                    <a:pt x="34691" y="49656"/>
                  </a:lnTo>
                  <a:lnTo>
                    <a:pt x="35053" y="49455"/>
                  </a:lnTo>
                  <a:lnTo>
                    <a:pt x="35394" y="49234"/>
                  </a:lnTo>
                  <a:lnTo>
                    <a:pt x="35716" y="48993"/>
                  </a:lnTo>
                  <a:lnTo>
                    <a:pt x="35997" y="48712"/>
                  </a:lnTo>
                  <a:lnTo>
                    <a:pt x="36238" y="48410"/>
                  </a:lnTo>
                  <a:lnTo>
                    <a:pt x="36459" y="48089"/>
                  </a:lnTo>
                  <a:lnTo>
                    <a:pt x="36660" y="47747"/>
                  </a:lnTo>
                  <a:lnTo>
                    <a:pt x="36800" y="47406"/>
                  </a:lnTo>
                  <a:lnTo>
                    <a:pt x="36901" y="47024"/>
                  </a:lnTo>
                  <a:lnTo>
                    <a:pt x="36981" y="46643"/>
                  </a:lnTo>
                  <a:lnTo>
                    <a:pt x="37001" y="46241"/>
                  </a:lnTo>
                  <a:lnTo>
                    <a:pt x="37001" y="3877"/>
                  </a:lnTo>
                  <a:lnTo>
                    <a:pt x="36981" y="3475"/>
                  </a:lnTo>
                  <a:lnTo>
                    <a:pt x="36901" y="3094"/>
                  </a:lnTo>
                  <a:lnTo>
                    <a:pt x="36800" y="2712"/>
                  </a:lnTo>
                  <a:lnTo>
                    <a:pt x="36660" y="2370"/>
                  </a:lnTo>
                  <a:lnTo>
                    <a:pt x="36459" y="2029"/>
                  </a:lnTo>
                  <a:lnTo>
                    <a:pt x="36238" y="1708"/>
                  </a:lnTo>
                  <a:lnTo>
                    <a:pt x="35997" y="1406"/>
                  </a:lnTo>
                  <a:lnTo>
                    <a:pt x="35716" y="1125"/>
                  </a:lnTo>
                  <a:lnTo>
                    <a:pt x="35394" y="884"/>
                  </a:lnTo>
                  <a:lnTo>
                    <a:pt x="35053" y="663"/>
                  </a:lnTo>
                  <a:lnTo>
                    <a:pt x="34691" y="462"/>
                  </a:lnTo>
                  <a:lnTo>
                    <a:pt x="34309" y="301"/>
                  </a:lnTo>
                  <a:lnTo>
                    <a:pt x="33908" y="181"/>
                  </a:lnTo>
                  <a:lnTo>
                    <a:pt x="33486" y="80"/>
                  </a:lnTo>
                  <a:lnTo>
                    <a:pt x="33044" y="20"/>
                  </a:lnTo>
                  <a:lnTo>
                    <a:pt x="3260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0" name="Google Shape;2910;p43"/>
            <p:cNvSpPr/>
            <p:nvPr/>
          </p:nvSpPr>
          <p:spPr>
            <a:xfrm>
              <a:off x="5236675" y="2133850"/>
              <a:ext cx="693025" cy="57275"/>
            </a:xfrm>
            <a:custGeom>
              <a:avLst/>
              <a:gdLst/>
              <a:ahLst/>
              <a:cxnLst/>
              <a:rect l="l" t="t" r="r" b="b"/>
              <a:pathLst>
                <a:path w="27721" h="2291" extrusionOk="0">
                  <a:moveTo>
                    <a:pt x="1" y="0"/>
                  </a:moveTo>
                  <a:lnTo>
                    <a:pt x="1" y="2290"/>
                  </a:lnTo>
                  <a:lnTo>
                    <a:pt x="27721" y="229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1" name="Google Shape;2911;p43"/>
            <p:cNvSpPr/>
            <p:nvPr/>
          </p:nvSpPr>
          <p:spPr>
            <a:xfrm>
              <a:off x="5236675" y="2293550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0"/>
                  </a:moveTo>
                  <a:lnTo>
                    <a:pt x="1" y="2310"/>
                  </a:lnTo>
                  <a:lnTo>
                    <a:pt x="27721" y="231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2" name="Google Shape;2912;p43"/>
            <p:cNvSpPr/>
            <p:nvPr/>
          </p:nvSpPr>
          <p:spPr>
            <a:xfrm>
              <a:off x="5236675" y="24532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1"/>
                  </a:moveTo>
                  <a:lnTo>
                    <a:pt x="1" y="2311"/>
                  </a:lnTo>
                  <a:lnTo>
                    <a:pt x="27721" y="231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3" name="Google Shape;2913;p43"/>
            <p:cNvSpPr/>
            <p:nvPr/>
          </p:nvSpPr>
          <p:spPr>
            <a:xfrm>
              <a:off x="5236675" y="26134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1"/>
                  </a:moveTo>
                  <a:lnTo>
                    <a:pt x="1" y="2311"/>
                  </a:lnTo>
                  <a:lnTo>
                    <a:pt x="27721" y="231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4" name="Google Shape;2914;p43"/>
            <p:cNvSpPr/>
            <p:nvPr/>
          </p:nvSpPr>
          <p:spPr>
            <a:xfrm>
              <a:off x="5236675" y="2773125"/>
              <a:ext cx="693025" cy="57775"/>
            </a:xfrm>
            <a:custGeom>
              <a:avLst/>
              <a:gdLst/>
              <a:ahLst/>
              <a:cxnLst/>
              <a:rect l="l" t="t" r="r" b="b"/>
              <a:pathLst>
                <a:path w="27721" h="2311" extrusionOk="0">
                  <a:moveTo>
                    <a:pt x="1" y="0"/>
                  </a:moveTo>
                  <a:lnTo>
                    <a:pt x="1" y="2310"/>
                  </a:lnTo>
                  <a:lnTo>
                    <a:pt x="27721" y="2310"/>
                  </a:lnTo>
                  <a:lnTo>
                    <a:pt x="2772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5" name="Google Shape;2915;p43"/>
            <p:cNvSpPr/>
            <p:nvPr/>
          </p:nvSpPr>
          <p:spPr>
            <a:xfrm>
              <a:off x="5236675" y="2935825"/>
              <a:ext cx="693025" cy="57275"/>
            </a:xfrm>
            <a:custGeom>
              <a:avLst/>
              <a:gdLst/>
              <a:ahLst/>
              <a:cxnLst/>
              <a:rect l="l" t="t" r="r" b="b"/>
              <a:pathLst>
                <a:path w="27721" h="2291" extrusionOk="0">
                  <a:moveTo>
                    <a:pt x="1" y="1"/>
                  </a:moveTo>
                  <a:lnTo>
                    <a:pt x="1" y="2291"/>
                  </a:lnTo>
                  <a:lnTo>
                    <a:pt x="27721" y="2291"/>
                  </a:lnTo>
                  <a:lnTo>
                    <a:pt x="27721" y="1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" name="Rectangle 2"/>
          <p:cNvSpPr/>
          <p:nvPr/>
        </p:nvSpPr>
        <p:spPr>
          <a:xfrm>
            <a:off x="872484" y="934346"/>
            <a:ext cx="711980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000" b="1" dirty="0"/>
              <a:t>Em hãy tạo bài trình chiếu có 2 đến 3 trang để giới thiệu về trường em với các yêu cầu sau</a:t>
            </a:r>
            <a:r>
              <a:rPr lang="vi-VN" sz="2000" b="1" i="1" dirty="0"/>
              <a:t>:</a:t>
            </a:r>
          </a:p>
          <a:p>
            <a:pPr algn="just">
              <a:lnSpc>
                <a:spcPct val="150000"/>
              </a:lnSpc>
            </a:pPr>
            <a:r>
              <a:rPr lang="vi-VN" sz="2000" dirty="0"/>
              <a:t>a) Trang chiếu có tên trường.</a:t>
            </a:r>
          </a:p>
          <a:p>
            <a:pPr algn="just">
              <a:lnSpc>
                <a:spcPct val="150000"/>
              </a:lnSpc>
            </a:pPr>
            <a:r>
              <a:rPr lang="vi-VN" sz="2000" dirty="0"/>
              <a:t>b) Trang chiếu có hình ảnh của trường.</a:t>
            </a:r>
          </a:p>
          <a:p>
            <a:pPr algn="just">
              <a:lnSpc>
                <a:spcPct val="150000"/>
              </a:lnSpc>
            </a:pPr>
            <a:r>
              <a:rPr lang="vi-VN" sz="2000" dirty="0"/>
              <a:t>c) Trình chiếu toàn màn hình.</a:t>
            </a:r>
          </a:p>
          <a:p>
            <a:pPr algn="just">
              <a:lnSpc>
                <a:spcPct val="150000"/>
              </a:lnSpc>
            </a:pPr>
            <a:r>
              <a:rPr lang="vi-VN" sz="2000" dirty="0"/>
              <a:t>d) Lưu bài trình chiếu vào thư mục phù hợp trong máy tính.</a:t>
            </a:r>
          </a:p>
        </p:txBody>
      </p:sp>
    </p:spTree>
  </p:cSld>
  <p:clrMapOvr>
    <a:masterClrMapping/>
  </p:clrMapOvr>
  <p:transition spd="slow">
    <p:blinds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1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2182" y="1288288"/>
            <a:ext cx="1393267" cy="1393267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  <p:sp>
        <p:nvSpPr>
          <p:cNvPr id="2" name="Rectangle 2">
            <a:extLst>
              <a:ext uri="{FF2B5EF4-FFF2-40B4-BE49-F238E27FC236}">
                <a16:creationId xmlns:a16="http://schemas.microsoft.com/office/drawing/2014/main" id="{727EC566-CBC7-455B-833C-C67788C39074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21976" y="699697"/>
            <a:ext cx="7249841" cy="110799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240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Bài tập </a:t>
            </a:r>
            <a:r>
              <a:rPr kumimoji="0" lang="en-US" altLang="en-US" sz="2400" u="sng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2:</a:t>
            </a:r>
            <a:r>
              <a:rPr kumimoji="0" lang="vi-VN" altLang="en-US" sz="24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 Em hãy tạo </a:t>
            </a:r>
            <a:r>
              <a:rPr kumimoji="0" lang="vi-VN" altLang="en-US" sz="24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im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en-US" altLang="en-US" sz="2400" dirty="0">
                <a:solidFill>
                  <a:schemeClr val="tx1"/>
                </a:solidFill>
                <a:latin typeface="Timim"/>
                <a:ea typeface="Calibri" panose="020F0502020204030204" pitchFamily="34" charset="0"/>
                <a:cs typeface="Times New Roman" panose="02020603050405020304" pitchFamily="18" charset="0"/>
              </a:rPr>
              <a:t>a</a:t>
            </a:r>
            <a:r>
              <a:rPr kumimoji="0" lang="vi-VN" altLang="en-US" sz="24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im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kumimoji="0" lang="vi-VN" altLang="en-US" sz="240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trang chiếu với chủ đề giới thiệu trường em theo gợi ý sau:</a:t>
            </a:r>
            <a:endParaRPr kumimoji="0" lang="en-US" altLang="en-US" sz="240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1025" name="Picture 1">
            <a:extLst>
              <a:ext uri="{FF2B5EF4-FFF2-40B4-BE49-F238E27FC236}">
                <a16:creationId xmlns:a16="http://schemas.microsoft.com/office/drawing/2014/main" id="{6428D632-FC83-4170-A328-6D7ABED69F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15243" y="1682803"/>
            <a:ext cx="4661752" cy="17980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3">
            <a:extLst>
              <a:ext uri="{FF2B5EF4-FFF2-40B4-BE49-F238E27FC236}">
                <a16:creationId xmlns:a16="http://schemas.microsoft.com/office/drawing/2014/main" id="{3556B11B-E482-4E06-BB0D-61767CFC59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2182" y="3722345"/>
            <a:ext cx="7318998" cy="83099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vi-VN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Lưu tệp với tên </a:t>
            </a:r>
            <a:r>
              <a:rPr kumimoji="0" lang="vi-VN" altLang="en-US" sz="2400" b="0" i="1" u="none" strike="noStrike" cap="none" normalizeH="0" baseline="0" dirty="0">
                <a:ln>
                  <a:noFill/>
                </a:ln>
                <a:solidFill>
                  <a:srgbClr val="1F3864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Truong em </a:t>
            </a:r>
            <a:r>
              <a:rPr kumimoji="0" lang="vi-VN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vào thư mục của em đã tạo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trong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ổ </a:t>
            </a:r>
            <a:r>
              <a:rPr kumimoji="0" lang="en-US" altLang="en-US" sz="2400" b="0" i="1" u="none" strike="noStrike" cap="none" normalizeH="0" baseline="0" dirty="0" err="1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đĩa</a:t>
            </a:r>
            <a:r>
              <a:rPr kumimoji="0" lang="en-US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D</a:t>
            </a:r>
            <a:r>
              <a:rPr kumimoji="0" lang="vi-VN" altLang="en-US" sz="2400" b="0" i="1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r>
              <a:rPr kumimoji="0" lang="en-US" altLang="en-US" sz="24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spd="slow">
        <p15:prstTrans prst="peelOff" invX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36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712" name="Google Shape;3712;p54"/>
          <p:cNvGrpSpPr/>
          <p:nvPr/>
        </p:nvGrpSpPr>
        <p:grpSpPr>
          <a:xfrm>
            <a:off x="430011" y="597773"/>
            <a:ext cx="2275972" cy="4329802"/>
            <a:chOff x="707413" y="608335"/>
            <a:chExt cx="2275972" cy="4329802"/>
          </a:xfrm>
        </p:grpSpPr>
        <p:sp>
          <p:nvSpPr>
            <p:cNvPr id="3713" name="Google Shape;3713;p54"/>
            <p:cNvSpPr/>
            <p:nvPr/>
          </p:nvSpPr>
          <p:spPr>
            <a:xfrm>
              <a:off x="707413" y="4764738"/>
              <a:ext cx="1233600" cy="1734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3714" name="Google Shape;3714;p54"/>
            <p:cNvGrpSpPr/>
            <p:nvPr/>
          </p:nvGrpSpPr>
          <p:grpSpPr>
            <a:xfrm flipH="1">
              <a:off x="789429" y="608335"/>
              <a:ext cx="2193955" cy="4253650"/>
              <a:chOff x="4224625" y="287225"/>
              <a:chExt cx="1882900" cy="3650575"/>
            </a:xfrm>
          </p:grpSpPr>
          <p:sp>
            <p:nvSpPr>
              <p:cNvPr id="3715" name="Google Shape;3715;p54"/>
              <p:cNvSpPr/>
              <p:nvPr/>
            </p:nvSpPr>
            <p:spPr>
              <a:xfrm>
                <a:off x="4224625" y="832200"/>
                <a:ext cx="365550" cy="339125"/>
              </a:xfrm>
              <a:custGeom>
                <a:avLst/>
                <a:gdLst/>
                <a:ahLst/>
                <a:cxnLst/>
                <a:rect l="l" t="t" r="r" b="b"/>
                <a:pathLst>
                  <a:path w="14622" h="13565" extrusionOk="0">
                    <a:moveTo>
                      <a:pt x="7746" y="454"/>
                    </a:moveTo>
                    <a:lnTo>
                      <a:pt x="8010" y="492"/>
                    </a:lnTo>
                    <a:lnTo>
                      <a:pt x="8275" y="530"/>
                    </a:lnTo>
                    <a:lnTo>
                      <a:pt x="8539" y="587"/>
                    </a:lnTo>
                    <a:lnTo>
                      <a:pt x="8803" y="643"/>
                    </a:lnTo>
                    <a:lnTo>
                      <a:pt x="9068" y="738"/>
                    </a:lnTo>
                    <a:lnTo>
                      <a:pt x="9314" y="832"/>
                    </a:lnTo>
                    <a:lnTo>
                      <a:pt x="9559" y="946"/>
                    </a:lnTo>
                    <a:lnTo>
                      <a:pt x="9805" y="1078"/>
                    </a:lnTo>
                    <a:lnTo>
                      <a:pt x="10031" y="1210"/>
                    </a:lnTo>
                    <a:lnTo>
                      <a:pt x="10258" y="1361"/>
                    </a:lnTo>
                    <a:lnTo>
                      <a:pt x="10466" y="1531"/>
                    </a:lnTo>
                    <a:lnTo>
                      <a:pt x="10674" y="1701"/>
                    </a:lnTo>
                    <a:lnTo>
                      <a:pt x="10863" y="1909"/>
                    </a:lnTo>
                    <a:lnTo>
                      <a:pt x="11033" y="2098"/>
                    </a:lnTo>
                    <a:lnTo>
                      <a:pt x="11203" y="2324"/>
                    </a:lnTo>
                    <a:lnTo>
                      <a:pt x="11391" y="2627"/>
                    </a:lnTo>
                    <a:lnTo>
                      <a:pt x="11561" y="2948"/>
                    </a:lnTo>
                    <a:lnTo>
                      <a:pt x="11713" y="3288"/>
                    </a:lnTo>
                    <a:lnTo>
                      <a:pt x="11826" y="3628"/>
                    </a:lnTo>
                    <a:lnTo>
                      <a:pt x="11920" y="3987"/>
                    </a:lnTo>
                    <a:lnTo>
                      <a:pt x="11996" y="4365"/>
                    </a:lnTo>
                    <a:lnTo>
                      <a:pt x="12034" y="4742"/>
                    </a:lnTo>
                    <a:lnTo>
                      <a:pt x="12053" y="5120"/>
                    </a:lnTo>
                    <a:lnTo>
                      <a:pt x="12034" y="5498"/>
                    </a:lnTo>
                    <a:lnTo>
                      <a:pt x="12015" y="5876"/>
                    </a:lnTo>
                    <a:lnTo>
                      <a:pt x="11939" y="6273"/>
                    </a:lnTo>
                    <a:lnTo>
                      <a:pt x="11864" y="6650"/>
                    </a:lnTo>
                    <a:lnTo>
                      <a:pt x="11750" y="7028"/>
                    </a:lnTo>
                    <a:lnTo>
                      <a:pt x="11599" y="7406"/>
                    </a:lnTo>
                    <a:lnTo>
                      <a:pt x="11448" y="7784"/>
                    </a:lnTo>
                    <a:lnTo>
                      <a:pt x="11240" y="8143"/>
                    </a:lnTo>
                    <a:lnTo>
                      <a:pt x="11089" y="8388"/>
                    </a:lnTo>
                    <a:lnTo>
                      <a:pt x="10919" y="8653"/>
                    </a:lnTo>
                    <a:lnTo>
                      <a:pt x="10749" y="8879"/>
                    </a:lnTo>
                    <a:lnTo>
                      <a:pt x="10560" y="9125"/>
                    </a:lnTo>
                    <a:lnTo>
                      <a:pt x="10352" y="9352"/>
                    </a:lnTo>
                    <a:lnTo>
                      <a:pt x="10145" y="9578"/>
                    </a:lnTo>
                    <a:lnTo>
                      <a:pt x="9918" y="9805"/>
                    </a:lnTo>
                    <a:lnTo>
                      <a:pt x="9691" y="10013"/>
                    </a:lnTo>
                    <a:lnTo>
                      <a:pt x="9200" y="10032"/>
                    </a:lnTo>
                    <a:lnTo>
                      <a:pt x="8747" y="9994"/>
                    </a:lnTo>
                    <a:lnTo>
                      <a:pt x="8293" y="9956"/>
                    </a:lnTo>
                    <a:lnTo>
                      <a:pt x="7859" y="9881"/>
                    </a:lnTo>
                    <a:lnTo>
                      <a:pt x="7500" y="9805"/>
                    </a:lnTo>
                    <a:lnTo>
                      <a:pt x="7122" y="9711"/>
                    </a:lnTo>
                    <a:lnTo>
                      <a:pt x="6763" y="9578"/>
                    </a:lnTo>
                    <a:lnTo>
                      <a:pt x="6404" y="9427"/>
                    </a:lnTo>
                    <a:lnTo>
                      <a:pt x="6046" y="9257"/>
                    </a:lnTo>
                    <a:lnTo>
                      <a:pt x="5687" y="9068"/>
                    </a:lnTo>
                    <a:lnTo>
                      <a:pt x="5347" y="8842"/>
                    </a:lnTo>
                    <a:lnTo>
                      <a:pt x="5025" y="8615"/>
                    </a:lnTo>
                    <a:lnTo>
                      <a:pt x="4704" y="8350"/>
                    </a:lnTo>
                    <a:lnTo>
                      <a:pt x="4421" y="8067"/>
                    </a:lnTo>
                    <a:lnTo>
                      <a:pt x="4138" y="7765"/>
                    </a:lnTo>
                    <a:lnTo>
                      <a:pt x="3892" y="7444"/>
                    </a:lnTo>
                    <a:lnTo>
                      <a:pt x="3684" y="7085"/>
                    </a:lnTo>
                    <a:lnTo>
                      <a:pt x="3495" y="6726"/>
                    </a:lnTo>
                    <a:lnTo>
                      <a:pt x="3344" y="6329"/>
                    </a:lnTo>
                    <a:lnTo>
                      <a:pt x="3212" y="5933"/>
                    </a:lnTo>
                    <a:lnTo>
                      <a:pt x="3136" y="5555"/>
                    </a:lnTo>
                    <a:lnTo>
                      <a:pt x="3118" y="5177"/>
                    </a:lnTo>
                    <a:lnTo>
                      <a:pt x="3118" y="4799"/>
                    </a:lnTo>
                    <a:lnTo>
                      <a:pt x="3136" y="4402"/>
                    </a:lnTo>
                    <a:lnTo>
                      <a:pt x="3212" y="4025"/>
                    </a:lnTo>
                    <a:lnTo>
                      <a:pt x="3306" y="3666"/>
                    </a:lnTo>
                    <a:lnTo>
                      <a:pt x="3439" y="3307"/>
                    </a:lnTo>
                    <a:lnTo>
                      <a:pt x="3590" y="2948"/>
                    </a:lnTo>
                    <a:lnTo>
                      <a:pt x="3779" y="2608"/>
                    </a:lnTo>
                    <a:lnTo>
                      <a:pt x="3986" y="2287"/>
                    </a:lnTo>
                    <a:lnTo>
                      <a:pt x="4213" y="1984"/>
                    </a:lnTo>
                    <a:lnTo>
                      <a:pt x="4478" y="1701"/>
                    </a:lnTo>
                    <a:lnTo>
                      <a:pt x="4761" y="1437"/>
                    </a:lnTo>
                    <a:lnTo>
                      <a:pt x="5063" y="1210"/>
                    </a:lnTo>
                    <a:lnTo>
                      <a:pt x="5384" y="1002"/>
                    </a:lnTo>
                    <a:lnTo>
                      <a:pt x="5705" y="832"/>
                    </a:lnTo>
                    <a:lnTo>
                      <a:pt x="5932" y="738"/>
                    </a:lnTo>
                    <a:lnTo>
                      <a:pt x="6140" y="662"/>
                    </a:lnTo>
                    <a:lnTo>
                      <a:pt x="6348" y="605"/>
                    </a:lnTo>
                    <a:lnTo>
                      <a:pt x="6574" y="549"/>
                    </a:lnTo>
                    <a:lnTo>
                      <a:pt x="6801" y="511"/>
                    </a:lnTo>
                    <a:lnTo>
                      <a:pt x="7028" y="473"/>
                    </a:lnTo>
                    <a:lnTo>
                      <a:pt x="7254" y="454"/>
                    </a:lnTo>
                    <a:close/>
                    <a:moveTo>
                      <a:pt x="7160" y="1"/>
                    </a:moveTo>
                    <a:lnTo>
                      <a:pt x="6744" y="39"/>
                    </a:lnTo>
                    <a:lnTo>
                      <a:pt x="6329" y="133"/>
                    </a:lnTo>
                    <a:lnTo>
                      <a:pt x="5913" y="247"/>
                    </a:lnTo>
                    <a:lnTo>
                      <a:pt x="5517" y="398"/>
                    </a:lnTo>
                    <a:lnTo>
                      <a:pt x="5139" y="587"/>
                    </a:lnTo>
                    <a:lnTo>
                      <a:pt x="4780" y="813"/>
                    </a:lnTo>
                    <a:lnTo>
                      <a:pt x="4440" y="1078"/>
                    </a:lnTo>
                    <a:lnTo>
                      <a:pt x="4138" y="1361"/>
                    </a:lnTo>
                    <a:lnTo>
                      <a:pt x="3854" y="1682"/>
                    </a:lnTo>
                    <a:lnTo>
                      <a:pt x="3590" y="2003"/>
                    </a:lnTo>
                    <a:lnTo>
                      <a:pt x="3363" y="2362"/>
                    </a:lnTo>
                    <a:lnTo>
                      <a:pt x="3155" y="2740"/>
                    </a:lnTo>
                    <a:lnTo>
                      <a:pt x="2985" y="3118"/>
                    </a:lnTo>
                    <a:lnTo>
                      <a:pt x="2853" y="3515"/>
                    </a:lnTo>
                    <a:lnTo>
                      <a:pt x="2740" y="3930"/>
                    </a:lnTo>
                    <a:lnTo>
                      <a:pt x="2683" y="4346"/>
                    </a:lnTo>
                    <a:lnTo>
                      <a:pt x="2645" y="4761"/>
                    </a:lnTo>
                    <a:lnTo>
                      <a:pt x="2645" y="5196"/>
                    </a:lnTo>
                    <a:lnTo>
                      <a:pt x="2683" y="5611"/>
                    </a:lnTo>
                    <a:lnTo>
                      <a:pt x="2759" y="6027"/>
                    </a:lnTo>
                    <a:lnTo>
                      <a:pt x="2872" y="6424"/>
                    </a:lnTo>
                    <a:lnTo>
                      <a:pt x="3023" y="6801"/>
                    </a:lnTo>
                    <a:lnTo>
                      <a:pt x="3212" y="7179"/>
                    </a:lnTo>
                    <a:lnTo>
                      <a:pt x="3420" y="7538"/>
                    </a:lnTo>
                    <a:lnTo>
                      <a:pt x="3646" y="7878"/>
                    </a:lnTo>
                    <a:lnTo>
                      <a:pt x="3911" y="8199"/>
                    </a:lnTo>
                    <a:lnTo>
                      <a:pt x="4213" y="8521"/>
                    </a:lnTo>
                    <a:lnTo>
                      <a:pt x="4534" y="8804"/>
                    </a:lnTo>
                    <a:lnTo>
                      <a:pt x="4874" y="9087"/>
                    </a:lnTo>
                    <a:lnTo>
                      <a:pt x="5233" y="9333"/>
                    </a:lnTo>
                    <a:lnTo>
                      <a:pt x="5611" y="9559"/>
                    </a:lnTo>
                    <a:lnTo>
                      <a:pt x="6008" y="9767"/>
                    </a:lnTo>
                    <a:lnTo>
                      <a:pt x="6423" y="9956"/>
                    </a:lnTo>
                    <a:lnTo>
                      <a:pt x="6858" y="10107"/>
                    </a:lnTo>
                    <a:lnTo>
                      <a:pt x="7311" y="10240"/>
                    </a:lnTo>
                    <a:lnTo>
                      <a:pt x="7765" y="10353"/>
                    </a:lnTo>
                    <a:lnTo>
                      <a:pt x="8105" y="10391"/>
                    </a:lnTo>
                    <a:lnTo>
                      <a:pt x="8426" y="10447"/>
                    </a:lnTo>
                    <a:lnTo>
                      <a:pt x="8766" y="10466"/>
                    </a:lnTo>
                    <a:lnTo>
                      <a:pt x="9106" y="10485"/>
                    </a:lnTo>
                    <a:lnTo>
                      <a:pt x="8803" y="10693"/>
                    </a:lnTo>
                    <a:lnTo>
                      <a:pt x="8501" y="10901"/>
                    </a:lnTo>
                    <a:lnTo>
                      <a:pt x="8180" y="11090"/>
                    </a:lnTo>
                    <a:lnTo>
                      <a:pt x="7859" y="11278"/>
                    </a:lnTo>
                    <a:lnTo>
                      <a:pt x="7519" y="11449"/>
                    </a:lnTo>
                    <a:lnTo>
                      <a:pt x="7160" y="11619"/>
                    </a:lnTo>
                    <a:lnTo>
                      <a:pt x="6801" y="11770"/>
                    </a:lnTo>
                    <a:lnTo>
                      <a:pt x="6423" y="11902"/>
                    </a:lnTo>
                    <a:lnTo>
                      <a:pt x="5687" y="12166"/>
                    </a:lnTo>
                    <a:lnTo>
                      <a:pt x="4931" y="12374"/>
                    </a:lnTo>
                    <a:lnTo>
                      <a:pt x="4175" y="12544"/>
                    </a:lnTo>
                    <a:lnTo>
                      <a:pt x="3401" y="12695"/>
                    </a:lnTo>
                    <a:lnTo>
                      <a:pt x="2607" y="12827"/>
                    </a:lnTo>
                    <a:lnTo>
                      <a:pt x="1814" y="12922"/>
                    </a:lnTo>
                    <a:lnTo>
                      <a:pt x="208" y="13111"/>
                    </a:lnTo>
                    <a:lnTo>
                      <a:pt x="133" y="13130"/>
                    </a:lnTo>
                    <a:lnTo>
                      <a:pt x="57" y="13186"/>
                    </a:lnTo>
                    <a:lnTo>
                      <a:pt x="20" y="13262"/>
                    </a:lnTo>
                    <a:lnTo>
                      <a:pt x="1" y="13356"/>
                    </a:lnTo>
                    <a:lnTo>
                      <a:pt x="38" y="13432"/>
                    </a:lnTo>
                    <a:lnTo>
                      <a:pt x="76" y="13508"/>
                    </a:lnTo>
                    <a:lnTo>
                      <a:pt x="152" y="13545"/>
                    </a:lnTo>
                    <a:lnTo>
                      <a:pt x="227" y="13564"/>
                    </a:lnTo>
                    <a:lnTo>
                      <a:pt x="265" y="13564"/>
                    </a:lnTo>
                    <a:lnTo>
                      <a:pt x="1890" y="13394"/>
                    </a:lnTo>
                    <a:lnTo>
                      <a:pt x="2702" y="13281"/>
                    </a:lnTo>
                    <a:lnTo>
                      <a:pt x="3495" y="13149"/>
                    </a:lnTo>
                    <a:lnTo>
                      <a:pt x="4289" y="12998"/>
                    </a:lnTo>
                    <a:lnTo>
                      <a:pt x="5063" y="12827"/>
                    </a:lnTo>
                    <a:lnTo>
                      <a:pt x="5838" y="12601"/>
                    </a:lnTo>
                    <a:lnTo>
                      <a:pt x="6593" y="12355"/>
                    </a:lnTo>
                    <a:lnTo>
                      <a:pt x="7047" y="12166"/>
                    </a:lnTo>
                    <a:lnTo>
                      <a:pt x="7500" y="11959"/>
                    </a:lnTo>
                    <a:lnTo>
                      <a:pt x="7935" y="11751"/>
                    </a:lnTo>
                    <a:lnTo>
                      <a:pt x="8350" y="11524"/>
                    </a:lnTo>
                    <a:lnTo>
                      <a:pt x="8766" y="11278"/>
                    </a:lnTo>
                    <a:lnTo>
                      <a:pt x="9144" y="11033"/>
                    </a:lnTo>
                    <a:lnTo>
                      <a:pt x="9521" y="10768"/>
                    </a:lnTo>
                    <a:lnTo>
                      <a:pt x="9861" y="10485"/>
                    </a:lnTo>
                    <a:lnTo>
                      <a:pt x="10390" y="10447"/>
                    </a:lnTo>
                    <a:lnTo>
                      <a:pt x="10938" y="10372"/>
                    </a:lnTo>
                    <a:lnTo>
                      <a:pt x="11486" y="10277"/>
                    </a:lnTo>
                    <a:lnTo>
                      <a:pt x="12053" y="10164"/>
                    </a:lnTo>
                    <a:lnTo>
                      <a:pt x="12638" y="10013"/>
                    </a:lnTo>
                    <a:lnTo>
                      <a:pt x="13224" y="9824"/>
                    </a:lnTo>
                    <a:lnTo>
                      <a:pt x="13847" y="9635"/>
                    </a:lnTo>
                    <a:lnTo>
                      <a:pt x="14471" y="9389"/>
                    </a:lnTo>
                    <a:lnTo>
                      <a:pt x="14546" y="9352"/>
                    </a:lnTo>
                    <a:lnTo>
                      <a:pt x="14603" y="9276"/>
                    </a:lnTo>
                    <a:lnTo>
                      <a:pt x="14622" y="9182"/>
                    </a:lnTo>
                    <a:lnTo>
                      <a:pt x="14603" y="9087"/>
                    </a:lnTo>
                    <a:lnTo>
                      <a:pt x="14546" y="9012"/>
                    </a:lnTo>
                    <a:lnTo>
                      <a:pt x="14471" y="8974"/>
                    </a:lnTo>
                    <a:lnTo>
                      <a:pt x="14395" y="8955"/>
                    </a:lnTo>
                    <a:lnTo>
                      <a:pt x="14301" y="8955"/>
                    </a:lnTo>
                    <a:lnTo>
                      <a:pt x="13772" y="9163"/>
                    </a:lnTo>
                    <a:lnTo>
                      <a:pt x="13262" y="9333"/>
                    </a:lnTo>
                    <a:lnTo>
                      <a:pt x="12770" y="9484"/>
                    </a:lnTo>
                    <a:lnTo>
                      <a:pt x="12279" y="9616"/>
                    </a:lnTo>
                    <a:lnTo>
                      <a:pt x="11788" y="9748"/>
                    </a:lnTo>
                    <a:lnTo>
                      <a:pt x="11316" y="9843"/>
                    </a:lnTo>
                    <a:lnTo>
                      <a:pt x="10863" y="9918"/>
                    </a:lnTo>
                    <a:lnTo>
                      <a:pt x="10409" y="9975"/>
                    </a:lnTo>
                    <a:lnTo>
                      <a:pt x="10768" y="9597"/>
                    </a:lnTo>
                    <a:lnTo>
                      <a:pt x="11089" y="9201"/>
                    </a:lnTo>
                    <a:lnTo>
                      <a:pt x="11391" y="8785"/>
                    </a:lnTo>
                    <a:lnTo>
                      <a:pt x="11656" y="8369"/>
                    </a:lnTo>
                    <a:lnTo>
                      <a:pt x="11864" y="7973"/>
                    </a:lnTo>
                    <a:lnTo>
                      <a:pt x="12034" y="7576"/>
                    </a:lnTo>
                    <a:lnTo>
                      <a:pt x="12185" y="7179"/>
                    </a:lnTo>
                    <a:lnTo>
                      <a:pt x="12317" y="6764"/>
                    </a:lnTo>
                    <a:lnTo>
                      <a:pt x="12393" y="6348"/>
                    </a:lnTo>
                    <a:lnTo>
                      <a:pt x="12468" y="5933"/>
                    </a:lnTo>
                    <a:lnTo>
                      <a:pt x="12506" y="5517"/>
                    </a:lnTo>
                    <a:lnTo>
                      <a:pt x="12506" y="5082"/>
                    </a:lnTo>
                    <a:lnTo>
                      <a:pt x="12487" y="4686"/>
                    </a:lnTo>
                    <a:lnTo>
                      <a:pt x="12449" y="4270"/>
                    </a:lnTo>
                    <a:lnTo>
                      <a:pt x="12374" y="3873"/>
                    </a:lnTo>
                    <a:lnTo>
                      <a:pt x="12279" y="3477"/>
                    </a:lnTo>
                    <a:lnTo>
                      <a:pt x="12147" y="3099"/>
                    </a:lnTo>
                    <a:lnTo>
                      <a:pt x="11977" y="2740"/>
                    </a:lnTo>
                    <a:lnTo>
                      <a:pt x="11788" y="2381"/>
                    </a:lnTo>
                    <a:lnTo>
                      <a:pt x="11580" y="2060"/>
                    </a:lnTo>
                    <a:lnTo>
                      <a:pt x="11316" y="1720"/>
                    </a:lnTo>
                    <a:lnTo>
                      <a:pt x="11033" y="1418"/>
                    </a:lnTo>
                    <a:lnTo>
                      <a:pt x="10711" y="1134"/>
                    </a:lnTo>
                    <a:lnTo>
                      <a:pt x="10371" y="889"/>
                    </a:lnTo>
                    <a:lnTo>
                      <a:pt x="10012" y="662"/>
                    </a:lnTo>
                    <a:lnTo>
                      <a:pt x="9635" y="473"/>
                    </a:lnTo>
                    <a:lnTo>
                      <a:pt x="9238" y="303"/>
                    </a:lnTo>
                    <a:lnTo>
                      <a:pt x="8841" y="171"/>
                    </a:lnTo>
                    <a:lnTo>
                      <a:pt x="8426" y="77"/>
                    </a:lnTo>
                    <a:lnTo>
                      <a:pt x="8010" y="20"/>
                    </a:lnTo>
                    <a:lnTo>
                      <a:pt x="7576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6" name="Google Shape;3716;p54"/>
              <p:cNvSpPr/>
              <p:nvPr/>
            </p:nvSpPr>
            <p:spPr>
              <a:xfrm>
                <a:off x="5845875" y="1166575"/>
                <a:ext cx="261650" cy="588925"/>
              </a:xfrm>
              <a:custGeom>
                <a:avLst/>
                <a:gdLst/>
                <a:ahLst/>
                <a:cxnLst/>
                <a:rect l="l" t="t" r="r" b="b"/>
                <a:pathLst>
                  <a:path w="10466" h="23557" extrusionOk="0">
                    <a:moveTo>
                      <a:pt x="3873" y="0"/>
                    </a:moveTo>
                    <a:lnTo>
                      <a:pt x="1" y="7443"/>
                    </a:lnTo>
                    <a:lnTo>
                      <a:pt x="435" y="8463"/>
                    </a:lnTo>
                    <a:lnTo>
                      <a:pt x="851" y="9502"/>
                    </a:lnTo>
                    <a:lnTo>
                      <a:pt x="1229" y="10541"/>
                    </a:lnTo>
                    <a:lnTo>
                      <a:pt x="1606" y="11542"/>
                    </a:lnTo>
                    <a:lnTo>
                      <a:pt x="1928" y="12543"/>
                    </a:lnTo>
                    <a:lnTo>
                      <a:pt x="2249" y="13507"/>
                    </a:lnTo>
                    <a:lnTo>
                      <a:pt x="2532" y="14432"/>
                    </a:lnTo>
                    <a:lnTo>
                      <a:pt x="2778" y="15283"/>
                    </a:lnTo>
                    <a:lnTo>
                      <a:pt x="3212" y="16813"/>
                    </a:lnTo>
                    <a:lnTo>
                      <a:pt x="3514" y="18003"/>
                    </a:lnTo>
                    <a:lnTo>
                      <a:pt x="3779" y="19061"/>
                    </a:lnTo>
                    <a:lnTo>
                      <a:pt x="10032" y="23557"/>
                    </a:lnTo>
                    <a:lnTo>
                      <a:pt x="10126" y="23386"/>
                    </a:lnTo>
                    <a:lnTo>
                      <a:pt x="10202" y="23198"/>
                    </a:lnTo>
                    <a:lnTo>
                      <a:pt x="10277" y="23009"/>
                    </a:lnTo>
                    <a:lnTo>
                      <a:pt x="10334" y="22801"/>
                    </a:lnTo>
                    <a:lnTo>
                      <a:pt x="10372" y="22593"/>
                    </a:lnTo>
                    <a:lnTo>
                      <a:pt x="10409" y="22385"/>
                    </a:lnTo>
                    <a:lnTo>
                      <a:pt x="10447" y="21913"/>
                    </a:lnTo>
                    <a:lnTo>
                      <a:pt x="10466" y="21384"/>
                    </a:lnTo>
                    <a:lnTo>
                      <a:pt x="10428" y="20855"/>
                    </a:lnTo>
                    <a:lnTo>
                      <a:pt x="10372" y="20270"/>
                    </a:lnTo>
                    <a:lnTo>
                      <a:pt x="10277" y="19646"/>
                    </a:lnTo>
                    <a:lnTo>
                      <a:pt x="10145" y="19004"/>
                    </a:lnTo>
                    <a:lnTo>
                      <a:pt x="9994" y="18343"/>
                    </a:lnTo>
                    <a:lnTo>
                      <a:pt x="9824" y="17625"/>
                    </a:lnTo>
                    <a:lnTo>
                      <a:pt x="9616" y="16907"/>
                    </a:lnTo>
                    <a:lnTo>
                      <a:pt x="9389" y="16170"/>
                    </a:lnTo>
                    <a:lnTo>
                      <a:pt x="9144" y="15396"/>
                    </a:lnTo>
                    <a:lnTo>
                      <a:pt x="8615" y="13790"/>
                    </a:lnTo>
                    <a:lnTo>
                      <a:pt x="8029" y="12147"/>
                    </a:lnTo>
                    <a:lnTo>
                      <a:pt x="7406" y="10428"/>
                    </a:lnTo>
                    <a:lnTo>
                      <a:pt x="6121" y="6933"/>
                    </a:lnTo>
                    <a:lnTo>
                      <a:pt x="5498" y="5176"/>
                    </a:lnTo>
                    <a:lnTo>
                      <a:pt x="4912" y="3419"/>
                    </a:lnTo>
                    <a:lnTo>
                      <a:pt x="4364" y="1700"/>
                    </a:lnTo>
                    <a:lnTo>
                      <a:pt x="4100" y="850"/>
                    </a:lnTo>
                    <a:lnTo>
                      <a:pt x="3873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7" name="Google Shape;3717;p54"/>
              <p:cNvSpPr/>
              <p:nvPr/>
            </p:nvSpPr>
            <p:spPr>
              <a:xfrm>
                <a:off x="5778825" y="1152400"/>
                <a:ext cx="298500" cy="439225"/>
              </a:xfrm>
              <a:custGeom>
                <a:avLst/>
                <a:gdLst/>
                <a:ahLst/>
                <a:cxnLst/>
                <a:rect l="l" t="t" r="r" b="b"/>
                <a:pathLst>
                  <a:path w="11940" h="17569" extrusionOk="0">
                    <a:moveTo>
                      <a:pt x="6631" y="1"/>
                    </a:moveTo>
                    <a:lnTo>
                      <a:pt x="0" y="4194"/>
                    </a:lnTo>
                    <a:lnTo>
                      <a:pt x="5800" y="17569"/>
                    </a:lnTo>
                    <a:lnTo>
                      <a:pt x="11939" y="14943"/>
                    </a:lnTo>
                    <a:lnTo>
                      <a:pt x="6631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8" name="Google Shape;3718;p54"/>
              <p:cNvSpPr/>
              <p:nvPr/>
            </p:nvSpPr>
            <p:spPr>
              <a:xfrm>
                <a:off x="5893575" y="1457000"/>
                <a:ext cx="205450" cy="165325"/>
              </a:xfrm>
              <a:custGeom>
                <a:avLst/>
                <a:gdLst/>
                <a:ahLst/>
                <a:cxnLst/>
                <a:rect l="l" t="t" r="r" b="b"/>
                <a:pathLst>
                  <a:path w="8218" h="6613" extrusionOk="0">
                    <a:moveTo>
                      <a:pt x="6707" y="1"/>
                    </a:moveTo>
                    <a:lnTo>
                      <a:pt x="1" y="2891"/>
                    </a:lnTo>
                    <a:lnTo>
                      <a:pt x="1493" y="6612"/>
                    </a:lnTo>
                    <a:lnTo>
                      <a:pt x="8218" y="4024"/>
                    </a:lnTo>
                    <a:lnTo>
                      <a:pt x="6707" y="1"/>
                    </a:lnTo>
                    <a:close/>
                  </a:path>
                </a:pathLst>
              </a:custGeom>
              <a:solidFill>
                <a:srgbClr val="2D8C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19" name="Google Shape;3719;p54"/>
              <p:cNvSpPr/>
              <p:nvPr/>
            </p:nvSpPr>
            <p:spPr>
              <a:xfrm>
                <a:off x="5898300" y="1457000"/>
                <a:ext cx="156825" cy="69925"/>
              </a:xfrm>
              <a:custGeom>
                <a:avLst/>
                <a:gdLst/>
                <a:ahLst/>
                <a:cxnLst/>
                <a:rect l="l" t="t" r="r" b="b"/>
                <a:pathLst>
                  <a:path w="6273" h="2797" extrusionOk="0">
                    <a:moveTo>
                      <a:pt x="6102" y="1"/>
                    </a:moveTo>
                    <a:lnTo>
                      <a:pt x="6027" y="20"/>
                    </a:lnTo>
                    <a:lnTo>
                      <a:pt x="114" y="2457"/>
                    </a:lnTo>
                    <a:lnTo>
                      <a:pt x="57" y="2494"/>
                    </a:lnTo>
                    <a:lnTo>
                      <a:pt x="20" y="2551"/>
                    </a:lnTo>
                    <a:lnTo>
                      <a:pt x="1" y="2627"/>
                    </a:lnTo>
                    <a:lnTo>
                      <a:pt x="20" y="2683"/>
                    </a:lnTo>
                    <a:lnTo>
                      <a:pt x="57" y="2740"/>
                    </a:lnTo>
                    <a:lnTo>
                      <a:pt x="95" y="2778"/>
                    </a:lnTo>
                    <a:lnTo>
                      <a:pt x="133" y="2797"/>
                    </a:lnTo>
                    <a:lnTo>
                      <a:pt x="190" y="2797"/>
                    </a:lnTo>
                    <a:lnTo>
                      <a:pt x="246" y="2778"/>
                    </a:lnTo>
                    <a:lnTo>
                      <a:pt x="6159" y="341"/>
                    </a:lnTo>
                    <a:lnTo>
                      <a:pt x="6216" y="303"/>
                    </a:lnTo>
                    <a:lnTo>
                      <a:pt x="6253" y="246"/>
                    </a:lnTo>
                    <a:lnTo>
                      <a:pt x="6272" y="171"/>
                    </a:lnTo>
                    <a:lnTo>
                      <a:pt x="6253" y="114"/>
                    </a:lnTo>
                    <a:lnTo>
                      <a:pt x="6216" y="58"/>
                    </a:lnTo>
                    <a:lnTo>
                      <a:pt x="6159" y="20"/>
                    </a:lnTo>
                    <a:lnTo>
                      <a:pt x="6102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0" name="Google Shape;3720;p54"/>
              <p:cNvSpPr/>
              <p:nvPr/>
            </p:nvSpPr>
            <p:spPr>
              <a:xfrm>
                <a:off x="5754275" y="2804350"/>
                <a:ext cx="238500" cy="1133450"/>
              </a:xfrm>
              <a:custGeom>
                <a:avLst/>
                <a:gdLst/>
                <a:ahLst/>
                <a:cxnLst/>
                <a:rect l="l" t="t" r="r" b="b"/>
                <a:pathLst>
                  <a:path w="9540" h="45338" extrusionOk="0">
                    <a:moveTo>
                      <a:pt x="0" y="1"/>
                    </a:moveTo>
                    <a:lnTo>
                      <a:pt x="1568" y="11562"/>
                    </a:lnTo>
                    <a:lnTo>
                      <a:pt x="1417" y="12317"/>
                    </a:lnTo>
                    <a:lnTo>
                      <a:pt x="1096" y="14112"/>
                    </a:lnTo>
                    <a:lnTo>
                      <a:pt x="926" y="15151"/>
                    </a:lnTo>
                    <a:lnTo>
                      <a:pt x="775" y="16171"/>
                    </a:lnTo>
                    <a:lnTo>
                      <a:pt x="661" y="17059"/>
                    </a:lnTo>
                    <a:lnTo>
                      <a:pt x="642" y="17418"/>
                    </a:lnTo>
                    <a:lnTo>
                      <a:pt x="623" y="17720"/>
                    </a:lnTo>
                    <a:lnTo>
                      <a:pt x="661" y="18136"/>
                    </a:lnTo>
                    <a:lnTo>
                      <a:pt x="775" y="18853"/>
                    </a:lnTo>
                    <a:lnTo>
                      <a:pt x="945" y="19817"/>
                    </a:lnTo>
                    <a:lnTo>
                      <a:pt x="1152" y="20988"/>
                    </a:lnTo>
                    <a:lnTo>
                      <a:pt x="1662" y="23784"/>
                    </a:lnTo>
                    <a:lnTo>
                      <a:pt x="2267" y="26844"/>
                    </a:lnTo>
                    <a:lnTo>
                      <a:pt x="3381" y="32435"/>
                    </a:lnTo>
                    <a:lnTo>
                      <a:pt x="3891" y="34929"/>
                    </a:lnTo>
                    <a:lnTo>
                      <a:pt x="3967" y="45338"/>
                    </a:lnTo>
                    <a:lnTo>
                      <a:pt x="8538" y="45338"/>
                    </a:lnTo>
                    <a:lnTo>
                      <a:pt x="7745" y="35005"/>
                    </a:lnTo>
                    <a:lnTo>
                      <a:pt x="8028" y="32568"/>
                    </a:lnTo>
                    <a:lnTo>
                      <a:pt x="8652" y="27090"/>
                    </a:lnTo>
                    <a:lnTo>
                      <a:pt x="8973" y="24067"/>
                    </a:lnTo>
                    <a:lnTo>
                      <a:pt x="9256" y="21309"/>
                    </a:lnTo>
                    <a:lnTo>
                      <a:pt x="9464" y="19156"/>
                    </a:lnTo>
                    <a:lnTo>
                      <a:pt x="9521" y="18419"/>
                    </a:lnTo>
                    <a:lnTo>
                      <a:pt x="9540" y="17947"/>
                    </a:lnTo>
                    <a:lnTo>
                      <a:pt x="9540" y="17607"/>
                    </a:lnTo>
                    <a:lnTo>
                      <a:pt x="9502" y="17210"/>
                    </a:lnTo>
                    <a:lnTo>
                      <a:pt x="9370" y="16265"/>
                    </a:lnTo>
                    <a:lnTo>
                      <a:pt x="9200" y="15208"/>
                    </a:lnTo>
                    <a:lnTo>
                      <a:pt x="9011" y="14150"/>
                    </a:lnTo>
                    <a:lnTo>
                      <a:pt x="8633" y="12317"/>
                    </a:lnTo>
                    <a:lnTo>
                      <a:pt x="8463" y="11562"/>
                    </a:lnTo>
                    <a:lnTo>
                      <a:pt x="9313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1" name="Google Shape;3721;p54"/>
              <p:cNvSpPr/>
              <p:nvPr/>
            </p:nvSpPr>
            <p:spPr>
              <a:xfrm>
                <a:off x="5750025" y="2800100"/>
                <a:ext cx="247000" cy="1005950"/>
              </a:xfrm>
              <a:custGeom>
                <a:avLst/>
                <a:gdLst/>
                <a:ahLst/>
                <a:cxnLst/>
                <a:rect l="l" t="t" r="r" b="b"/>
                <a:pathLst>
                  <a:path w="9880" h="40238" extrusionOk="0">
                    <a:moveTo>
                      <a:pt x="170" y="1"/>
                    </a:moveTo>
                    <a:lnTo>
                      <a:pt x="113" y="20"/>
                    </a:lnTo>
                    <a:lnTo>
                      <a:pt x="38" y="58"/>
                    </a:lnTo>
                    <a:lnTo>
                      <a:pt x="0" y="133"/>
                    </a:lnTo>
                    <a:lnTo>
                      <a:pt x="0" y="209"/>
                    </a:lnTo>
                    <a:lnTo>
                      <a:pt x="1568" y="11713"/>
                    </a:lnTo>
                    <a:lnTo>
                      <a:pt x="1379" y="12676"/>
                    </a:lnTo>
                    <a:lnTo>
                      <a:pt x="1058" y="14452"/>
                    </a:lnTo>
                    <a:lnTo>
                      <a:pt x="888" y="15453"/>
                    </a:lnTo>
                    <a:lnTo>
                      <a:pt x="756" y="16416"/>
                    </a:lnTo>
                    <a:lnTo>
                      <a:pt x="661" y="17248"/>
                    </a:lnTo>
                    <a:lnTo>
                      <a:pt x="623" y="17607"/>
                    </a:lnTo>
                    <a:lnTo>
                      <a:pt x="623" y="17890"/>
                    </a:lnTo>
                    <a:lnTo>
                      <a:pt x="661" y="18306"/>
                    </a:lnTo>
                    <a:lnTo>
                      <a:pt x="756" y="19004"/>
                    </a:lnTo>
                    <a:lnTo>
                      <a:pt x="926" y="19949"/>
                    </a:lnTo>
                    <a:lnTo>
                      <a:pt x="1115" y="21082"/>
                    </a:lnTo>
                    <a:lnTo>
                      <a:pt x="1625" y="23784"/>
                    </a:lnTo>
                    <a:lnTo>
                      <a:pt x="2210" y="26787"/>
                    </a:lnTo>
                    <a:lnTo>
                      <a:pt x="3325" y="32341"/>
                    </a:lnTo>
                    <a:lnTo>
                      <a:pt x="3891" y="35099"/>
                    </a:lnTo>
                    <a:lnTo>
                      <a:pt x="3929" y="40067"/>
                    </a:lnTo>
                    <a:lnTo>
                      <a:pt x="3948" y="40143"/>
                    </a:lnTo>
                    <a:lnTo>
                      <a:pt x="3986" y="40199"/>
                    </a:lnTo>
                    <a:lnTo>
                      <a:pt x="4043" y="40237"/>
                    </a:lnTo>
                    <a:lnTo>
                      <a:pt x="4175" y="40237"/>
                    </a:lnTo>
                    <a:lnTo>
                      <a:pt x="4232" y="40199"/>
                    </a:lnTo>
                    <a:lnTo>
                      <a:pt x="4269" y="40143"/>
                    </a:lnTo>
                    <a:lnTo>
                      <a:pt x="4269" y="40067"/>
                    </a:lnTo>
                    <a:lnTo>
                      <a:pt x="4232" y="35061"/>
                    </a:lnTo>
                    <a:lnTo>
                      <a:pt x="3721" y="32511"/>
                    </a:lnTo>
                    <a:lnTo>
                      <a:pt x="2607" y="26920"/>
                    </a:lnTo>
                    <a:lnTo>
                      <a:pt x="2002" y="23878"/>
                    </a:lnTo>
                    <a:lnTo>
                      <a:pt x="1492" y="21120"/>
                    </a:lnTo>
                    <a:lnTo>
                      <a:pt x="1285" y="19968"/>
                    </a:lnTo>
                    <a:lnTo>
                      <a:pt x="1115" y="19004"/>
                    </a:lnTo>
                    <a:lnTo>
                      <a:pt x="1001" y="18306"/>
                    </a:lnTo>
                    <a:lnTo>
                      <a:pt x="964" y="17890"/>
                    </a:lnTo>
                    <a:lnTo>
                      <a:pt x="982" y="17588"/>
                    </a:lnTo>
                    <a:lnTo>
                      <a:pt x="1001" y="17229"/>
                    </a:lnTo>
                    <a:lnTo>
                      <a:pt x="1115" y="16360"/>
                    </a:lnTo>
                    <a:lnTo>
                      <a:pt x="1266" y="15359"/>
                    </a:lnTo>
                    <a:lnTo>
                      <a:pt x="1436" y="14320"/>
                    </a:lnTo>
                    <a:lnTo>
                      <a:pt x="1757" y="12544"/>
                    </a:lnTo>
                    <a:lnTo>
                      <a:pt x="1908" y="11751"/>
                    </a:lnTo>
                    <a:lnTo>
                      <a:pt x="1908" y="11694"/>
                    </a:lnTo>
                    <a:lnTo>
                      <a:pt x="378" y="360"/>
                    </a:lnTo>
                    <a:lnTo>
                      <a:pt x="9294" y="360"/>
                    </a:lnTo>
                    <a:lnTo>
                      <a:pt x="8463" y="11713"/>
                    </a:lnTo>
                    <a:lnTo>
                      <a:pt x="8463" y="11769"/>
                    </a:lnTo>
                    <a:lnTo>
                      <a:pt x="8633" y="12544"/>
                    </a:lnTo>
                    <a:lnTo>
                      <a:pt x="9011" y="14357"/>
                    </a:lnTo>
                    <a:lnTo>
                      <a:pt x="9200" y="15415"/>
                    </a:lnTo>
                    <a:lnTo>
                      <a:pt x="9370" y="16454"/>
                    </a:lnTo>
                    <a:lnTo>
                      <a:pt x="9502" y="17399"/>
                    </a:lnTo>
                    <a:lnTo>
                      <a:pt x="9521" y="17795"/>
                    </a:lnTo>
                    <a:lnTo>
                      <a:pt x="9540" y="18117"/>
                    </a:lnTo>
                    <a:lnTo>
                      <a:pt x="9521" y="18570"/>
                    </a:lnTo>
                    <a:lnTo>
                      <a:pt x="9464" y="19307"/>
                    </a:lnTo>
                    <a:lnTo>
                      <a:pt x="9256" y="21441"/>
                    </a:lnTo>
                    <a:lnTo>
                      <a:pt x="8973" y="24180"/>
                    </a:lnTo>
                    <a:lnTo>
                      <a:pt x="8652" y="27184"/>
                    </a:lnTo>
                    <a:lnTo>
                      <a:pt x="8028" y="32662"/>
                    </a:lnTo>
                    <a:lnTo>
                      <a:pt x="7745" y="35193"/>
                    </a:lnTo>
                    <a:lnTo>
                      <a:pt x="8104" y="39935"/>
                    </a:lnTo>
                    <a:lnTo>
                      <a:pt x="8123" y="39992"/>
                    </a:lnTo>
                    <a:lnTo>
                      <a:pt x="8161" y="40048"/>
                    </a:lnTo>
                    <a:lnTo>
                      <a:pt x="8236" y="40086"/>
                    </a:lnTo>
                    <a:lnTo>
                      <a:pt x="8293" y="40086"/>
                    </a:lnTo>
                    <a:lnTo>
                      <a:pt x="8368" y="40067"/>
                    </a:lnTo>
                    <a:lnTo>
                      <a:pt x="8406" y="40029"/>
                    </a:lnTo>
                    <a:lnTo>
                      <a:pt x="8444" y="39973"/>
                    </a:lnTo>
                    <a:lnTo>
                      <a:pt x="8463" y="39897"/>
                    </a:lnTo>
                    <a:lnTo>
                      <a:pt x="8085" y="35193"/>
                    </a:lnTo>
                    <a:lnTo>
                      <a:pt x="8406" y="32492"/>
                    </a:lnTo>
                    <a:lnTo>
                      <a:pt x="9011" y="27033"/>
                    </a:lnTo>
                    <a:lnTo>
                      <a:pt x="9332" y="24067"/>
                    </a:lnTo>
                    <a:lnTo>
                      <a:pt x="9615" y="21385"/>
                    </a:lnTo>
                    <a:lnTo>
                      <a:pt x="9823" y="19288"/>
                    </a:lnTo>
                    <a:lnTo>
                      <a:pt x="9861" y="18570"/>
                    </a:lnTo>
                    <a:lnTo>
                      <a:pt x="9880" y="18117"/>
                    </a:lnTo>
                    <a:lnTo>
                      <a:pt x="9880" y="17795"/>
                    </a:lnTo>
                    <a:lnTo>
                      <a:pt x="9842" y="17399"/>
                    </a:lnTo>
                    <a:lnTo>
                      <a:pt x="9729" y="16511"/>
                    </a:lnTo>
                    <a:lnTo>
                      <a:pt x="9577" y="15510"/>
                    </a:lnTo>
                    <a:lnTo>
                      <a:pt x="9389" y="14471"/>
                    </a:lnTo>
                    <a:lnTo>
                      <a:pt x="9200" y="13507"/>
                    </a:lnTo>
                    <a:lnTo>
                      <a:pt x="9011" y="12657"/>
                    </a:lnTo>
                    <a:lnTo>
                      <a:pt x="8803" y="11713"/>
                    </a:lnTo>
                    <a:lnTo>
                      <a:pt x="9653" y="190"/>
                    </a:lnTo>
                    <a:lnTo>
                      <a:pt x="9653" y="114"/>
                    </a:lnTo>
                    <a:lnTo>
                      <a:pt x="9615" y="58"/>
                    </a:lnTo>
                    <a:lnTo>
                      <a:pt x="9559" y="20"/>
                    </a:lnTo>
                    <a:lnTo>
                      <a:pt x="9483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2" name="Google Shape;3722;p54"/>
              <p:cNvSpPr/>
              <p:nvPr/>
            </p:nvSpPr>
            <p:spPr>
              <a:xfrm>
                <a:off x="5851550" y="3787125"/>
                <a:ext cx="120925" cy="150675"/>
              </a:xfrm>
              <a:custGeom>
                <a:avLst/>
                <a:gdLst/>
                <a:ahLst/>
                <a:cxnLst/>
                <a:rect l="l" t="t" r="r" b="b"/>
                <a:pathLst>
                  <a:path w="4837" h="6027" extrusionOk="0">
                    <a:moveTo>
                      <a:pt x="38" y="1"/>
                    </a:moveTo>
                    <a:lnTo>
                      <a:pt x="0" y="6027"/>
                    </a:lnTo>
                    <a:lnTo>
                      <a:pt x="4836" y="6027"/>
                    </a:lnTo>
                    <a:lnTo>
                      <a:pt x="4194" y="1"/>
                    </a:lnTo>
                    <a:lnTo>
                      <a:pt x="4194" y="4969"/>
                    </a:lnTo>
                    <a:lnTo>
                      <a:pt x="4043" y="4893"/>
                    </a:lnTo>
                    <a:lnTo>
                      <a:pt x="3665" y="4761"/>
                    </a:lnTo>
                    <a:lnTo>
                      <a:pt x="3420" y="4704"/>
                    </a:lnTo>
                    <a:lnTo>
                      <a:pt x="3117" y="4629"/>
                    </a:lnTo>
                    <a:lnTo>
                      <a:pt x="2815" y="4591"/>
                    </a:lnTo>
                    <a:lnTo>
                      <a:pt x="2475" y="4572"/>
                    </a:lnTo>
                    <a:lnTo>
                      <a:pt x="2116" y="4591"/>
                    </a:lnTo>
                    <a:lnTo>
                      <a:pt x="1776" y="4648"/>
                    </a:lnTo>
                    <a:lnTo>
                      <a:pt x="1436" y="4742"/>
                    </a:lnTo>
                    <a:lnTo>
                      <a:pt x="1115" y="4836"/>
                    </a:lnTo>
                    <a:lnTo>
                      <a:pt x="624" y="5025"/>
                    </a:lnTo>
                    <a:lnTo>
                      <a:pt x="435" y="5101"/>
                    </a:lnTo>
                    <a:lnTo>
                      <a:pt x="38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3" name="Google Shape;3723;p54"/>
              <p:cNvSpPr/>
              <p:nvPr/>
            </p:nvSpPr>
            <p:spPr>
              <a:xfrm>
                <a:off x="5284375" y="2804350"/>
                <a:ext cx="305100" cy="1132025"/>
              </a:xfrm>
              <a:custGeom>
                <a:avLst/>
                <a:gdLst/>
                <a:ahLst/>
                <a:cxnLst/>
                <a:rect l="l" t="t" r="r" b="b"/>
                <a:pathLst>
                  <a:path w="12204" h="45281" extrusionOk="0">
                    <a:moveTo>
                      <a:pt x="1984" y="1"/>
                    </a:moveTo>
                    <a:lnTo>
                      <a:pt x="5271" y="35571"/>
                    </a:lnTo>
                    <a:lnTo>
                      <a:pt x="0" y="45281"/>
                    </a:lnTo>
                    <a:lnTo>
                      <a:pt x="4515" y="45016"/>
                    </a:lnTo>
                    <a:lnTo>
                      <a:pt x="9899" y="39255"/>
                    </a:lnTo>
                    <a:lnTo>
                      <a:pt x="9408" y="35326"/>
                    </a:lnTo>
                    <a:lnTo>
                      <a:pt x="9861" y="32776"/>
                    </a:lnTo>
                    <a:lnTo>
                      <a:pt x="10333" y="30131"/>
                    </a:lnTo>
                    <a:lnTo>
                      <a:pt x="10862" y="27071"/>
                    </a:lnTo>
                    <a:lnTo>
                      <a:pt x="11391" y="23954"/>
                    </a:lnTo>
                    <a:lnTo>
                      <a:pt x="11826" y="21120"/>
                    </a:lnTo>
                    <a:lnTo>
                      <a:pt x="11996" y="19930"/>
                    </a:lnTo>
                    <a:lnTo>
                      <a:pt x="12128" y="18967"/>
                    </a:lnTo>
                    <a:lnTo>
                      <a:pt x="12185" y="18230"/>
                    </a:lnTo>
                    <a:lnTo>
                      <a:pt x="12203" y="17984"/>
                    </a:lnTo>
                    <a:lnTo>
                      <a:pt x="12203" y="17814"/>
                    </a:lnTo>
                    <a:lnTo>
                      <a:pt x="12147" y="17531"/>
                    </a:lnTo>
                    <a:lnTo>
                      <a:pt x="12033" y="17153"/>
                    </a:lnTo>
                    <a:lnTo>
                      <a:pt x="11882" y="16738"/>
                    </a:lnTo>
                    <a:lnTo>
                      <a:pt x="11693" y="16265"/>
                    </a:lnTo>
                    <a:lnTo>
                      <a:pt x="11240" y="15245"/>
                    </a:lnTo>
                    <a:lnTo>
                      <a:pt x="10730" y="14169"/>
                    </a:lnTo>
                    <a:lnTo>
                      <a:pt x="10220" y="13186"/>
                    </a:lnTo>
                    <a:lnTo>
                      <a:pt x="9804" y="12336"/>
                    </a:lnTo>
                    <a:lnTo>
                      <a:pt x="9370" y="11562"/>
                    </a:lnTo>
                    <a:lnTo>
                      <a:pt x="12015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4" name="Google Shape;3724;p54"/>
              <p:cNvSpPr/>
              <p:nvPr/>
            </p:nvSpPr>
            <p:spPr>
              <a:xfrm>
                <a:off x="5301850" y="2800100"/>
                <a:ext cx="291875" cy="1100400"/>
              </a:xfrm>
              <a:custGeom>
                <a:avLst/>
                <a:gdLst/>
                <a:ahLst/>
                <a:cxnLst/>
                <a:rect l="l" t="t" r="r" b="b"/>
                <a:pathLst>
                  <a:path w="11675" h="44016" extrusionOk="0">
                    <a:moveTo>
                      <a:pt x="1285" y="1"/>
                    </a:moveTo>
                    <a:lnTo>
                      <a:pt x="1209" y="20"/>
                    </a:lnTo>
                    <a:lnTo>
                      <a:pt x="1153" y="58"/>
                    </a:lnTo>
                    <a:lnTo>
                      <a:pt x="1115" y="114"/>
                    </a:lnTo>
                    <a:lnTo>
                      <a:pt x="1115" y="190"/>
                    </a:lnTo>
                    <a:lnTo>
                      <a:pt x="4383" y="35703"/>
                    </a:lnTo>
                    <a:lnTo>
                      <a:pt x="19" y="43770"/>
                    </a:lnTo>
                    <a:lnTo>
                      <a:pt x="0" y="43826"/>
                    </a:lnTo>
                    <a:lnTo>
                      <a:pt x="0" y="43902"/>
                    </a:lnTo>
                    <a:lnTo>
                      <a:pt x="38" y="43959"/>
                    </a:lnTo>
                    <a:lnTo>
                      <a:pt x="95" y="43996"/>
                    </a:lnTo>
                    <a:lnTo>
                      <a:pt x="170" y="44015"/>
                    </a:lnTo>
                    <a:lnTo>
                      <a:pt x="208" y="44015"/>
                    </a:lnTo>
                    <a:lnTo>
                      <a:pt x="265" y="43996"/>
                    </a:lnTo>
                    <a:lnTo>
                      <a:pt x="303" y="43977"/>
                    </a:lnTo>
                    <a:lnTo>
                      <a:pt x="321" y="43940"/>
                    </a:lnTo>
                    <a:lnTo>
                      <a:pt x="4723" y="35817"/>
                    </a:lnTo>
                    <a:lnTo>
                      <a:pt x="4742" y="35760"/>
                    </a:lnTo>
                    <a:lnTo>
                      <a:pt x="4742" y="35722"/>
                    </a:lnTo>
                    <a:lnTo>
                      <a:pt x="1474" y="360"/>
                    </a:lnTo>
                    <a:lnTo>
                      <a:pt x="11089" y="360"/>
                    </a:lnTo>
                    <a:lnTo>
                      <a:pt x="8501" y="11675"/>
                    </a:lnTo>
                    <a:lnTo>
                      <a:pt x="8501" y="11751"/>
                    </a:lnTo>
                    <a:lnTo>
                      <a:pt x="8520" y="11807"/>
                    </a:lnTo>
                    <a:lnTo>
                      <a:pt x="8954" y="12620"/>
                    </a:lnTo>
                    <a:lnTo>
                      <a:pt x="9389" y="13451"/>
                    </a:lnTo>
                    <a:lnTo>
                      <a:pt x="9880" y="14433"/>
                    </a:lnTo>
                    <a:lnTo>
                      <a:pt x="10371" y="15491"/>
                    </a:lnTo>
                    <a:lnTo>
                      <a:pt x="10824" y="16492"/>
                    </a:lnTo>
                    <a:lnTo>
                      <a:pt x="11013" y="16945"/>
                    </a:lnTo>
                    <a:lnTo>
                      <a:pt x="11164" y="17361"/>
                    </a:lnTo>
                    <a:lnTo>
                      <a:pt x="11278" y="17720"/>
                    </a:lnTo>
                    <a:lnTo>
                      <a:pt x="11334" y="18003"/>
                    </a:lnTo>
                    <a:lnTo>
                      <a:pt x="11334" y="18136"/>
                    </a:lnTo>
                    <a:lnTo>
                      <a:pt x="11334" y="18324"/>
                    </a:lnTo>
                    <a:lnTo>
                      <a:pt x="11278" y="18834"/>
                    </a:lnTo>
                    <a:lnTo>
                      <a:pt x="11202" y="19533"/>
                    </a:lnTo>
                    <a:lnTo>
                      <a:pt x="11089" y="20402"/>
                    </a:lnTo>
                    <a:lnTo>
                      <a:pt x="10768" y="22518"/>
                    </a:lnTo>
                    <a:lnTo>
                      <a:pt x="10371" y="25030"/>
                    </a:lnTo>
                    <a:lnTo>
                      <a:pt x="9899" y="27770"/>
                    </a:lnTo>
                    <a:lnTo>
                      <a:pt x="9426" y="30528"/>
                    </a:lnTo>
                    <a:lnTo>
                      <a:pt x="8539" y="35458"/>
                    </a:lnTo>
                    <a:lnTo>
                      <a:pt x="8539" y="35515"/>
                    </a:lnTo>
                    <a:lnTo>
                      <a:pt x="8784" y="37517"/>
                    </a:lnTo>
                    <a:lnTo>
                      <a:pt x="8803" y="37593"/>
                    </a:lnTo>
                    <a:lnTo>
                      <a:pt x="8841" y="37630"/>
                    </a:lnTo>
                    <a:lnTo>
                      <a:pt x="8916" y="37668"/>
                    </a:lnTo>
                    <a:lnTo>
                      <a:pt x="8973" y="37668"/>
                    </a:lnTo>
                    <a:lnTo>
                      <a:pt x="9049" y="37649"/>
                    </a:lnTo>
                    <a:lnTo>
                      <a:pt x="9105" y="37611"/>
                    </a:lnTo>
                    <a:lnTo>
                      <a:pt x="9124" y="37555"/>
                    </a:lnTo>
                    <a:lnTo>
                      <a:pt x="9124" y="37479"/>
                    </a:lnTo>
                    <a:lnTo>
                      <a:pt x="8898" y="35496"/>
                    </a:lnTo>
                    <a:lnTo>
                      <a:pt x="9426" y="32530"/>
                    </a:lnTo>
                    <a:lnTo>
                      <a:pt x="9880" y="29885"/>
                    </a:lnTo>
                    <a:lnTo>
                      <a:pt x="10409" y="26882"/>
                    </a:lnTo>
                    <a:lnTo>
                      <a:pt x="10900" y="23859"/>
                    </a:lnTo>
                    <a:lnTo>
                      <a:pt x="11334" y="21139"/>
                    </a:lnTo>
                    <a:lnTo>
                      <a:pt x="11486" y="20006"/>
                    </a:lnTo>
                    <a:lnTo>
                      <a:pt x="11599" y="19061"/>
                    </a:lnTo>
                    <a:lnTo>
                      <a:pt x="11674" y="18381"/>
                    </a:lnTo>
                    <a:lnTo>
                      <a:pt x="11674" y="18136"/>
                    </a:lnTo>
                    <a:lnTo>
                      <a:pt x="11674" y="17966"/>
                    </a:lnTo>
                    <a:lnTo>
                      <a:pt x="11618" y="17682"/>
                    </a:lnTo>
                    <a:lnTo>
                      <a:pt x="11523" y="17342"/>
                    </a:lnTo>
                    <a:lnTo>
                      <a:pt x="11372" y="16945"/>
                    </a:lnTo>
                    <a:lnTo>
                      <a:pt x="11202" y="16511"/>
                    </a:lnTo>
                    <a:lnTo>
                      <a:pt x="10805" y="15566"/>
                    </a:lnTo>
                    <a:lnTo>
                      <a:pt x="10333" y="14565"/>
                    </a:lnTo>
                    <a:lnTo>
                      <a:pt x="9842" y="13583"/>
                    </a:lnTo>
                    <a:lnTo>
                      <a:pt x="9408" y="12733"/>
                    </a:lnTo>
                    <a:lnTo>
                      <a:pt x="8860" y="11694"/>
                    </a:lnTo>
                    <a:lnTo>
                      <a:pt x="11486" y="209"/>
                    </a:lnTo>
                    <a:lnTo>
                      <a:pt x="11486" y="133"/>
                    </a:lnTo>
                    <a:lnTo>
                      <a:pt x="11448" y="76"/>
                    </a:lnTo>
                    <a:lnTo>
                      <a:pt x="11391" y="20"/>
                    </a:lnTo>
                    <a:lnTo>
                      <a:pt x="11316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5" name="Google Shape;3725;p54"/>
              <p:cNvSpPr/>
              <p:nvPr/>
            </p:nvSpPr>
            <p:spPr>
              <a:xfrm>
                <a:off x="5265950" y="3742725"/>
                <a:ext cx="278650" cy="195075"/>
              </a:xfrm>
              <a:custGeom>
                <a:avLst/>
                <a:gdLst/>
                <a:ahLst/>
                <a:cxnLst/>
                <a:rect l="l" t="t" r="r" b="b"/>
                <a:pathLst>
                  <a:path w="11146" h="7803" extrusionOk="0">
                    <a:moveTo>
                      <a:pt x="10428" y="1"/>
                    </a:moveTo>
                    <a:lnTo>
                      <a:pt x="4818" y="6254"/>
                    </a:lnTo>
                    <a:lnTo>
                      <a:pt x="4383" y="6178"/>
                    </a:lnTo>
                    <a:lnTo>
                      <a:pt x="3968" y="6121"/>
                    </a:lnTo>
                    <a:lnTo>
                      <a:pt x="3590" y="6102"/>
                    </a:lnTo>
                    <a:lnTo>
                      <a:pt x="3231" y="6084"/>
                    </a:lnTo>
                    <a:lnTo>
                      <a:pt x="2910" y="6065"/>
                    </a:lnTo>
                    <a:lnTo>
                      <a:pt x="2607" y="6084"/>
                    </a:lnTo>
                    <a:lnTo>
                      <a:pt x="2305" y="6102"/>
                    </a:lnTo>
                    <a:lnTo>
                      <a:pt x="2041" y="6140"/>
                    </a:lnTo>
                    <a:lnTo>
                      <a:pt x="1814" y="6178"/>
                    </a:lnTo>
                    <a:lnTo>
                      <a:pt x="1587" y="6235"/>
                    </a:lnTo>
                    <a:lnTo>
                      <a:pt x="1380" y="6291"/>
                    </a:lnTo>
                    <a:lnTo>
                      <a:pt x="1191" y="6367"/>
                    </a:lnTo>
                    <a:lnTo>
                      <a:pt x="1021" y="6442"/>
                    </a:lnTo>
                    <a:lnTo>
                      <a:pt x="870" y="6537"/>
                    </a:lnTo>
                    <a:lnTo>
                      <a:pt x="737" y="6612"/>
                    </a:lnTo>
                    <a:lnTo>
                      <a:pt x="624" y="6707"/>
                    </a:lnTo>
                    <a:lnTo>
                      <a:pt x="416" y="6896"/>
                    </a:lnTo>
                    <a:lnTo>
                      <a:pt x="265" y="7085"/>
                    </a:lnTo>
                    <a:lnTo>
                      <a:pt x="152" y="7274"/>
                    </a:lnTo>
                    <a:lnTo>
                      <a:pt x="76" y="7444"/>
                    </a:lnTo>
                    <a:lnTo>
                      <a:pt x="38" y="7576"/>
                    </a:lnTo>
                    <a:lnTo>
                      <a:pt x="1" y="7689"/>
                    </a:lnTo>
                    <a:lnTo>
                      <a:pt x="1" y="7803"/>
                    </a:lnTo>
                    <a:lnTo>
                      <a:pt x="5214" y="7803"/>
                    </a:lnTo>
                    <a:lnTo>
                      <a:pt x="9502" y="2910"/>
                    </a:lnTo>
                    <a:lnTo>
                      <a:pt x="10485" y="7803"/>
                    </a:lnTo>
                    <a:lnTo>
                      <a:pt x="10598" y="6915"/>
                    </a:lnTo>
                    <a:lnTo>
                      <a:pt x="10862" y="4912"/>
                    </a:lnTo>
                    <a:lnTo>
                      <a:pt x="10995" y="3798"/>
                    </a:lnTo>
                    <a:lnTo>
                      <a:pt x="11089" y="2759"/>
                    </a:lnTo>
                    <a:lnTo>
                      <a:pt x="11127" y="2305"/>
                    </a:lnTo>
                    <a:lnTo>
                      <a:pt x="11146" y="1909"/>
                    </a:lnTo>
                    <a:lnTo>
                      <a:pt x="11146" y="1588"/>
                    </a:lnTo>
                    <a:lnTo>
                      <a:pt x="11127" y="1380"/>
                    </a:lnTo>
                    <a:lnTo>
                      <a:pt x="11051" y="1059"/>
                    </a:lnTo>
                    <a:lnTo>
                      <a:pt x="10938" y="775"/>
                    </a:lnTo>
                    <a:lnTo>
                      <a:pt x="10825" y="549"/>
                    </a:lnTo>
                    <a:lnTo>
                      <a:pt x="10711" y="341"/>
                    </a:lnTo>
                    <a:lnTo>
                      <a:pt x="10598" y="190"/>
                    </a:lnTo>
                    <a:lnTo>
                      <a:pt x="10504" y="95"/>
                    </a:lnTo>
                    <a:lnTo>
                      <a:pt x="10428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6" name="Google Shape;3726;p54"/>
              <p:cNvSpPr/>
              <p:nvPr/>
            </p:nvSpPr>
            <p:spPr>
              <a:xfrm>
                <a:off x="5284375" y="1742250"/>
                <a:ext cx="789625" cy="1504650"/>
              </a:xfrm>
              <a:custGeom>
                <a:avLst/>
                <a:gdLst/>
                <a:ahLst/>
                <a:cxnLst/>
                <a:rect l="l" t="t" r="r" b="b"/>
                <a:pathLst>
                  <a:path w="31585" h="60186" extrusionOk="0">
                    <a:moveTo>
                      <a:pt x="8803" y="1"/>
                    </a:moveTo>
                    <a:lnTo>
                      <a:pt x="8444" y="454"/>
                    </a:lnTo>
                    <a:lnTo>
                      <a:pt x="8066" y="964"/>
                    </a:lnTo>
                    <a:lnTo>
                      <a:pt x="7689" y="1493"/>
                    </a:lnTo>
                    <a:lnTo>
                      <a:pt x="7311" y="2079"/>
                    </a:lnTo>
                    <a:lnTo>
                      <a:pt x="6933" y="2721"/>
                    </a:lnTo>
                    <a:lnTo>
                      <a:pt x="6536" y="3420"/>
                    </a:lnTo>
                    <a:lnTo>
                      <a:pt x="6159" y="4175"/>
                    </a:lnTo>
                    <a:lnTo>
                      <a:pt x="5781" y="5007"/>
                    </a:lnTo>
                    <a:lnTo>
                      <a:pt x="5403" y="5913"/>
                    </a:lnTo>
                    <a:lnTo>
                      <a:pt x="5025" y="6896"/>
                    </a:lnTo>
                    <a:lnTo>
                      <a:pt x="4666" y="7972"/>
                    </a:lnTo>
                    <a:lnTo>
                      <a:pt x="4307" y="9125"/>
                    </a:lnTo>
                    <a:lnTo>
                      <a:pt x="3948" y="10390"/>
                    </a:lnTo>
                    <a:lnTo>
                      <a:pt x="3608" y="11731"/>
                    </a:lnTo>
                    <a:lnTo>
                      <a:pt x="3268" y="13205"/>
                    </a:lnTo>
                    <a:lnTo>
                      <a:pt x="2928" y="14773"/>
                    </a:lnTo>
                    <a:lnTo>
                      <a:pt x="2626" y="16454"/>
                    </a:lnTo>
                    <a:lnTo>
                      <a:pt x="2324" y="18249"/>
                    </a:lnTo>
                    <a:lnTo>
                      <a:pt x="2022" y="20175"/>
                    </a:lnTo>
                    <a:lnTo>
                      <a:pt x="1757" y="22253"/>
                    </a:lnTo>
                    <a:lnTo>
                      <a:pt x="1493" y="24445"/>
                    </a:lnTo>
                    <a:lnTo>
                      <a:pt x="1247" y="26787"/>
                    </a:lnTo>
                    <a:lnTo>
                      <a:pt x="1020" y="29262"/>
                    </a:lnTo>
                    <a:lnTo>
                      <a:pt x="831" y="31906"/>
                    </a:lnTo>
                    <a:lnTo>
                      <a:pt x="643" y="34702"/>
                    </a:lnTo>
                    <a:lnTo>
                      <a:pt x="473" y="37649"/>
                    </a:lnTo>
                    <a:lnTo>
                      <a:pt x="340" y="40785"/>
                    </a:lnTo>
                    <a:lnTo>
                      <a:pt x="208" y="44072"/>
                    </a:lnTo>
                    <a:lnTo>
                      <a:pt x="114" y="47547"/>
                    </a:lnTo>
                    <a:lnTo>
                      <a:pt x="57" y="51193"/>
                    </a:lnTo>
                    <a:lnTo>
                      <a:pt x="19" y="55047"/>
                    </a:lnTo>
                    <a:lnTo>
                      <a:pt x="0" y="59071"/>
                    </a:lnTo>
                    <a:lnTo>
                      <a:pt x="2513" y="59354"/>
                    </a:lnTo>
                    <a:lnTo>
                      <a:pt x="4836" y="59581"/>
                    </a:lnTo>
                    <a:lnTo>
                      <a:pt x="7027" y="59769"/>
                    </a:lnTo>
                    <a:lnTo>
                      <a:pt x="9068" y="59939"/>
                    </a:lnTo>
                    <a:lnTo>
                      <a:pt x="10994" y="60053"/>
                    </a:lnTo>
                    <a:lnTo>
                      <a:pt x="12827" y="60128"/>
                    </a:lnTo>
                    <a:lnTo>
                      <a:pt x="14602" y="60185"/>
                    </a:lnTo>
                    <a:lnTo>
                      <a:pt x="16340" y="60185"/>
                    </a:lnTo>
                    <a:lnTo>
                      <a:pt x="18059" y="60147"/>
                    </a:lnTo>
                    <a:lnTo>
                      <a:pt x="19778" y="60072"/>
                    </a:lnTo>
                    <a:lnTo>
                      <a:pt x="21535" y="59958"/>
                    </a:lnTo>
                    <a:lnTo>
                      <a:pt x="23330" y="59807"/>
                    </a:lnTo>
                    <a:lnTo>
                      <a:pt x="25219" y="59618"/>
                    </a:lnTo>
                    <a:lnTo>
                      <a:pt x="27183" y="59392"/>
                    </a:lnTo>
                    <a:lnTo>
                      <a:pt x="29280" y="59127"/>
                    </a:lnTo>
                    <a:lnTo>
                      <a:pt x="31528" y="58806"/>
                    </a:lnTo>
                    <a:lnTo>
                      <a:pt x="31547" y="58277"/>
                    </a:lnTo>
                    <a:lnTo>
                      <a:pt x="31566" y="56728"/>
                    </a:lnTo>
                    <a:lnTo>
                      <a:pt x="31585" y="54310"/>
                    </a:lnTo>
                    <a:lnTo>
                      <a:pt x="31566" y="51137"/>
                    </a:lnTo>
                    <a:lnTo>
                      <a:pt x="31528" y="49304"/>
                    </a:lnTo>
                    <a:lnTo>
                      <a:pt x="31490" y="47340"/>
                    </a:lnTo>
                    <a:lnTo>
                      <a:pt x="31434" y="45243"/>
                    </a:lnTo>
                    <a:lnTo>
                      <a:pt x="31358" y="43052"/>
                    </a:lnTo>
                    <a:lnTo>
                      <a:pt x="31245" y="40747"/>
                    </a:lnTo>
                    <a:lnTo>
                      <a:pt x="31113" y="38367"/>
                    </a:lnTo>
                    <a:lnTo>
                      <a:pt x="30943" y="35930"/>
                    </a:lnTo>
                    <a:lnTo>
                      <a:pt x="30754" y="33455"/>
                    </a:lnTo>
                    <a:lnTo>
                      <a:pt x="30527" y="30943"/>
                    </a:lnTo>
                    <a:lnTo>
                      <a:pt x="30262" y="28393"/>
                    </a:lnTo>
                    <a:lnTo>
                      <a:pt x="29941" y="25861"/>
                    </a:lnTo>
                    <a:lnTo>
                      <a:pt x="29771" y="24596"/>
                    </a:lnTo>
                    <a:lnTo>
                      <a:pt x="29601" y="23349"/>
                    </a:lnTo>
                    <a:lnTo>
                      <a:pt x="29412" y="22102"/>
                    </a:lnTo>
                    <a:lnTo>
                      <a:pt x="29205" y="20855"/>
                    </a:lnTo>
                    <a:lnTo>
                      <a:pt x="28997" y="19628"/>
                    </a:lnTo>
                    <a:lnTo>
                      <a:pt x="28770" y="18419"/>
                    </a:lnTo>
                    <a:lnTo>
                      <a:pt x="28525" y="17229"/>
                    </a:lnTo>
                    <a:lnTo>
                      <a:pt x="28260" y="16038"/>
                    </a:lnTo>
                    <a:lnTo>
                      <a:pt x="27996" y="14886"/>
                    </a:lnTo>
                    <a:lnTo>
                      <a:pt x="27712" y="13734"/>
                    </a:lnTo>
                    <a:lnTo>
                      <a:pt x="27429" y="12619"/>
                    </a:lnTo>
                    <a:lnTo>
                      <a:pt x="27127" y="11524"/>
                    </a:lnTo>
                    <a:lnTo>
                      <a:pt x="26787" y="10466"/>
                    </a:lnTo>
                    <a:lnTo>
                      <a:pt x="26466" y="9427"/>
                    </a:lnTo>
                    <a:lnTo>
                      <a:pt x="26107" y="8426"/>
                    </a:lnTo>
                    <a:lnTo>
                      <a:pt x="25729" y="7462"/>
                    </a:lnTo>
                    <a:lnTo>
                      <a:pt x="25351" y="6518"/>
                    </a:lnTo>
                    <a:lnTo>
                      <a:pt x="24954" y="5630"/>
                    </a:lnTo>
                    <a:lnTo>
                      <a:pt x="24520" y="4761"/>
                    </a:lnTo>
                    <a:lnTo>
                      <a:pt x="24085" y="3949"/>
                    </a:lnTo>
                    <a:lnTo>
                      <a:pt x="23632" y="3174"/>
                    </a:lnTo>
                    <a:lnTo>
                      <a:pt x="23160" y="2437"/>
                    </a:lnTo>
                    <a:lnTo>
                      <a:pt x="22669" y="1757"/>
                    </a:lnTo>
                    <a:lnTo>
                      <a:pt x="22423" y="1436"/>
                    </a:lnTo>
                    <a:lnTo>
                      <a:pt x="22177" y="1115"/>
                    </a:lnTo>
                    <a:lnTo>
                      <a:pt x="21913" y="832"/>
                    </a:lnTo>
                    <a:lnTo>
                      <a:pt x="21649" y="530"/>
                    </a:lnTo>
                    <a:lnTo>
                      <a:pt x="21365" y="265"/>
                    </a:lnTo>
                    <a:lnTo>
                      <a:pt x="21101" y="1"/>
                    </a:ln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7" name="Google Shape;3727;p54"/>
              <p:cNvSpPr/>
              <p:nvPr/>
            </p:nvSpPr>
            <p:spPr>
              <a:xfrm>
                <a:off x="5284375" y="1742250"/>
                <a:ext cx="789625" cy="1504650"/>
              </a:xfrm>
              <a:custGeom>
                <a:avLst/>
                <a:gdLst/>
                <a:ahLst/>
                <a:cxnLst/>
                <a:rect l="l" t="t" r="r" b="b"/>
                <a:pathLst>
                  <a:path w="31585" h="60186" fill="none" extrusionOk="0">
                    <a:moveTo>
                      <a:pt x="14678" y="1"/>
                    </a:moveTo>
                    <a:lnTo>
                      <a:pt x="8803" y="1"/>
                    </a:lnTo>
                    <a:lnTo>
                      <a:pt x="8803" y="1"/>
                    </a:lnTo>
                    <a:lnTo>
                      <a:pt x="8444" y="454"/>
                    </a:lnTo>
                    <a:lnTo>
                      <a:pt x="8066" y="964"/>
                    </a:lnTo>
                    <a:lnTo>
                      <a:pt x="7689" y="1493"/>
                    </a:lnTo>
                    <a:lnTo>
                      <a:pt x="7311" y="2079"/>
                    </a:lnTo>
                    <a:lnTo>
                      <a:pt x="6933" y="2721"/>
                    </a:lnTo>
                    <a:lnTo>
                      <a:pt x="6536" y="3420"/>
                    </a:lnTo>
                    <a:lnTo>
                      <a:pt x="6159" y="4175"/>
                    </a:lnTo>
                    <a:lnTo>
                      <a:pt x="5781" y="5007"/>
                    </a:lnTo>
                    <a:lnTo>
                      <a:pt x="5403" y="5913"/>
                    </a:lnTo>
                    <a:lnTo>
                      <a:pt x="5025" y="6896"/>
                    </a:lnTo>
                    <a:lnTo>
                      <a:pt x="4666" y="7972"/>
                    </a:lnTo>
                    <a:lnTo>
                      <a:pt x="4307" y="9125"/>
                    </a:lnTo>
                    <a:lnTo>
                      <a:pt x="3948" y="10390"/>
                    </a:lnTo>
                    <a:lnTo>
                      <a:pt x="3608" y="11731"/>
                    </a:lnTo>
                    <a:lnTo>
                      <a:pt x="3268" y="13205"/>
                    </a:lnTo>
                    <a:lnTo>
                      <a:pt x="2928" y="14773"/>
                    </a:lnTo>
                    <a:lnTo>
                      <a:pt x="2626" y="16454"/>
                    </a:lnTo>
                    <a:lnTo>
                      <a:pt x="2324" y="18249"/>
                    </a:lnTo>
                    <a:lnTo>
                      <a:pt x="2022" y="20175"/>
                    </a:lnTo>
                    <a:lnTo>
                      <a:pt x="1757" y="22253"/>
                    </a:lnTo>
                    <a:lnTo>
                      <a:pt x="1493" y="24445"/>
                    </a:lnTo>
                    <a:lnTo>
                      <a:pt x="1247" y="26787"/>
                    </a:lnTo>
                    <a:lnTo>
                      <a:pt x="1020" y="29262"/>
                    </a:lnTo>
                    <a:lnTo>
                      <a:pt x="831" y="31906"/>
                    </a:lnTo>
                    <a:lnTo>
                      <a:pt x="643" y="34702"/>
                    </a:lnTo>
                    <a:lnTo>
                      <a:pt x="473" y="37649"/>
                    </a:lnTo>
                    <a:lnTo>
                      <a:pt x="340" y="40785"/>
                    </a:lnTo>
                    <a:lnTo>
                      <a:pt x="208" y="44072"/>
                    </a:lnTo>
                    <a:lnTo>
                      <a:pt x="114" y="47547"/>
                    </a:lnTo>
                    <a:lnTo>
                      <a:pt x="57" y="51193"/>
                    </a:lnTo>
                    <a:lnTo>
                      <a:pt x="19" y="55047"/>
                    </a:lnTo>
                    <a:lnTo>
                      <a:pt x="0" y="59071"/>
                    </a:lnTo>
                    <a:lnTo>
                      <a:pt x="0" y="59071"/>
                    </a:lnTo>
                    <a:lnTo>
                      <a:pt x="2513" y="59354"/>
                    </a:lnTo>
                    <a:lnTo>
                      <a:pt x="4836" y="59581"/>
                    </a:lnTo>
                    <a:lnTo>
                      <a:pt x="7027" y="59769"/>
                    </a:lnTo>
                    <a:lnTo>
                      <a:pt x="9068" y="59939"/>
                    </a:lnTo>
                    <a:lnTo>
                      <a:pt x="10994" y="60053"/>
                    </a:lnTo>
                    <a:lnTo>
                      <a:pt x="12827" y="60128"/>
                    </a:lnTo>
                    <a:lnTo>
                      <a:pt x="14602" y="60185"/>
                    </a:lnTo>
                    <a:lnTo>
                      <a:pt x="16340" y="60185"/>
                    </a:lnTo>
                    <a:lnTo>
                      <a:pt x="18059" y="60147"/>
                    </a:lnTo>
                    <a:lnTo>
                      <a:pt x="19778" y="60072"/>
                    </a:lnTo>
                    <a:lnTo>
                      <a:pt x="21535" y="59958"/>
                    </a:lnTo>
                    <a:lnTo>
                      <a:pt x="23330" y="59807"/>
                    </a:lnTo>
                    <a:lnTo>
                      <a:pt x="25219" y="59618"/>
                    </a:lnTo>
                    <a:lnTo>
                      <a:pt x="27183" y="59392"/>
                    </a:lnTo>
                    <a:lnTo>
                      <a:pt x="29280" y="59127"/>
                    </a:lnTo>
                    <a:lnTo>
                      <a:pt x="31528" y="58806"/>
                    </a:lnTo>
                    <a:lnTo>
                      <a:pt x="31528" y="58806"/>
                    </a:lnTo>
                    <a:lnTo>
                      <a:pt x="31547" y="58277"/>
                    </a:lnTo>
                    <a:lnTo>
                      <a:pt x="31566" y="56728"/>
                    </a:lnTo>
                    <a:lnTo>
                      <a:pt x="31585" y="54310"/>
                    </a:lnTo>
                    <a:lnTo>
                      <a:pt x="31566" y="51137"/>
                    </a:lnTo>
                    <a:lnTo>
                      <a:pt x="31528" y="49304"/>
                    </a:lnTo>
                    <a:lnTo>
                      <a:pt x="31490" y="47340"/>
                    </a:lnTo>
                    <a:lnTo>
                      <a:pt x="31434" y="45243"/>
                    </a:lnTo>
                    <a:lnTo>
                      <a:pt x="31358" y="43052"/>
                    </a:lnTo>
                    <a:lnTo>
                      <a:pt x="31245" y="40747"/>
                    </a:lnTo>
                    <a:lnTo>
                      <a:pt x="31113" y="38367"/>
                    </a:lnTo>
                    <a:lnTo>
                      <a:pt x="30943" y="35930"/>
                    </a:lnTo>
                    <a:lnTo>
                      <a:pt x="30754" y="33455"/>
                    </a:lnTo>
                    <a:lnTo>
                      <a:pt x="30527" y="30943"/>
                    </a:lnTo>
                    <a:lnTo>
                      <a:pt x="30262" y="28393"/>
                    </a:lnTo>
                    <a:lnTo>
                      <a:pt x="29941" y="25861"/>
                    </a:lnTo>
                    <a:lnTo>
                      <a:pt x="29771" y="24596"/>
                    </a:lnTo>
                    <a:lnTo>
                      <a:pt x="29601" y="23349"/>
                    </a:lnTo>
                    <a:lnTo>
                      <a:pt x="29412" y="22102"/>
                    </a:lnTo>
                    <a:lnTo>
                      <a:pt x="29205" y="20855"/>
                    </a:lnTo>
                    <a:lnTo>
                      <a:pt x="28997" y="19628"/>
                    </a:lnTo>
                    <a:lnTo>
                      <a:pt x="28770" y="18419"/>
                    </a:lnTo>
                    <a:lnTo>
                      <a:pt x="28525" y="17229"/>
                    </a:lnTo>
                    <a:lnTo>
                      <a:pt x="28260" y="16038"/>
                    </a:lnTo>
                    <a:lnTo>
                      <a:pt x="27996" y="14886"/>
                    </a:lnTo>
                    <a:lnTo>
                      <a:pt x="27712" y="13734"/>
                    </a:lnTo>
                    <a:lnTo>
                      <a:pt x="27429" y="12619"/>
                    </a:lnTo>
                    <a:lnTo>
                      <a:pt x="27127" y="11524"/>
                    </a:lnTo>
                    <a:lnTo>
                      <a:pt x="26787" y="10466"/>
                    </a:lnTo>
                    <a:lnTo>
                      <a:pt x="26466" y="9427"/>
                    </a:lnTo>
                    <a:lnTo>
                      <a:pt x="26107" y="8426"/>
                    </a:lnTo>
                    <a:lnTo>
                      <a:pt x="25729" y="7462"/>
                    </a:lnTo>
                    <a:lnTo>
                      <a:pt x="25351" y="6518"/>
                    </a:lnTo>
                    <a:lnTo>
                      <a:pt x="24954" y="5630"/>
                    </a:lnTo>
                    <a:lnTo>
                      <a:pt x="24520" y="4761"/>
                    </a:lnTo>
                    <a:lnTo>
                      <a:pt x="24085" y="3949"/>
                    </a:lnTo>
                    <a:lnTo>
                      <a:pt x="23632" y="3174"/>
                    </a:lnTo>
                    <a:lnTo>
                      <a:pt x="23160" y="2437"/>
                    </a:lnTo>
                    <a:lnTo>
                      <a:pt x="22669" y="1757"/>
                    </a:lnTo>
                    <a:lnTo>
                      <a:pt x="22423" y="1436"/>
                    </a:lnTo>
                    <a:lnTo>
                      <a:pt x="22177" y="1115"/>
                    </a:lnTo>
                    <a:lnTo>
                      <a:pt x="21913" y="832"/>
                    </a:lnTo>
                    <a:lnTo>
                      <a:pt x="21649" y="530"/>
                    </a:lnTo>
                    <a:lnTo>
                      <a:pt x="21365" y="265"/>
                    </a:lnTo>
                    <a:lnTo>
                      <a:pt x="21101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8" name="Google Shape;3728;p54"/>
              <p:cNvSpPr/>
              <p:nvPr/>
            </p:nvSpPr>
            <p:spPr>
              <a:xfrm>
                <a:off x="5280125" y="710850"/>
                <a:ext cx="762725" cy="517600"/>
              </a:xfrm>
              <a:custGeom>
                <a:avLst/>
                <a:gdLst/>
                <a:ahLst/>
                <a:cxnLst/>
                <a:rect l="l" t="t" r="r" b="b"/>
                <a:pathLst>
                  <a:path w="30509" h="20704" extrusionOk="0">
                    <a:moveTo>
                      <a:pt x="26768" y="0"/>
                    </a:moveTo>
                    <a:lnTo>
                      <a:pt x="3514" y="1247"/>
                    </a:lnTo>
                    <a:lnTo>
                      <a:pt x="3363" y="1625"/>
                    </a:lnTo>
                    <a:lnTo>
                      <a:pt x="3174" y="1984"/>
                    </a:lnTo>
                    <a:lnTo>
                      <a:pt x="2947" y="2324"/>
                    </a:lnTo>
                    <a:lnTo>
                      <a:pt x="2683" y="2645"/>
                    </a:lnTo>
                    <a:lnTo>
                      <a:pt x="2475" y="2890"/>
                    </a:lnTo>
                    <a:lnTo>
                      <a:pt x="2229" y="3136"/>
                    </a:lnTo>
                    <a:lnTo>
                      <a:pt x="1738" y="3570"/>
                    </a:lnTo>
                    <a:lnTo>
                      <a:pt x="1247" y="4024"/>
                    </a:lnTo>
                    <a:lnTo>
                      <a:pt x="1020" y="4269"/>
                    </a:lnTo>
                    <a:lnTo>
                      <a:pt x="813" y="4515"/>
                    </a:lnTo>
                    <a:lnTo>
                      <a:pt x="680" y="4704"/>
                    </a:lnTo>
                    <a:lnTo>
                      <a:pt x="548" y="4893"/>
                    </a:lnTo>
                    <a:lnTo>
                      <a:pt x="435" y="5101"/>
                    </a:lnTo>
                    <a:lnTo>
                      <a:pt x="340" y="5308"/>
                    </a:lnTo>
                    <a:lnTo>
                      <a:pt x="246" y="5535"/>
                    </a:lnTo>
                    <a:lnTo>
                      <a:pt x="170" y="5743"/>
                    </a:lnTo>
                    <a:lnTo>
                      <a:pt x="114" y="5970"/>
                    </a:lnTo>
                    <a:lnTo>
                      <a:pt x="76" y="6196"/>
                    </a:lnTo>
                    <a:lnTo>
                      <a:pt x="38" y="6423"/>
                    </a:lnTo>
                    <a:lnTo>
                      <a:pt x="19" y="6668"/>
                    </a:lnTo>
                    <a:lnTo>
                      <a:pt x="0" y="6895"/>
                    </a:lnTo>
                    <a:lnTo>
                      <a:pt x="19" y="7122"/>
                    </a:lnTo>
                    <a:lnTo>
                      <a:pt x="38" y="7367"/>
                    </a:lnTo>
                    <a:lnTo>
                      <a:pt x="76" y="7594"/>
                    </a:lnTo>
                    <a:lnTo>
                      <a:pt x="133" y="7821"/>
                    </a:lnTo>
                    <a:lnTo>
                      <a:pt x="189" y="8047"/>
                    </a:lnTo>
                    <a:lnTo>
                      <a:pt x="265" y="8255"/>
                    </a:lnTo>
                    <a:lnTo>
                      <a:pt x="359" y="8463"/>
                    </a:lnTo>
                    <a:lnTo>
                      <a:pt x="473" y="8671"/>
                    </a:lnTo>
                    <a:lnTo>
                      <a:pt x="586" y="8879"/>
                    </a:lnTo>
                    <a:lnTo>
                      <a:pt x="718" y="9068"/>
                    </a:lnTo>
                    <a:lnTo>
                      <a:pt x="850" y="9256"/>
                    </a:lnTo>
                    <a:lnTo>
                      <a:pt x="1001" y="9426"/>
                    </a:lnTo>
                    <a:lnTo>
                      <a:pt x="1172" y="9596"/>
                    </a:lnTo>
                    <a:lnTo>
                      <a:pt x="1342" y="9766"/>
                    </a:lnTo>
                    <a:lnTo>
                      <a:pt x="1512" y="9899"/>
                    </a:lnTo>
                    <a:lnTo>
                      <a:pt x="1700" y="10031"/>
                    </a:lnTo>
                    <a:lnTo>
                      <a:pt x="1908" y="10163"/>
                    </a:lnTo>
                    <a:lnTo>
                      <a:pt x="2116" y="10277"/>
                    </a:lnTo>
                    <a:lnTo>
                      <a:pt x="2324" y="10371"/>
                    </a:lnTo>
                    <a:lnTo>
                      <a:pt x="2532" y="10465"/>
                    </a:lnTo>
                    <a:lnTo>
                      <a:pt x="2758" y="10541"/>
                    </a:lnTo>
                    <a:lnTo>
                      <a:pt x="2456" y="10692"/>
                    </a:lnTo>
                    <a:lnTo>
                      <a:pt x="2192" y="10900"/>
                    </a:lnTo>
                    <a:lnTo>
                      <a:pt x="1946" y="11127"/>
                    </a:lnTo>
                    <a:lnTo>
                      <a:pt x="1719" y="11372"/>
                    </a:lnTo>
                    <a:lnTo>
                      <a:pt x="1530" y="11637"/>
                    </a:lnTo>
                    <a:lnTo>
                      <a:pt x="1360" y="11920"/>
                    </a:lnTo>
                    <a:lnTo>
                      <a:pt x="1209" y="12222"/>
                    </a:lnTo>
                    <a:lnTo>
                      <a:pt x="1096" y="12543"/>
                    </a:lnTo>
                    <a:lnTo>
                      <a:pt x="1001" y="12864"/>
                    </a:lnTo>
                    <a:lnTo>
                      <a:pt x="945" y="13204"/>
                    </a:lnTo>
                    <a:lnTo>
                      <a:pt x="926" y="13526"/>
                    </a:lnTo>
                    <a:lnTo>
                      <a:pt x="945" y="13866"/>
                    </a:lnTo>
                    <a:lnTo>
                      <a:pt x="983" y="14187"/>
                    </a:lnTo>
                    <a:lnTo>
                      <a:pt x="1058" y="14527"/>
                    </a:lnTo>
                    <a:lnTo>
                      <a:pt x="1153" y="14829"/>
                    </a:lnTo>
                    <a:lnTo>
                      <a:pt x="1304" y="15131"/>
                    </a:lnTo>
                    <a:lnTo>
                      <a:pt x="1493" y="15415"/>
                    </a:lnTo>
                    <a:lnTo>
                      <a:pt x="1700" y="15679"/>
                    </a:lnTo>
                    <a:lnTo>
                      <a:pt x="1927" y="15906"/>
                    </a:lnTo>
                    <a:lnTo>
                      <a:pt x="2192" y="16132"/>
                    </a:lnTo>
                    <a:lnTo>
                      <a:pt x="2475" y="16303"/>
                    </a:lnTo>
                    <a:lnTo>
                      <a:pt x="2758" y="16454"/>
                    </a:lnTo>
                    <a:lnTo>
                      <a:pt x="3079" y="16586"/>
                    </a:lnTo>
                    <a:lnTo>
                      <a:pt x="3401" y="16699"/>
                    </a:lnTo>
                    <a:lnTo>
                      <a:pt x="3722" y="16756"/>
                    </a:lnTo>
                    <a:lnTo>
                      <a:pt x="4062" y="16794"/>
                    </a:lnTo>
                    <a:lnTo>
                      <a:pt x="4383" y="16813"/>
                    </a:lnTo>
                    <a:lnTo>
                      <a:pt x="4723" y="16775"/>
                    </a:lnTo>
                    <a:lnTo>
                      <a:pt x="5044" y="16718"/>
                    </a:lnTo>
                    <a:lnTo>
                      <a:pt x="5365" y="16643"/>
                    </a:lnTo>
                    <a:lnTo>
                      <a:pt x="5686" y="16510"/>
                    </a:lnTo>
                    <a:lnTo>
                      <a:pt x="5970" y="16340"/>
                    </a:lnTo>
                    <a:lnTo>
                      <a:pt x="6007" y="16737"/>
                    </a:lnTo>
                    <a:lnTo>
                      <a:pt x="6064" y="17134"/>
                    </a:lnTo>
                    <a:lnTo>
                      <a:pt x="6177" y="17511"/>
                    </a:lnTo>
                    <a:lnTo>
                      <a:pt x="6329" y="17870"/>
                    </a:lnTo>
                    <a:lnTo>
                      <a:pt x="6499" y="18210"/>
                    </a:lnTo>
                    <a:lnTo>
                      <a:pt x="6706" y="18550"/>
                    </a:lnTo>
                    <a:lnTo>
                      <a:pt x="6952" y="18872"/>
                    </a:lnTo>
                    <a:lnTo>
                      <a:pt x="7216" y="19155"/>
                    </a:lnTo>
                    <a:lnTo>
                      <a:pt x="7500" y="19438"/>
                    </a:lnTo>
                    <a:lnTo>
                      <a:pt x="7821" y="19684"/>
                    </a:lnTo>
                    <a:lnTo>
                      <a:pt x="8142" y="19911"/>
                    </a:lnTo>
                    <a:lnTo>
                      <a:pt x="8482" y="20118"/>
                    </a:lnTo>
                    <a:lnTo>
                      <a:pt x="8860" y="20288"/>
                    </a:lnTo>
                    <a:lnTo>
                      <a:pt x="9238" y="20439"/>
                    </a:lnTo>
                    <a:lnTo>
                      <a:pt x="9615" y="20553"/>
                    </a:lnTo>
                    <a:lnTo>
                      <a:pt x="10012" y="20628"/>
                    </a:lnTo>
                    <a:lnTo>
                      <a:pt x="10409" y="20685"/>
                    </a:lnTo>
                    <a:lnTo>
                      <a:pt x="10787" y="20704"/>
                    </a:lnTo>
                    <a:lnTo>
                      <a:pt x="11183" y="20685"/>
                    </a:lnTo>
                    <a:lnTo>
                      <a:pt x="11580" y="20647"/>
                    </a:lnTo>
                    <a:lnTo>
                      <a:pt x="11977" y="20591"/>
                    </a:lnTo>
                    <a:lnTo>
                      <a:pt x="12355" y="20515"/>
                    </a:lnTo>
                    <a:lnTo>
                      <a:pt x="12751" y="20402"/>
                    </a:lnTo>
                    <a:lnTo>
                      <a:pt x="13129" y="20269"/>
                    </a:lnTo>
                    <a:lnTo>
                      <a:pt x="13488" y="20137"/>
                    </a:lnTo>
                    <a:lnTo>
                      <a:pt x="13847" y="19967"/>
                    </a:lnTo>
                    <a:lnTo>
                      <a:pt x="14206" y="19778"/>
                    </a:lnTo>
                    <a:lnTo>
                      <a:pt x="14565" y="19571"/>
                    </a:lnTo>
                    <a:lnTo>
                      <a:pt x="14886" y="19344"/>
                    </a:lnTo>
                    <a:lnTo>
                      <a:pt x="15226" y="19098"/>
                    </a:lnTo>
                    <a:lnTo>
                      <a:pt x="15528" y="18853"/>
                    </a:lnTo>
                    <a:lnTo>
                      <a:pt x="15830" y="18588"/>
                    </a:lnTo>
                    <a:lnTo>
                      <a:pt x="15981" y="18853"/>
                    </a:lnTo>
                    <a:lnTo>
                      <a:pt x="16133" y="19098"/>
                    </a:lnTo>
                    <a:lnTo>
                      <a:pt x="16321" y="19325"/>
                    </a:lnTo>
                    <a:lnTo>
                      <a:pt x="16529" y="19533"/>
                    </a:lnTo>
                    <a:lnTo>
                      <a:pt x="16737" y="19741"/>
                    </a:lnTo>
                    <a:lnTo>
                      <a:pt x="16983" y="19911"/>
                    </a:lnTo>
                    <a:lnTo>
                      <a:pt x="17228" y="20081"/>
                    </a:lnTo>
                    <a:lnTo>
                      <a:pt x="17493" y="20213"/>
                    </a:lnTo>
                    <a:lnTo>
                      <a:pt x="17757" y="20345"/>
                    </a:lnTo>
                    <a:lnTo>
                      <a:pt x="18040" y="20439"/>
                    </a:lnTo>
                    <a:lnTo>
                      <a:pt x="18324" y="20515"/>
                    </a:lnTo>
                    <a:lnTo>
                      <a:pt x="18607" y="20572"/>
                    </a:lnTo>
                    <a:lnTo>
                      <a:pt x="18909" y="20609"/>
                    </a:lnTo>
                    <a:lnTo>
                      <a:pt x="19193" y="20609"/>
                    </a:lnTo>
                    <a:lnTo>
                      <a:pt x="19495" y="20591"/>
                    </a:lnTo>
                    <a:lnTo>
                      <a:pt x="19797" y="20553"/>
                    </a:lnTo>
                    <a:lnTo>
                      <a:pt x="20081" y="20477"/>
                    </a:lnTo>
                    <a:lnTo>
                      <a:pt x="20364" y="20364"/>
                    </a:lnTo>
                    <a:lnTo>
                      <a:pt x="20666" y="20232"/>
                    </a:lnTo>
                    <a:lnTo>
                      <a:pt x="20950" y="20062"/>
                    </a:lnTo>
                    <a:lnTo>
                      <a:pt x="21214" y="19873"/>
                    </a:lnTo>
                    <a:lnTo>
                      <a:pt x="21497" y="19665"/>
                    </a:lnTo>
                    <a:lnTo>
                      <a:pt x="21743" y="19438"/>
                    </a:lnTo>
                    <a:lnTo>
                      <a:pt x="21989" y="19174"/>
                    </a:lnTo>
                    <a:lnTo>
                      <a:pt x="22215" y="18909"/>
                    </a:lnTo>
                    <a:lnTo>
                      <a:pt x="22423" y="18626"/>
                    </a:lnTo>
                    <a:lnTo>
                      <a:pt x="22593" y="18343"/>
                    </a:lnTo>
                    <a:lnTo>
                      <a:pt x="22763" y="18059"/>
                    </a:lnTo>
                    <a:lnTo>
                      <a:pt x="22895" y="17757"/>
                    </a:lnTo>
                    <a:lnTo>
                      <a:pt x="22990" y="17455"/>
                    </a:lnTo>
                    <a:lnTo>
                      <a:pt x="23065" y="17153"/>
                    </a:lnTo>
                    <a:lnTo>
                      <a:pt x="23103" y="16850"/>
                    </a:lnTo>
                    <a:lnTo>
                      <a:pt x="23368" y="16945"/>
                    </a:lnTo>
                    <a:lnTo>
                      <a:pt x="23632" y="17039"/>
                    </a:lnTo>
                    <a:lnTo>
                      <a:pt x="23934" y="17115"/>
                    </a:lnTo>
                    <a:lnTo>
                      <a:pt x="24218" y="17171"/>
                    </a:lnTo>
                    <a:lnTo>
                      <a:pt x="24520" y="17228"/>
                    </a:lnTo>
                    <a:lnTo>
                      <a:pt x="24822" y="17247"/>
                    </a:lnTo>
                    <a:lnTo>
                      <a:pt x="25124" y="17266"/>
                    </a:lnTo>
                    <a:lnTo>
                      <a:pt x="25427" y="17247"/>
                    </a:lnTo>
                    <a:lnTo>
                      <a:pt x="25710" y="17209"/>
                    </a:lnTo>
                    <a:lnTo>
                      <a:pt x="26012" y="17153"/>
                    </a:lnTo>
                    <a:lnTo>
                      <a:pt x="26277" y="17058"/>
                    </a:lnTo>
                    <a:lnTo>
                      <a:pt x="26541" y="16945"/>
                    </a:lnTo>
                    <a:lnTo>
                      <a:pt x="26787" y="16813"/>
                    </a:lnTo>
                    <a:lnTo>
                      <a:pt x="27013" y="16643"/>
                    </a:lnTo>
                    <a:lnTo>
                      <a:pt x="27221" y="16435"/>
                    </a:lnTo>
                    <a:lnTo>
                      <a:pt x="27410" y="16189"/>
                    </a:lnTo>
                    <a:lnTo>
                      <a:pt x="27580" y="15925"/>
                    </a:lnTo>
                    <a:lnTo>
                      <a:pt x="27712" y="15641"/>
                    </a:lnTo>
                    <a:lnTo>
                      <a:pt x="27826" y="15339"/>
                    </a:lnTo>
                    <a:lnTo>
                      <a:pt x="27920" y="15037"/>
                    </a:lnTo>
                    <a:lnTo>
                      <a:pt x="27977" y="14697"/>
                    </a:lnTo>
                    <a:lnTo>
                      <a:pt x="28033" y="14376"/>
                    </a:lnTo>
                    <a:lnTo>
                      <a:pt x="28052" y="14036"/>
                    </a:lnTo>
                    <a:lnTo>
                      <a:pt x="28052" y="13715"/>
                    </a:lnTo>
                    <a:lnTo>
                      <a:pt x="28033" y="13375"/>
                    </a:lnTo>
                    <a:lnTo>
                      <a:pt x="27996" y="13053"/>
                    </a:lnTo>
                    <a:lnTo>
                      <a:pt x="27939" y="12732"/>
                    </a:lnTo>
                    <a:lnTo>
                      <a:pt x="27845" y="12411"/>
                    </a:lnTo>
                    <a:lnTo>
                      <a:pt x="27750" y="12128"/>
                    </a:lnTo>
                    <a:lnTo>
                      <a:pt x="27618" y="11844"/>
                    </a:lnTo>
                    <a:lnTo>
                      <a:pt x="27486" y="11580"/>
                    </a:lnTo>
                    <a:lnTo>
                      <a:pt x="27334" y="11353"/>
                    </a:lnTo>
                    <a:lnTo>
                      <a:pt x="27693" y="11202"/>
                    </a:lnTo>
                    <a:lnTo>
                      <a:pt x="28128" y="11032"/>
                    </a:lnTo>
                    <a:lnTo>
                      <a:pt x="28562" y="10843"/>
                    </a:lnTo>
                    <a:lnTo>
                      <a:pt x="29016" y="10598"/>
                    </a:lnTo>
                    <a:lnTo>
                      <a:pt x="29224" y="10484"/>
                    </a:lnTo>
                    <a:lnTo>
                      <a:pt x="29431" y="10352"/>
                    </a:lnTo>
                    <a:lnTo>
                      <a:pt x="29620" y="10220"/>
                    </a:lnTo>
                    <a:lnTo>
                      <a:pt x="29790" y="10069"/>
                    </a:lnTo>
                    <a:lnTo>
                      <a:pt x="29922" y="9918"/>
                    </a:lnTo>
                    <a:lnTo>
                      <a:pt x="30055" y="9766"/>
                    </a:lnTo>
                    <a:lnTo>
                      <a:pt x="30149" y="9596"/>
                    </a:lnTo>
                    <a:lnTo>
                      <a:pt x="30225" y="9426"/>
                    </a:lnTo>
                    <a:lnTo>
                      <a:pt x="30319" y="9049"/>
                    </a:lnTo>
                    <a:lnTo>
                      <a:pt x="30414" y="8652"/>
                    </a:lnTo>
                    <a:lnTo>
                      <a:pt x="30470" y="8217"/>
                    </a:lnTo>
                    <a:lnTo>
                      <a:pt x="30508" y="7783"/>
                    </a:lnTo>
                    <a:lnTo>
                      <a:pt x="30508" y="7575"/>
                    </a:lnTo>
                    <a:lnTo>
                      <a:pt x="30489" y="7349"/>
                    </a:lnTo>
                    <a:lnTo>
                      <a:pt x="30470" y="7141"/>
                    </a:lnTo>
                    <a:lnTo>
                      <a:pt x="30432" y="6952"/>
                    </a:lnTo>
                    <a:lnTo>
                      <a:pt x="30376" y="6763"/>
                    </a:lnTo>
                    <a:lnTo>
                      <a:pt x="30319" y="6574"/>
                    </a:lnTo>
                    <a:lnTo>
                      <a:pt x="30244" y="6404"/>
                    </a:lnTo>
                    <a:lnTo>
                      <a:pt x="30149" y="6253"/>
                    </a:lnTo>
                    <a:lnTo>
                      <a:pt x="29979" y="6064"/>
                    </a:lnTo>
                    <a:lnTo>
                      <a:pt x="29809" y="5856"/>
                    </a:lnTo>
                    <a:lnTo>
                      <a:pt x="29620" y="5686"/>
                    </a:lnTo>
                    <a:lnTo>
                      <a:pt x="29412" y="5516"/>
                    </a:lnTo>
                    <a:lnTo>
                      <a:pt x="29016" y="5195"/>
                    </a:lnTo>
                    <a:lnTo>
                      <a:pt x="28581" y="4874"/>
                    </a:lnTo>
                    <a:lnTo>
                      <a:pt x="28166" y="4572"/>
                    </a:lnTo>
                    <a:lnTo>
                      <a:pt x="27769" y="4232"/>
                    </a:lnTo>
                    <a:lnTo>
                      <a:pt x="27580" y="4062"/>
                    </a:lnTo>
                    <a:lnTo>
                      <a:pt x="27410" y="3873"/>
                    </a:lnTo>
                    <a:lnTo>
                      <a:pt x="27240" y="3665"/>
                    </a:lnTo>
                    <a:lnTo>
                      <a:pt x="27108" y="3457"/>
                    </a:lnTo>
                    <a:lnTo>
                      <a:pt x="26994" y="3268"/>
                    </a:lnTo>
                    <a:lnTo>
                      <a:pt x="26900" y="3060"/>
                    </a:lnTo>
                    <a:lnTo>
                      <a:pt x="26824" y="2872"/>
                    </a:lnTo>
                    <a:lnTo>
                      <a:pt x="26768" y="2664"/>
                    </a:lnTo>
                    <a:lnTo>
                      <a:pt x="26711" y="2456"/>
                    </a:lnTo>
                    <a:lnTo>
                      <a:pt x="26673" y="2229"/>
                    </a:lnTo>
                    <a:lnTo>
                      <a:pt x="26636" y="1795"/>
                    </a:lnTo>
                    <a:lnTo>
                      <a:pt x="26617" y="1360"/>
                    </a:lnTo>
                    <a:lnTo>
                      <a:pt x="26654" y="907"/>
                    </a:lnTo>
                    <a:lnTo>
                      <a:pt x="26692" y="454"/>
                    </a:lnTo>
                    <a:lnTo>
                      <a:pt x="26768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29" name="Google Shape;3729;p54"/>
              <p:cNvSpPr/>
              <p:nvPr/>
            </p:nvSpPr>
            <p:spPr>
              <a:xfrm>
                <a:off x="5280125" y="710850"/>
                <a:ext cx="762725" cy="517600"/>
              </a:xfrm>
              <a:custGeom>
                <a:avLst/>
                <a:gdLst/>
                <a:ahLst/>
                <a:cxnLst/>
                <a:rect l="l" t="t" r="r" b="b"/>
                <a:pathLst>
                  <a:path w="30509" h="20704" fill="none" extrusionOk="0">
                    <a:moveTo>
                      <a:pt x="3514" y="1247"/>
                    </a:moveTo>
                    <a:lnTo>
                      <a:pt x="3514" y="1247"/>
                    </a:lnTo>
                    <a:lnTo>
                      <a:pt x="3363" y="1625"/>
                    </a:lnTo>
                    <a:lnTo>
                      <a:pt x="3174" y="1984"/>
                    </a:lnTo>
                    <a:lnTo>
                      <a:pt x="2947" y="2324"/>
                    </a:lnTo>
                    <a:lnTo>
                      <a:pt x="2683" y="2645"/>
                    </a:lnTo>
                    <a:lnTo>
                      <a:pt x="2683" y="2645"/>
                    </a:lnTo>
                    <a:lnTo>
                      <a:pt x="2475" y="2890"/>
                    </a:lnTo>
                    <a:lnTo>
                      <a:pt x="2229" y="3136"/>
                    </a:lnTo>
                    <a:lnTo>
                      <a:pt x="1738" y="3570"/>
                    </a:lnTo>
                    <a:lnTo>
                      <a:pt x="1247" y="4024"/>
                    </a:lnTo>
                    <a:lnTo>
                      <a:pt x="1020" y="4269"/>
                    </a:lnTo>
                    <a:lnTo>
                      <a:pt x="813" y="4515"/>
                    </a:lnTo>
                    <a:lnTo>
                      <a:pt x="813" y="4515"/>
                    </a:lnTo>
                    <a:lnTo>
                      <a:pt x="680" y="4704"/>
                    </a:lnTo>
                    <a:lnTo>
                      <a:pt x="548" y="4893"/>
                    </a:lnTo>
                    <a:lnTo>
                      <a:pt x="435" y="5101"/>
                    </a:lnTo>
                    <a:lnTo>
                      <a:pt x="340" y="5308"/>
                    </a:lnTo>
                    <a:lnTo>
                      <a:pt x="246" y="5535"/>
                    </a:lnTo>
                    <a:lnTo>
                      <a:pt x="170" y="5743"/>
                    </a:lnTo>
                    <a:lnTo>
                      <a:pt x="114" y="5970"/>
                    </a:lnTo>
                    <a:lnTo>
                      <a:pt x="76" y="6196"/>
                    </a:lnTo>
                    <a:lnTo>
                      <a:pt x="38" y="6423"/>
                    </a:lnTo>
                    <a:lnTo>
                      <a:pt x="19" y="6668"/>
                    </a:lnTo>
                    <a:lnTo>
                      <a:pt x="0" y="6895"/>
                    </a:lnTo>
                    <a:lnTo>
                      <a:pt x="19" y="7122"/>
                    </a:lnTo>
                    <a:lnTo>
                      <a:pt x="38" y="7367"/>
                    </a:lnTo>
                    <a:lnTo>
                      <a:pt x="76" y="7594"/>
                    </a:lnTo>
                    <a:lnTo>
                      <a:pt x="133" y="7821"/>
                    </a:lnTo>
                    <a:lnTo>
                      <a:pt x="189" y="8047"/>
                    </a:lnTo>
                    <a:lnTo>
                      <a:pt x="189" y="8047"/>
                    </a:lnTo>
                    <a:lnTo>
                      <a:pt x="265" y="8255"/>
                    </a:lnTo>
                    <a:lnTo>
                      <a:pt x="359" y="8463"/>
                    </a:lnTo>
                    <a:lnTo>
                      <a:pt x="473" y="8671"/>
                    </a:lnTo>
                    <a:lnTo>
                      <a:pt x="586" y="8879"/>
                    </a:lnTo>
                    <a:lnTo>
                      <a:pt x="718" y="9068"/>
                    </a:lnTo>
                    <a:lnTo>
                      <a:pt x="850" y="9256"/>
                    </a:lnTo>
                    <a:lnTo>
                      <a:pt x="1001" y="9426"/>
                    </a:lnTo>
                    <a:lnTo>
                      <a:pt x="1172" y="9596"/>
                    </a:lnTo>
                    <a:lnTo>
                      <a:pt x="1342" y="9766"/>
                    </a:lnTo>
                    <a:lnTo>
                      <a:pt x="1512" y="9899"/>
                    </a:lnTo>
                    <a:lnTo>
                      <a:pt x="1700" y="10031"/>
                    </a:lnTo>
                    <a:lnTo>
                      <a:pt x="1908" y="10163"/>
                    </a:lnTo>
                    <a:lnTo>
                      <a:pt x="2116" y="10277"/>
                    </a:lnTo>
                    <a:lnTo>
                      <a:pt x="2324" y="10371"/>
                    </a:lnTo>
                    <a:lnTo>
                      <a:pt x="2532" y="10465"/>
                    </a:lnTo>
                    <a:lnTo>
                      <a:pt x="2758" y="10541"/>
                    </a:lnTo>
                    <a:lnTo>
                      <a:pt x="2758" y="10541"/>
                    </a:lnTo>
                    <a:lnTo>
                      <a:pt x="2456" y="10692"/>
                    </a:lnTo>
                    <a:lnTo>
                      <a:pt x="2192" y="10900"/>
                    </a:lnTo>
                    <a:lnTo>
                      <a:pt x="1946" y="11127"/>
                    </a:lnTo>
                    <a:lnTo>
                      <a:pt x="1719" y="11372"/>
                    </a:lnTo>
                    <a:lnTo>
                      <a:pt x="1530" y="11637"/>
                    </a:lnTo>
                    <a:lnTo>
                      <a:pt x="1360" y="11920"/>
                    </a:lnTo>
                    <a:lnTo>
                      <a:pt x="1209" y="12222"/>
                    </a:lnTo>
                    <a:lnTo>
                      <a:pt x="1096" y="12543"/>
                    </a:lnTo>
                    <a:lnTo>
                      <a:pt x="1001" y="12864"/>
                    </a:lnTo>
                    <a:lnTo>
                      <a:pt x="945" y="13204"/>
                    </a:lnTo>
                    <a:lnTo>
                      <a:pt x="926" y="13526"/>
                    </a:lnTo>
                    <a:lnTo>
                      <a:pt x="945" y="13866"/>
                    </a:lnTo>
                    <a:lnTo>
                      <a:pt x="983" y="14187"/>
                    </a:lnTo>
                    <a:lnTo>
                      <a:pt x="1058" y="14527"/>
                    </a:lnTo>
                    <a:lnTo>
                      <a:pt x="1153" y="14829"/>
                    </a:lnTo>
                    <a:lnTo>
                      <a:pt x="1304" y="15131"/>
                    </a:lnTo>
                    <a:lnTo>
                      <a:pt x="1304" y="15131"/>
                    </a:lnTo>
                    <a:lnTo>
                      <a:pt x="1493" y="15415"/>
                    </a:lnTo>
                    <a:lnTo>
                      <a:pt x="1700" y="15679"/>
                    </a:lnTo>
                    <a:lnTo>
                      <a:pt x="1927" y="15906"/>
                    </a:lnTo>
                    <a:lnTo>
                      <a:pt x="2192" y="16132"/>
                    </a:lnTo>
                    <a:lnTo>
                      <a:pt x="2475" y="16303"/>
                    </a:lnTo>
                    <a:lnTo>
                      <a:pt x="2758" y="16454"/>
                    </a:lnTo>
                    <a:lnTo>
                      <a:pt x="3079" y="16586"/>
                    </a:lnTo>
                    <a:lnTo>
                      <a:pt x="3401" y="16699"/>
                    </a:lnTo>
                    <a:lnTo>
                      <a:pt x="3722" y="16756"/>
                    </a:lnTo>
                    <a:lnTo>
                      <a:pt x="4062" y="16794"/>
                    </a:lnTo>
                    <a:lnTo>
                      <a:pt x="4383" y="16813"/>
                    </a:lnTo>
                    <a:lnTo>
                      <a:pt x="4723" y="16775"/>
                    </a:lnTo>
                    <a:lnTo>
                      <a:pt x="5044" y="16718"/>
                    </a:lnTo>
                    <a:lnTo>
                      <a:pt x="5365" y="16643"/>
                    </a:lnTo>
                    <a:lnTo>
                      <a:pt x="5686" y="16510"/>
                    </a:lnTo>
                    <a:lnTo>
                      <a:pt x="5970" y="16340"/>
                    </a:lnTo>
                    <a:lnTo>
                      <a:pt x="5970" y="16340"/>
                    </a:lnTo>
                    <a:lnTo>
                      <a:pt x="6007" y="16737"/>
                    </a:lnTo>
                    <a:lnTo>
                      <a:pt x="6064" y="17134"/>
                    </a:lnTo>
                    <a:lnTo>
                      <a:pt x="6177" y="17511"/>
                    </a:lnTo>
                    <a:lnTo>
                      <a:pt x="6329" y="17870"/>
                    </a:lnTo>
                    <a:lnTo>
                      <a:pt x="6499" y="18210"/>
                    </a:lnTo>
                    <a:lnTo>
                      <a:pt x="6706" y="18550"/>
                    </a:lnTo>
                    <a:lnTo>
                      <a:pt x="6952" y="18872"/>
                    </a:lnTo>
                    <a:lnTo>
                      <a:pt x="7216" y="19155"/>
                    </a:lnTo>
                    <a:lnTo>
                      <a:pt x="7500" y="19438"/>
                    </a:lnTo>
                    <a:lnTo>
                      <a:pt x="7821" y="19684"/>
                    </a:lnTo>
                    <a:lnTo>
                      <a:pt x="8142" y="19911"/>
                    </a:lnTo>
                    <a:lnTo>
                      <a:pt x="8482" y="20118"/>
                    </a:lnTo>
                    <a:lnTo>
                      <a:pt x="8860" y="20288"/>
                    </a:lnTo>
                    <a:lnTo>
                      <a:pt x="9238" y="20439"/>
                    </a:lnTo>
                    <a:lnTo>
                      <a:pt x="9615" y="20553"/>
                    </a:lnTo>
                    <a:lnTo>
                      <a:pt x="10012" y="20628"/>
                    </a:lnTo>
                    <a:lnTo>
                      <a:pt x="10012" y="20628"/>
                    </a:lnTo>
                    <a:lnTo>
                      <a:pt x="10409" y="20685"/>
                    </a:lnTo>
                    <a:lnTo>
                      <a:pt x="10787" y="20704"/>
                    </a:lnTo>
                    <a:lnTo>
                      <a:pt x="11183" y="20685"/>
                    </a:lnTo>
                    <a:lnTo>
                      <a:pt x="11580" y="20647"/>
                    </a:lnTo>
                    <a:lnTo>
                      <a:pt x="11977" y="20591"/>
                    </a:lnTo>
                    <a:lnTo>
                      <a:pt x="12355" y="20515"/>
                    </a:lnTo>
                    <a:lnTo>
                      <a:pt x="12751" y="20402"/>
                    </a:lnTo>
                    <a:lnTo>
                      <a:pt x="13129" y="20269"/>
                    </a:lnTo>
                    <a:lnTo>
                      <a:pt x="13488" y="20137"/>
                    </a:lnTo>
                    <a:lnTo>
                      <a:pt x="13847" y="19967"/>
                    </a:lnTo>
                    <a:lnTo>
                      <a:pt x="14206" y="19778"/>
                    </a:lnTo>
                    <a:lnTo>
                      <a:pt x="14565" y="19571"/>
                    </a:lnTo>
                    <a:lnTo>
                      <a:pt x="14886" y="19344"/>
                    </a:lnTo>
                    <a:lnTo>
                      <a:pt x="15226" y="19098"/>
                    </a:lnTo>
                    <a:lnTo>
                      <a:pt x="15528" y="18853"/>
                    </a:lnTo>
                    <a:lnTo>
                      <a:pt x="15830" y="18588"/>
                    </a:lnTo>
                    <a:lnTo>
                      <a:pt x="15830" y="18588"/>
                    </a:lnTo>
                    <a:lnTo>
                      <a:pt x="15981" y="18853"/>
                    </a:lnTo>
                    <a:lnTo>
                      <a:pt x="16133" y="19098"/>
                    </a:lnTo>
                    <a:lnTo>
                      <a:pt x="16321" y="19325"/>
                    </a:lnTo>
                    <a:lnTo>
                      <a:pt x="16529" y="19533"/>
                    </a:lnTo>
                    <a:lnTo>
                      <a:pt x="16737" y="19741"/>
                    </a:lnTo>
                    <a:lnTo>
                      <a:pt x="16983" y="19911"/>
                    </a:lnTo>
                    <a:lnTo>
                      <a:pt x="17228" y="20081"/>
                    </a:lnTo>
                    <a:lnTo>
                      <a:pt x="17493" y="20213"/>
                    </a:lnTo>
                    <a:lnTo>
                      <a:pt x="17757" y="20345"/>
                    </a:lnTo>
                    <a:lnTo>
                      <a:pt x="18040" y="20439"/>
                    </a:lnTo>
                    <a:lnTo>
                      <a:pt x="18324" y="20515"/>
                    </a:lnTo>
                    <a:lnTo>
                      <a:pt x="18607" y="20572"/>
                    </a:lnTo>
                    <a:lnTo>
                      <a:pt x="18909" y="20609"/>
                    </a:lnTo>
                    <a:lnTo>
                      <a:pt x="19193" y="20609"/>
                    </a:lnTo>
                    <a:lnTo>
                      <a:pt x="19495" y="20591"/>
                    </a:lnTo>
                    <a:lnTo>
                      <a:pt x="19797" y="20553"/>
                    </a:lnTo>
                    <a:lnTo>
                      <a:pt x="19797" y="20553"/>
                    </a:lnTo>
                    <a:lnTo>
                      <a:pt x="20081" y="20477"/>
                    </a:lnTo>
                    <a:lnTo>
                      <a:pt x="20364" y="20364"/>
                    </a:lnTo>
                    <a:lnTo>
                      <a:pt x="20666" y="20232"/>
                    </a:lnTo>
                    <a:lnTo>
                      <a:pt x="20950" y="20062"/>
                    </a:lnTo>
                    <a:lnTo>
                      <a:pt x="21214" y="19873"/>
                    </a:lnTo>
                    <a:lnTo>
                      <a:pt x="21497" y="19665"/>
                    </a:lnTo>
                    <a:lnTo>
                      <a:pt x="21743" y="19438"/>
                    </a:lnTo>
                    <a:lnTo>
                      <a:pt x="21989" y="19174"/>
                    </a:lnTo>
                    <a:lnTo>
                      <a:pt x="22215" y="18909"/>
                    </a:lnTo>
                    <a:lnTo>
                      <a:pt x="22423" y="18626"/>
                    </a:lnTo>
                    <a:lnTo>
                      <a:pt x="22593" y="18343"/>
                    </a:lnTo>
                    <a:lnTo>
                      <a:pt x="22763" y="18059"/>
                    </a:lnTo>
                    <a:lnTo>
                      <a:pt x="22895" y="17757"/>
                    </a:lnTo>
                    <a:lnTo>
                      <a:pt x="22990" y="17455"/>
                    </a:lnTo>
                    <a:lnTo>
                      <a:pt x="23065" y="17153"/>
                    </a:lnTo>
                    <a:lnTo>
                      <a:pt x="23103" y="16850"/>
                    </a:lnTo>
                    <a:lnTo>
                      <a:pt x="23103" y="16850"/>
                    </a:lnTo>
                    <a:lnTo>
                      <a:pt x="23368" y="16945"/>
                    </a:lnTo>
                    <a:lnTo>
                      <a:pt x="23632" y="17039"/>
                    </a:lnTo>
                    <a:lnTo>
                      <a:pt x="23934" y="17115"/>
                    </a:lnTo>
                    <a:lnTo>
                      <a:pt x="24218" y="17171"/>
                    </a:lnTo>
                    <a:lnTo>
                      <a:pt x="24520" y="17228"/>
                    </a:lnTo>
                    <a:lnTo>
                      <a:pt x="24822" y="17247"/>
                    </a:lnTo>
                    <a:lnTo>
                      <a:pt x="25124" y="17266"/>
                    </a:lnTo>
                    <a:lnTo>
                      <a:pt x="25427" y="17247"/>
                    </a:lnTo>
                    <a:lnTo>
                      <a:pt x="25710" y="17209"/>
                    </a:lnTo>
                    <a:lnTo>
                      <a:pt x="26012" y="17153"/>
                    </a:lnTo>
                    <a:lnTo>
                      <a:pt x="26277" y="17058"/>
                    </a:lnTo>
                    <a:lnTo>
                      <a:pt x="26541" y="16945"/>
                    </a:lnTo>
                    <a:lnTo>
                      <a:pt x="26787" y="16813"/>
                    </a:lnTo>
                    <a:lnTo>
                      <a:pt x="27013" y="16643"/>
                    </a:lnTo>
                    <a:lnTo>
                      <a:pt x="27221" y="16435"/>
                    </a:lnTo>
                    <a:lnTo>
                      <a:pt x="27410" y="16189"/>
                    </a:lnTo>
                    <a:lnTo>
                      <a:pt x="27410" y="16189"/>
                    </a:lnTo>
                    <a:lnTo>
                      <a:pt x="27580" y="15925"/>
                    </a:lnTo>
                    <a:lnTo>
                      <a:pt x="27712" y="15641"/>
                    </a:lnTo>
                    <a:lnTo>
                      <a:pt x="27826" y="15339"/>
                    </a:lnTo>
                    <a:lnTo>
                      <a:pt x="27920" y="15037"/>
                    </a:lnTo>
                    <a:lnTo>
                      <a:pt x="27977" y="14697"/>
                    </a:lnTo>
                    <a:lnTo>
                      <a:pt x="28033" y="14376"/>
                    </a:lnTo>
                    <a:lnTo>
                      <a:pt x="28052" y="14036"/>
                    </a:lnTo>
                    <a:lnTo>
                      <a:pt x="28052" y="13715"/>
                    </a:lnTo>
                    <a:lnTo>
                      <a:pt x="28033" y="13375"/>
                    </a:lnTo>
                    <a:lnTo>
                      <a:pt x="27996" y="13053"/>
                    </a:lnTo>
                    <a:lnTo>
                      <a:pt x="27939" y="12732"/>
                    </a:lnTo>
                    <a:lnTo>
                      <a:pt x="27845" y="12411"/>
                    </a:lnTo>
                    <a:lnTo>
                      <a:pt x="27750" y="12128"/>
                    </a:lnTo>
                    <a:lnTo>
                      <a:pt x="27618" y="11844"/>
                    </a:lnTo>
                    <a:lnTo>
                      <a:pt x="27486" y="11580"/>
                    </a:lnTo>
                    <a:lnTo>
                      <a:pt x="27334" y="11353"/>
                    </a:lnTo>
                    <a:lnTo>
                      <a:pt x="27334" y="11353"/>
                    </a:lnTo>
                    <a:lnTo>
                      <a:pt x="27693" y="11202"/>
                    </a:lnTo>
                    <a:lnTo>
                      <a:pt x="28128" y="11032"/>
                    </a:lnTo>
                    <a:lnTo>
                      <a:pt x="28562" y="10843"/>
                    </a:lnTo>
                    <a:lnTo>
                      <a:pt x="29016" y="10598"/>
                    </a:lnTo>
                    <a:lnTo>
                      <a:pt x="29224" y="10484"/>
                    </a:lnTo>
                    <a:lnTo>
                      <a:pt x="29431" y="10352"/>
                    </a:lnTo>
                    <a:lnTo>
                      <a:pt x="29620" y="10220"/>
                    </a:lnTo>
                    <a:lnTo>
                      <a:pt x="29790" y="10069"/>
                    </a:lnTo>
                    <a:lnTo>
                      <a:pt x="29922" y="9918"/>
                    </a:lnTo>
                    <a:lnTo>
                      <a:pt x="30055" y="9766"/>
                    </a:lnTo>
                    <a:lnTo>
                      <a:pt x="30149" y="9596"/>
                    </a:lnTo>
                    <a:lnTo>
                      <a:pt x="30225" y="9426"/>
                    </a:lnTo>
                    <a:lnTo>
                      <a:pt x="30225" y="9426"/>
                    </a:lnTo>
                    <a:lnTo>
                      <a:pt x="30319" y="9049"/>
                    </a:lnTo>
                    <a:lnTo>
                      <a:pt x="30414" y="8652"/>
                    </a:lnTo>
                    <a:lnTo>
                      <a:pt x="30470" y="8217"/>
                    </a:lnTo>
                    <a:lnTo>
                      <a:pt x="30508" y="7783"/>
                    </a:lnTo>
                    <a:lnTo>
                      <a:pt x="30508" y="7575"/>
                    </a:lnTo>
                    <a:lnTo>
                      <a:pt x="30489" y="7349"/>
                    </a:lnTo>
                    <a:lnTo>
                      <a:pt x="30470" y="7141"/>
                    </a:lnTo>
                    <a:lnTo>
                      <a:pt x="30432" y="6952"/>
                    </a:lnTo>
                    <a:lnTo>
                      <a:pt x="30376" y="6763"/>
                    </a:lnTo>
                    <a:lnTo>
                      <a:pt x="30319" y="6574"/>
                    </a:lnTo>
                    <a:lnTo>
                      <a:pt x="30244" y="6404"/>
                    </a:lnTo>
                    <a:lnTo>
                      <a:pt x="30149" y="6253"/>
                    </a:lnTo>
                    <a:lnTo>
                      <a:pt x="30149" y="6253"/>
                    </a:lnTo>
                    <a:lnTo>
                      <a:pt x="29979" y="6064"/>
                    </a:lnTo>
                    <a:lnTo>
                      <a:pt x="29809" y="5856"/>
                    </a:lnTo>
                    <a:lnTo>
                      <a:pt x="29620" y="5686"/>
                    </a:lnTo>
                    <a:lnTo>
                      <a:pt x="29412" y="5516"/>
                    </a:lnTo>
                    <a:lnTo>
                      <a:pt x="29016" y="5195"/>
                    </a:lnTo>
                    <a:lnTo>
                      <a:pt x="28581" y="4874"/>
                    </a:lnTo>
                    <a:lnTo>
                      <a:pt x="28166" y="4572"/>
                    </a:lnTo>
                    <a:lnTo>
                      <a:pt x="27769" y="4232"/>
                    </a:lnTo>
                    <a:lnTo>
                      <a:pt x="27580" y="4062"/>
                    </a:lnTo>
                    <a:lnTo>
                      <a:pt x="27410" y="3873"/>
                    </a:lnTo>
                    <a:lnTo>
                      <a:pt x="27240" y="3665"/>
                    </a:lnTo>
                    <a:lnTo>
                      <a:pt x="27108" y="3457"/>
                    </a:lnTo>
                    <a:lnTo>
                      <a:pt x="27108" y="3457"/>
                    </a:lnTo>
                    <a:lnTo>
                      <a:pt x="26994" y="3268"/>
                    </a:lnTo>
                    <a:lnTo>
                      <a:pt x="26900" y="3060"/>
                    </a:lnTo>
                    <a:lnTo>
                      <a:pt x="26824" y="2872"/>
                    </a:lnTo>
                    <a:lnTo>
                      <a:pt x="26768" y="2664"/>
                    </a:lnTo>
                    <a:lnTo>
                      <a:pt x="26711" y="2456"/>
                    </a:lnTo>
                    <a:lnTo>
                      <a:pt x="26673" y="2229"/>
                    </a:lnTo>
                    <a:lnTo>
                      <a:pt x="26636" y="1795"/>
                    </a:lnTo>
                    <a:lnTo>
                      <a:pt x="26617" y="1360"/>
                    </a:lnTo>
                    <a:lnTo>
                      <a:pt x="26654" y="907"/>
                    </a:lnTo>
                    <a:lnTo>
                      <a:pt x="26692" y="454"/>
                    </a:lnTo>
                    <a:lnTo>
                      <a:pt x="26768" y="0"/>
                    </a:lnTo>
                    <a:lnTo>
                      <a:pt x="3514" y="1247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30" name="Google Shape;3730;p54"/>
              <p:cNvSpPr/>
              <p:nvPr/>
            </p:nvSpPr>
            <p:spPr>
              <a:xfrm>
                <a:off x="5306100" y="537050"/>
                <a:ext cx="69925" cy="170500"/>
              </a:xfrm>
              <a:custGeom>
                <a:avLst/>
                <a:gdLst/>
                <a:ahLst/>
                <a:cxnLst/>
                <a:rect l="l" t="t" r="r" b="b"/>
                <a:pathLst>
                  <a:path w="2797" h="6820" extrusionOk="0">
                    <a:moveTo>
                      <a:pt x="0" y="1"/>
                    </a:moveTo>
                    <a:lnTo>
                      <a:pt x="0" y="5176"/>
                    </a:lnTo>
                    <a:lnTo>
                      <a:pt x="114" y="5309"/>
                    </a:lnTo>
                    <a:lnTo>
                      <a:pt x="246" y="5460"/>
                    </a:lnTo>
                    <a:lnTo>
                      <a:pt x="435" y="5649"/>
                    </a:lnTo>
                    <a:lnTo>
                      <a:pt x="718" y="5875"/>
                    </a:lnTo>
                    <a:lnTo>
                      <a:pt x="1058" y="6121"/>
                    </a:lnTo>
                    <a:lnTo>
                      <a:pt x="1266" y="6234"/>
                    </a:lnTo>
                    <a:lnTo>
                      <a:pt x="1493" y="6348"/>
                    </a:lnTo>
                    <a:lnTo>
                      <a:pt x="1757" y="6461"/>
                    </a:lnTo>
                    <a:lnTo>
                      <a:pt x="2040" y="6574"/>
                    </a:lnTo>
                    <a:lnTo>
                      <a:pt x="2720" y="6820"/>
                    </a:lnTo>
                    <a:lnTo>
                      <a:pt x="2796" y="6820"/>
                    </a:lnTo>
                    <a:lnTo>
                      <a:pt x="2720" y="6782"/>
                    </a:lnTo>
                    <a:lnTo>
                      <a:pt x="2437" y="6650"/>
                    </a:lnTo>
                    <a:lnTo>
                      <a:pt x="2267" y="6574"/>
                    </a:lnTo>
                    <a:lnTo>
                      <a:pt x="2267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31" name="Google Shape;3731;p54"/>
              <p:cNvSpPr/>
              <p:nvPr/>
            </p:nvSpPr>
            <p:spPr>
              <a:xfrm>
                <a:off x="4786625" y="1144850"/>
                <a:ext cx="642275" cy="538400"/>
              </a:xfrm>
              <a:custGeom>
                <a:avLst/>
                <a:gdLst/>
                <a:ahLst/>
                <a:cxnLst/>
                <a:rect l="l" t="t" r="r" b="b"/>
                <a:pathLst>
                  <a:path w="25691" h="21536" extrusionOk="0">
                    <a:moveTo>
                      <a:pt x="3929" y="0"/>
                    </a:moveTo>
                    <a:lnTo>
                      <a:pt x="0" y="1757"/>
                    </a:lnTo>
                    <a:lnTo>
                      <a:pt x="302" y="2343"/>
                    </a:lnTo>
                    <a:lnTo>
                      <a:pt x="718" y="3231"/>
                    </a:lnTo>
                    <a:lnTo>
                      <a:pt x="1832" y="5705"/>
                    </a:lnTo>
                    <a:lnTo>
                      <a:pt x="3211" y="8803"/>
                    </a:lnTo>
                    <a:lnTo>
                      <a:pt x="3967" y="10484"/>
                    </a:lnTo>
                    <a:lnTo>
                      <a:pt x="4741" y="12203"/>
                    </a:lnTo>
                    <a:lnTo>
                      <a:pt x="5554" y="13904"/>
                    </a:lnTo>
                    <a:lnTo>
                      <a:pt x="6347" y="15528"/>
                    </a:lnTo>
                    <a:lnTo>
                      <a:pt x="7141" y="17058"/>
                    </a:lnTo>
                    <a:lnTo>
                      <a:pt x="7518" y="17757"/>
                    </a:lnTo>
                    <a:lnTo>
                      <a:pt x="7896" y="18418"/>
                    </a:lnTo>
                    <a:lnTo>
                      <a:pt x="8255" y="19042"/>
                    </a:lnTo>
                    <a:lnTo>
                      <a:pt x="8595" y="19608"/>
                    </a:lnTo>
                    <a:lnTo>
                      <a:pt x="8935" y="20100"/>
                    </a:lnTo>
                    <a:lnTo>
                      <a:pt x="9256" y="20534"/>
                    </a:lnTo>
                    <a:lnTo>
                      <a:pt x="9558" y="20912"/>
                    </a:lnTo>
                    <a:lnTo>
                      <a:pt x="9842" y="21195"/>
                    </a:lnTo>
                    <a:lnTo>
                      <a:pt x="9974" y="21309"/>
                    </a:lnTo>
                    <a:lnTo>
                      <a:pt x="10106" y="21403"/>
                    </a:lnTo>
                    <a:lnTo>
                      <a:pt x="10239" y="21460"/>
                    </a:lnTo>
                    <a:lnTo>
                      <a:pt x="10352" y="21516"/>
                    </a:lnTo>
                    <a:lnTo>
                      <a:pt x="10427" y="21535"/>
                    </a:lnTo>
                    <a:lnTo>
                      <a:pt x="10522" y="21535"/>
                    </a:lnTo>
                    <a:lnTo>
                      <a:pt x="10730" y="21498"/>
                    </a:lnTo>
                    <a:lnTo>
                      <a:pt x="10994" y="21422"/>
                    </a:lnTo>
                    <a:lnTo>
                      <a:pt x="11277" y="21309"/>
                    </a:lnTo>
                    <a:lnTo>
                      <a:pt x="11580" y="21157"/>
                    </a:lnTo>
                    <a:lnTo>
                      <a:pt x="11920" y="20969"/>
                    </a:lnTo>
                    <a:lnTo>
                      <a:pt x="12298" y="20723"/>
                    </a:lnTo>
                    <a:lnTo>
                      <a:pt x="12713" y="20477"/>
                    </a:lnTo>
                    <a:lnTo>
                      <a:pt x="13582" y="19854"/>
                    </a:lnTo>
                    <a:lnTo>
                      <a:pt x="14545" y="19136"/>
                    </a:lnTo>
                    <a:lnTo>
                      <a:pt x="15584" y="18343"/>
                    </a:lnTo>
                    <a:lnTo>
                      <a:pt x="16661" y="17455"/>
                    </a:lnTo>
                    <a:lnTo>
                      <a:pt x="17795" y="16529"/>
                    </a:lnTo>
                    <a:lnTo>
                      <a:pt x="18966" y="15566"/>
                    </a:lnTo>
                    <a:lnTo>
                      <a:pt x="21308" y="13582"/>
                    </a:lnTo>
                    <a:lnTo>
                      <a:pt x="23594" y="11675"/>
                    </a:lnTo>
                    <a:lnTo>
                      <a:pt x="24671" y="10787"/>
                    </a:lnTo>
                    <a:lnTo>
                      <a:pt x="25691" y="9956"/>
                    </a:lnTo>
                    <a:lnTo>
                      <a:pt x="23159" y="605"/>
                    </a:lnTo>
                    <a:lnTo>
                      <a:pt x="11561" y="13469"/>
                    </a:lnTo>
                    <a:lnTo>
                      <a:pt x="3929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32" name="Google Shape;3732;p54"/>
              <p:cNvSpPr/>
              <p:nvPr/>
            </p:nvSpPr>
            <p:spPr>
              <a:xfrm>
                <a:off x="4880600" y="1140600"/>
                <a:ext cx="230950" cy="345725"/>
              </a:xfrm>
              <a:custGeom>
                <a:avLst/>
                <a:gdLst/>
                <a:ahLst/>
                <a:cxnLst/>
                <a:rect l="l" t="t" r="r" b="b"/>
                <a:pathLst>
                  <a:path w="9238" h="13829" extrusionOk="0">
                    <a:moveTo>
                      <a:pt x="151" y="0"/>
                    </a:moveTo>
                    <a:lnTo>
                      <a:pt x="95" y="19"/>
                    </a:lnTo>
                    <a:lnTo>
                      <a:pt x="38" y="76"/>
                    </a:lnTo>
                    <a:lnTo>
                      <a:pt x="0" y="133"/>
                    </a:lnTo>
                    <a:lnTo>
                      <a:pt x="0" y="189"/>
                    </a:lnTo>
                    <a:lnTo>
                      <a:pt x="19" y="265"/>
                    </a:lnTo>
                    <a:lnTo>
                      <a:pt x="7651" y="13734"/>
                    </a:lnTo>
                    <a:lnTo>
                      <a:pt x="7707" y="13790"/>
                    </a:lnTo>
                    <a:lnTo>
                      <a:pt x="7783" y="13828"/>
                    </a:lnTo>
                    <a:lnTo>
                      <a:pt x="7802" y="13828"/>
                    </a:lnTo>
                    <a:lnTo>
                      <a:pt x="7859" y="13809"/>
                    </a:lnTo>
                    <a:lnTo>
                      <a:pt x="7915" y="13771"/>
                    </a:lnTo>
                    <a:lnTo>
                      <a:pt x="9200" y="12355"/>
                    </a:lnTo>
                    <a:lnTo>
                      <a:pt x="9237" y="12279"/>
                    </a:lnTo>
                    <a:lnTo>
                      <a:pt x="9237" y="12222"/>
                    </a:lnTo>
                    <a:lnTo>
                      <a:pt x="9237" y="12166"/>
                    </a:lnTo>
                    <a:lnTo>
                      <a:pt x="9181" y="12109"/>
                    </a:lnTo>
                    <a:lnTo>
                      <a:pt x="9124" y="12071"/>
                    </a:lnTo>
                    <a:lnTo>
                      <a:pt x="9067" y="12052"/>
                    </a:lnTo>
                    <a:lnTo>
                      <a:pt x="8992" y="12071"/>
                    </a:lnTo>
                    <a:lnTo>
                      <a:pt x="8935" y="12109"/>
                    </a:lnTo>
                    <a:lnTo>
                      <a:pt x="7821" y="13356"/>
                    </a:lnTo>
                    <a:lnTo>
                      <a:pt x="321" y="95"/>
                    </a:lnTo>
                    <a:lnTo>
                      <a:pt x="284" y="38"/>
                    </a:lnTo>
                    <a:lnTo>
                      <a:pt x="227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33" name="Google Shape;3733;p54"/>
              <p:cNvSpPr/>
              <p:nvPr/>
            </p:nvSpPr>
            <p:spPr>
              <a:xfrm>
                <a:off x="4782375" y="1184525"/>
                <a:ext cx="424100" cy="502975"/>
              </a:xfrm>
              <a:custGeom>
                <a:avLst/>
                <a:gdLst/>
                <a:ahLst/>
                <a:cxnLst/>
                <a:rect l="l" t="t" r="r" b="b"/>
                <a:pathLst>
                  <a:path w="16964" h="20119" extrusionOk="0">
                    <a:moveTo>
                      <a:pt x="151" y="0"/>
                    </a:moveTo>
                    <a:lnTo>
                      <a:pt x="94" y="19"/>
                    </a:lnTo>
                    <a:lnTo>
                      <a:pt x="38" y="76"/>
                    </a:lnTo>
                    <a:lnTo>
                      <a:pt x="0" y="132"/>
                    </a:lnTo>
                    <a:lnTo>
                      <a:pt x="0" y="189"/>
                    </a:lnTo>
                    <a:lnTo>
                      <a:pt x="19" y="265"/>
                    </a:lnTo>
                    <a:lnTo>
                      <a:pt x="170" y="548"/>
                    </a:lnTo>
                    <a:lnTo>
                      <a:pt x="359" y="907"/>
                    </a:lnTo>
                    <a:lnTo>
                      <a:pt x="831" y="1908"/>
                    </a:lnTo>
                    <a:lnTo>
                      <a:pt x="2078" y="4723"/>
                    </a:lnTo>
                    <a:lnTo>
                      <a:pt x="3325" y="7500"/>
                    </a:lnTo>
                    <a:lnTo>
                      <a:pt x="4553" y="10201"/>
                    </a:lnTo>
                    <a:lnTo>
                      <a:pt x="5138" y="11485"/>
                    </a:lnTo>
                    <a:lnTo>
                      <a:pt x="5743" y="12732"/>
                    </a:lnTo>
                    <a:lnTo>
                      <a:pt x="6309" y="13903"/>
                    </a:lnTo>
                    <a:lnTo>
                      <a:pt x="6876" y="15018"/>
                    </a:lnTo>
                    <a:lnTo>
                      <a:pt x="7424" y="16038"/>
                    </a:lnTo>
                    <a:lnTo>
                      <a:pt x="7934" y="16964"/>
                    </a:lnTo>
                    <a:lnTo>
                      <a:pt x="8444" y="17795"/>
                    </a:lnTo>
                    <a:lnTo>
                      <a:pt x="8916" y="18513"/>
                    </a:lnTo>
                    <a:lnTo>
                      <a:pt x="9124" y="18834"/>
                    </a:lnTo>
                    <a:lnTo>
                      <a:pt x="9351" y="19117"/>
                    </a:lnTo>
                    <a:lnTo>
                      <a:pt x="9558" y="19382"/>
                    </a:lnTo>
                    <a:lnTo>
                      <a:pt x="9766" y="19589"/>
                    </a:lnTo>
                    <a:lnTo>
                      <a:pt x="9955" y="19778"/>
                    </a:lnTo>
                    <a:lnTo>
                      <a:pt x="10144" y="19911"/>
                    </a:lnTo>
                    <a:lnTo>
                      <a:pt x="10314" y="20024"/>
                    </a:lnTo>
                    <a:lnTo>
                      <a:pt x="10484" y="20099"/>
                    </a:lnTo>
                    <a:lnTo>
                      <a:pt x="10654" y="20118"/>
                    </a:lnTo>
                    <a:lnTo>
                      <a:pt x="10824" y="20099"/>
                    </a:lnTo>
                    <a:lnTo>
                      <a:pt x="11032" y="20062"/>
                    </a:lnTo>
                    <a:lnTo>
                      <a:pt x="11259" y="19986"/>
                    </a:lnTo>
                    <a:lnTo>
                      <a:pt x="11504" y="19873"/>
                    </a:lnTo>
                    <a:lnTo>
                      <a:pt x="11788" y="19741"/>
                    </a:lnTo>
                    <a:lnTo>
                      <a:pt x="12090" y="19570"/>
                    </a:lnTo>
                    <a:lnTo>
                      <a:pt x="12430" y="19382"/>
                    </a:lnTo>
                    <a:lnTo>
                      <a:pt x="12808" y="19136"/>
                    </a:lnTo>
                    <a:lnTo>
                      <a:pt x="13620" y="18569"/>
                    </a:lnTo>
                    <a:lnTo>
                      <a:pt x="14583" y="17870"/>
                    </a:lnTo>
                    <a:lnTo>
                      <a:pt x="15679" y="17020"/>
                    </a:lnTo>
                    <a:lnTo>
                      <a:pt x="16907" y="16038"/>
                    </a:lnTo>
                    <a:lnTo>
                      <a:pt x="16945" y="15981"/>
                    </a:lnTo>
                    <a:lnTo>
                      <a:pt x="16963" y="15925"/>
                    </a:lnTo>
                    <a:lnTo>
                      <a:pt x="16963" y="15849"/>
                    </a:lnTo>
                    <a:lnTo>
                      <a:pt x="16926" y="15792"/>
                    </a:lnTo>
                    <a:lnTo>
                      <a:pt x="16888" y="15755"/>
                    </a:lnTo>
                    <a:lnTo>
                      <a:pt x="16812" y="15736"/>
                    </a:lnTo>
                    <a:lnTo>
                      <a:pt x="16756" y="15736"/>
                    </a:lnTo>
                    <a:lnTo>
                      <a:pt x="16680" y="15774"/>
                    </a:lnTo>
                    <a:lnTo>
                      <a:pt x="15320" y="16869"/>
                    </a:lnTo>
                    <a:lnTo>
                      <a:pt x="14432" y="17549"/>
                    </a:lnTo>
                    <a:lnTo>
                      <a:pt x="13488" y="18248"/>
                    </a:lnTo>
                    <a:lnTo>
                      <a:pt x="13034" y="18569"/>
                    </a:lnTo>
                    <a:lnTo>
                      <a:pt x="12581" y="18872"/>
                    </a:lnTo>
                    <a:lnTo>
                      <a:pt x="12146" y="19155"/>
                    </a:lnTo>
                    <a:lnTo>
                      <a:pt x="11731" y="19382"/>
                    </a:lnTo>
                    <a:lnTo>
                      <a:pt x="11372" y="19570"/>
                    </a:lnTo>
                    <a:lnTo>
                      <a:pt x="11051" y="19703"/>
                    </a:lnTo>
                    <a:lnTo>
                      <a:pt x="10900" y="19741"/>
                    </a:lnTo>
                    <a:lnTo>
                      <a:pt x="10786" y="19759"/>
                    </a:lnTo>
                    <a:lnTo>
                      <a:pt x="10673" y="19778"/>
                    </a:lnTo>
                    <a:lnTo>
                      <a:pt x="10579" y="19759"/>
                    </a:lnTo>
                    <a:lnTo>
                      <a:pt x="10409" y="19684"/>
                    </a:lnTo>
                    <a:lnTo>
                      <a:pt x="10220" y="19570"/>
                    </a:lnTo>
                    <a:lnTo>
                      <a:pt x="10031" y="19400"/>
                    </a:lnTo>
                    <a:lnTo>
                      <a:pt x="9842" y="19174"/>
                    </a:lnTo>
                    <a:lnTo>
                      <a:pt x="9615" y="18928"/>
                    </a:lnTo>
                    <a:lnTo>
                      <a:pt x="9388" y="18626"/>
                    </a:lnTo>
                    <a:lnTo>
                      <a:pt x="9162" y="18305"/>
                    </a:lnTo>
                    <a:lnTo>
                      <a:pt x="8916" y="17927"/>
                    </a:lnTo>
                    <a:lnTo>
                      <a:pt x="8406" y="17115"/>
                    </a:lnTo>
                    <a:lnTo>
                      <a:pt x="7877" y="16170"/>
                    </a:lnTo>
                    <a:lnTo>
                      <a:pt x="7329" y="15131"/>
                    </a:lnTo>
                    <a:lnTo>
                      <a:pt x="6763" y="14017"/>
                    </a:lnTo>
                    <a:lnTo>
                      <a:pt x="6177" y="12864"/>
                    </a:lnTo>
                    <a:lnTo>
                      <a:pt x="5592" y="11655"/>
                    </a:lnTo>
                    <a:lnTo>
                      <a:pt x="4458" y="9181"/>
                    </a:lnTo>
                    <a:lnTo>
                      <a:pt x="3362" y="6782"/>
                    </a:lnTo>
                    <a:lnTo>
                      <a:pt x="2399" y="4572"/>
                    </a:lnTo>
                    <a:lnTo>
                      <a:pt x="1133" y="1757"/>
                    </a:lnTo>
                    <a:lnTo>
                      <a:pt x="661" y="756"/>
                    </a:lnTo>
                    <a:lnTo>
                      <a:pt x="472" y="378"/>
                    </a:lnTo>
                    <a:lnTo>
                      <a:pt x="321" y="95"/>
                    </a:lnTo>
                    <a:lnTo>
                      <a:pt x="283" y="38"/>
                    </a:lnTo>
                    <a:lnTo>
                      <a:pt x="227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34" name="Google Shape;3734;p54"/>
              <p:cNvSpPr/>
              <p:nvPr/>
            </p:nvSpPr>
            <p:spPr>
              <a:xfrm>
                <a:off x="5102550" y="1152400"/>
                <a:ext cx="375475" cy="395300"/>
              </a:xfrm>
              <a:custGeom>
                <a:avLst/>
                <a:gdLst/>
                <a:ahLst/>
                <a:cxnLst/>
                <a:rect l="l" t="t" r="r" b="b"/>
                <a:pathLst>
                  <a:path w="15019" h="15812" extrusionOk="0">
                    <a:moveTo>
                      <a:pt x="10806" y="1"/>
                    </a:moveTo>
                    <a:lnTo>
                      <a:pt x="1" y="11637"/>
                    </a:lnTo>
                    <a:lnTo>
                      <a:pt x="5989" y="15812"/>
                    </a:lnTo>
                    <a:lnTo>
                      <a:pt x="7160" y="14905"/>
                    </a:lnTo>
                    <a:lnTo>
                      <a:pt x="8331" y="13979"/>
                    </a:lnTo>
                    <a:lnTo>
                      <a:pt x="8917" y="13507"/>
                    </a:lnTo>
                    <a:lnTo>
                      <a:pt x="9502" y="13035"/>
                    </a:lnTo>
                    <a:lnTo>
                      <a:pt x="10069" y="12525"/>
                    </a:lnTo>
                    <a:lnTo>
                      <a:pt x="10655" y="12015"/>
                    </a:lnTo>
                    <a:lnTo>
                      <a:pt x="11221" y="11467"/>
                    </a:lnTo>
                    <a:lnTo>
                      <a:pt x="11788" y="10881"/>
                    </a:lnTo>
                    <a:lnTo>
                      <a:pt x="12336" y="10277"/>
                    </a:lnTo>
                    <a:lnTo>
                      <a:pt x="12903" y="9635"/>
                    </a:lnTo>
                    <a:lnTo>
                      <a:pt x="13450" y="8955"/>
                    </a:lnTo>
                    <a:lnTo>
                      <a:pt x="13979" y="8218"/>
                    </a:lnTo>
                    <a:lnTo>
                      <a:pt x="14508" y="7443"/>
                    </a:lnTo>
                    <a:lnTo>
                      <a:pt x="15018" y="6612"/>
                    </a:lnTo>
                    <a:lnTo>
                      <a:pt x="10806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35" name="Google Shape;3735;p54"/>
              <p:cNvSpPr/>
              <p:nvPr/>
            </p:nvSpPr>
            <p:spPr>
              <a:xfrm>
                <a:off x="5372675" y="946025"/>
                <a:ext cx="571925" cy="782075"/>
              </a:xfrm>
              <a:custGeom>
                <a:avLst/>
                <a:gdLst/>
                <a:ahLst/>
                <a:cxnLst/>
                <a:rect l="l" t="t" r="r" b="b"/>
                <a:pathLst>
                  <a:path w="22877" h="31283" extrusionOk="0">
                    <a:moveTo>
                      <a:pt x="8596" y="1"/>
                    </a:moveTo>
                    <a:lnTo>
                      <a:pt x="8596" y="7557"/>
                    </a:lnTo>
                    <a:lnTo>
                      <a:pt x="1" y="8256"/>
                    </a:lnTo>
                    <a:lnTo>
                      <a:pt x="1569" y="15094"/>
                    </a:lnTo>
                    <a:lnTo>
                      <a:pt x="1493" y="15585"/>
                    </a:lnTo>
                    <a:lnTo>
                      <a:pt x="1304" y="16700"/>
                    </a:lnTo>
                    <a:lnTo>
                      <a:pt x="1210" y="17361"/>
                    </a:lnTo>
                    <a:lnTo>
                      <a:pt x="1134" y="18003"/>
                    </a:lnTo>
                    <a:lnTo>
                      <a:pt x="1115" y="18305"/>
                    </a:lnTo>
                    <a:lnTo>
                      <a:pt x="1115" y="18570"/>
                    </a:lnTo>
                    <a:lnTo>
                      <a:pt x="1115" y="18815"/>
                    </a:lnTo>
                    <a:lnTo>
                      <a:pt x="1153" y="19004"/>
                    </a:lnTo>
                    <a:lnTo>
                      <a:pt x="1191" y="19193"/>
                    </a:lnTo>
                    <a:lnTo>
                      <a:pt x="1285" y="19382"/>
                    </a:lnTo>
                    <a:lnTo>
                      <a:pt x="1380" y="19571"/>
                    </a:lnTo>
                    <a:lnTo>
                      <a:pt x="1512" y="19779"/>
                    </a:lnTo>
                    <a:lnTo>
                      <a:pt x="1663" y="19986"/>
                    </a:lnTo>
                    <a:lnTo>
                      <a:pt x="1814" y="20175"/>
                    </a:lnTo>
                    <a:lnTo>
                      <a:pt x="2154" y="20572"/>
                    </a:lnTo>
                    <a:lnTo>
                      <a:pt x="2494" y="20912"/>
                    </a:lnTo>
                    <a:lnTo>
                      <a:pt x="2778" y="21177"/>
                    </a:lnTo>
                    <a:lnTo>
                      <a:pt x="3042" y="21441"/>
                    </a:lnTo>
                    <a:lnTo>
                      <a:pt x="5328" y="31283"/>
                    </a:lnTo>
                    <a:lnTo>
                      <a:pt x="17550" y="31283"/>
                    </a:lnTo>
                    <a:lnTo>
                      <a:pt x="22877" y="8256"/>
                    </a:lnTo>
                    <a:lnTo>
                      <a:pt x="14282" y="7557"/>
                    </a:lnTo>
                    <a:lnTo>
                      <a:pt x="14282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36" name="Google Shape;3736;p54"/>
              <p:cNvSpPr/>
              <p:nvPr/>
            </p:nvSpPr>
            <p:spPr>
              <a:xfrm>
                <a:off x="5372675" y="1134925"/>
                <a:ext cx="571925" cy="743350"/>
              </a:xfrm>
              <a:custGeom>
                <a:avLst/>
                <a:gdLst/>
                <a:ahLst/>
                <a:cxnLst/>
                <a:rect l="l" t="t" r="r" b="b"/>
                <a:pathLst>
                  <a:path w="22877" h="29734" extrusionOk="0">
                    <a:moveTo>
                      <a:pt x="8596" y="1"/>
                    </a:moveTo>
                    <a:lnTo>
                      <a:pt x="1" y="700"/>
                    </a:lnTo>
                    <a:lnTo>
                      <a:pt x="284" y="2116"/>
                    </a:lnTo>
                    <a:lnTo>
                      <a:pt x="662" y="3779"/>
                    </a:lnTo>
                    <a:lnTo>
                      <a:pt x="1096" y="5592"/>
                    </a:lnTo>
                    <a:lnTo>
                      <a:pt x="1569" y="7538"/>
                    </a:lnTo>
                    <a:lnTo>
                      <a:pt x="1436" y="8086"/>
                    </a:lnTo>
                    <a:lnTo>
                      <a:pt x="1285" y="8671"/>
                    </a:lnTo>
                    <a:lnTo>
                      <a:pt x="1134" y="9370"/>
                    </a:lnTo>
                    <a:lnTo>
                      <a:pt x="983" y="10107"/>
                    </a:lnTo>
                    <a:lnTo>
                      <a:pt x="870" y="10806"/>
                    </a:lnTo>
                    <a:lnTo>
                      <a:pt x="832" y="11127"/>
                    </a:lnTo>
                    <a:lnTo>
                      <a:pt x="813" y="11429"/>
                    </a:lnTo>
                    <a:lnTo>
                      <a:pt x="813" y="11675"/>
                    </a:lnTo>
                    <a:lnTo>
                      <a:pt x="832" y="11864"/>
                    </a:lnTo>
                    <a:lnTo>
                      <a:pt x="889" y="12053"/>
                    </a:lnTo>
                    <a:lnTo>
                      <a:pt x="983" y="12279"/>
                    </a:lnTo>
                    <a:lnTo>
                      <a:pt x="1115" y="12525"/>
                    </a:lnTo>
                    <a:lnTo>
                      <a:pt x="1285" y="12771"/>
                    </a:lnTo>
                    <a:lnTo>
                      <a:pt x="1682" y="13318"/>
                    </a:lnTo>
                    <a:lnTo>
                      <a:pt x="2117" y="13885"/>
                    </a:lnTo>
                    <a:lnTo>
                      <a:pt x="2551" y="14376"/>
                    </a:lnTo>
                    <a:lnTo>
                      <a:pt x="2929" y="14811"/>
                    </a:lnTo>
                    <a:lnTo>
                      <a:pt x="3288" y="15188"/>
                    </a:lnTo>
                    <a:lnTo>
                      <a:pt x="5233" y="23727"/>
                    </a:lnTo>
                    <a:lnTo>
                      <a:pt x="1739" y="28676"/>
                    </a:lnTo>
                    <a:lnTo>
                      <a:pt x="10296" y="29526"/>
                    </a:lnTo>
                    <a:lnTo>
                      <a:pt x="11184" y="26164"/>
                    </a:lnTo>
                    <a:lnTo>
                      <a:pt x="11807" y="29734"/>
                    </a:lnTo>
                    <a:lnTo>
                      <a:pt x="21800" y="28714"/>
                    </a:lnTo>
                    <a:lnTo>
                      <a:pt x="17550" y="23727"/>
                    </a:lnTo>
                    <a:lnTo>
                      <a:pt x="17720" y="23066"/>
                    </a:lnTo>
                    <a:lnTo>
                      <a:pt x="17909" y="22405"/>
                    </a:lnTo>
                    <a:lnTo>
                      <a:pt x="18305" y="21101"/>
                    </a:lnTo>
                    <a:lnTo>
                      <a:pt x="18721" y="19854"/>
                    </a:lnTo>
                    <a:lnTo>
                      <a:pt x="19155" y="18626"/>
                    </a:lnTo>
                    <a:lnTo>
                      <a:pt x="20043" y="16190"/>
                    </a:lnTo>
                    <a:lnTo>
                      <a:pt x="20478" y="14943"/>
                    </a:lnTo>
                    <a:lnTo>
                      <a:pt x="20912" y="13677"/>
                    </a:lnTo>
                    <a:lnTo>
                      <a:pt x="21309" y="12355"/>
                    </a:lnTo>
                    <a:lnTo>
                      <a:pt x="21498" y="11675"/>
                    </a:lnTo>
                    <a:lnTo>
                      <a:pt x="21687" y="10976"/>
                    </a:lnTo>
                    <a:lnTo>
                      <a:pt x="21857" y="10258"/>
                    </a:lnTo>
                    <a:lnTo>
                      <a:pt x="22027" y="9521"/>
                    </a:lnTo>
                    <a:lnTo>
                      <a:pt x="22178" y="8766"/>
                    </a:lnTo>
                    <a:lnTo>
                      <a:pt x="22329" y="7991"/>
                    </a:lnTo>
                    <a:lnTo>
                      <a:pt x="22442" y="7179"/>
                    </a:lnTo>
                    <a:lnTo>
                      <a:pt x="22556" y="6348"/>
                    </a:lnTo>
                    <a:lnTo>
                      <a:pt x="22669" y="5498"/>
                    </a:lnTo>
                    <a:lnTo>
                      <a:pt x="22745" y="4591"/>
                    </a:lnTo>
                    <a:lnTo>
                      <a:pt x="22801" y="3684"/>
                    </a:lnTo>
                    <a:lnTo>
                      <a:pt x="22858" y="2721"/>
                    </a:lnTo>
                    <a:lnTo>
                      <a:pt x="22877" y="1720"/>
                    </a:lnTo>
                    <a:lnTo>
                      <a:pt x="22877" y="700"/>
                    </a:lnTo>
                    <a:lnTo>
                      <a:pt x="14282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37" name="Google Shape;3737;p54"/>
              <p:cNvSpPr/>
              <p:nvPr/>
            </p:nvSpPr>
            <p:spPr>
              <a:xfrm>
                <a:off x="5394875" y="1285100"/>
                <a:ext cx="21275" cy="94475"/>
              </a:xfrm>
              <a:custGeom>
                <a:avLst/>
                <a:gdLst/>
                <a:ahLst/>
                <a:cxnLst/>
                <a:rect l="l" t="t" r="r" b="b"/>
                <a:pathLst>
                  <a:path w="851" h="3779" extrusionOk="0">
                    <a:moveTo>
                      <a:pt x="341" y="1"/>
                    </a:moveTo>
                    <a:lnTo>
                      <a:pt x="265" y="39"/>
                    </a:lnTo>
                    <a:lnTo>
                      <a:pt x="227" y="76"/>
                    </a:lnTo>
                    <a:lnTo>
                      <a:pt x="208" y="152"/>
                    </a:lnTo>
                    <a:lnTo>
                      <a:pt x="208" y="209"/>
                    </a:lnTo>
                    <a:lnTo>
                      <a:pt x="511" y="1531"/>
                    </a:lnTo>
                    <a:lnTo>
                      <a:pt x="303" y="2343"/>
                    </a:lnTo>
                    <a:lnTo>
                      <a:pt x="1" y="3571"/>
                    </a:lnTo>
                    <a:lnTo>
                      <a:pt x="1" y="3647"/>
                    </a:lnTo>
                    <a:lnTo>
                      <a:pt x="38" y="3703"/>
                    </a:lnTo>
                    <a:lnTo>
                      <a:pt x="76" y="3760"/>
                    </a:lnTo>
                    <a:lnTo>
                      <a:pt x="133" y="3779"/>
                    </a:lnTo>
                    <a:lnTo>
                      <a:pt x="227" y="3779"/>
                    </a:lnTo>
                    <a:lnTo>
                      <a:pt x="284" y="3741"/>
                    </a:lnTo>
                    <a:lnTo>
                      <a:pt x="322" y="3703"/>
                    </a:lnTo>
                    <a:lnTo>
                      <a:pt x="341" y="3647"/>
                    </a:lnTo>
                    <a:lnTo>
                      <a:pt x="681" y="2305"/>
                    </a:lnTo>
                    <a:lnTo>
                      <a:pt x="851" y="1588"/>
                    </a:lnTo>
                    <a:lnTo>
                      <a:pt x="851" y="1493"/>
                    </a:lnTo>
                    <a:lnTo>
                      <a:pt x="548" y="133"/>
                    </a:lnTo>
                    <a:lnTo>
                      <a:pt x="511" y="76"/>
                    </a:lnTo>
                    <a:lnTo>
                      <a:pt x="473" y="39"/>
                    </a:lnTo>
                    <a:lnTo>
                      <a:pt x="397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38" name="Google Shape;3738;p54"/>
              <p:cNvSpPr/>
              <p:nvPr/>
            </p:nvSpPr>
            <p:spPr>
              <a:xfrm>
                <a:off x="5326875" y="310850"/>
                <a:ext cx="599325" cy="738150"/>
              </a:xfrm>
              <a:custGeom>
                <a:avLst/>
                <a:gdLst/>
                <a:ahLst/>
                <a:cxnLst/>
                <a:rect l="l" t="t" r="r" b="b"/>
                <a:pathLst>
                  <a:path w="23973" h="29526" extrusionOk="0">
                    <a:moveTo>
                      <a:pt x="11505" y="0"/>
                    </a:moveTo>
                    <a:lnTo>
                      <a:pt x="10995" y="19"/>
                    </a:lnTo>
                    <a:lnTo>
                      <a:pt x="10503" y="38"/>
                    </a:lnTo>
                    <a:lnTo>
                      <a:pt x="10031" y="76"/>
                    </a:lnTo>
                    <a:lnTo>
                      <a:pt x="9559" y="113"/>
                    </a:lnTo>
                    <a:lnTo>
                      <a:pt x="9106" y="170"/>
                    </a:lnTo>
                    <a:lnTo>
                      <a:pt x="8671" y="246"/>
                    </a:lnTo>
                    <a:lnTo>
                      <a:pt x="8255" y="340"/>
                    </a:lnTo>
                    <a:lnTo>
                      <a:pt x="7840" y="435"/>
                    </a:lnTo>
                    <a:lnTo>
                      <a:pt x="7443" y="548"/>
                    </a:lnTo>
                    <a:lnTo>
                      <a:pt x="7065" y="661"/>
                    </a:lnTo>
                    <a:lnTo>
                      <a:pt x="6688" y="793"/>
                    </a:lnTo>
                    <a:lnTo>
                      <a:pt x="6348" y="945"/>
                    </a:lnTo>
                    <a:lnTo>
                      <a:pt x="5989" y="1096"/>
                    </a:lnTo>
                    <a:lnTo>
                      <a:pt x="5668" y="1247"/>
                    </a:lnTo>
                    <a:lnTo>
                      <a:pt x="5346" y="1417"/>
                    </a:lnTo>
                    <a:lnTo>
                      <a:pt x="5025" y="1587"/>
                    </a:lnTo>
                    <a:lnTo>
                      <a:pt x="4742" y="1776"/>
                    </a:lnTo>
                    <a:lnTo>
                      <a:pt x="4459" y="1965"/>
                    </a:lnTo>
                    <a:lnTo>
                      <a:pt x="4175" y="2172"/>
                    </a:lnTo>
                    <a:lnTo>
                      <a:pt x="3911" y="2380"/>
                    </a:lnTo>
                    <a:lnTo>
                      <a:pt x="3665" y="2588"/>
                    </a:lnTo>
                    <a:lnTo>
                      <a:pt x="3420" y="2815"/>
                    </a:lnTo>
                    <a:lnTo>
                      <a:pt x="2966" y="3268"/>
                    </a:lnTo>
                    <a:lnTo>
                      <a:pt x="2551" y="3740"/>
                    </a:lnTo>
                    <a:lnTo>
                      <a:pt x="2192" y="4232"/>
                    </a:lnTo>
                    <a:lnTo>
                      <a:pt x="1852" y="4723"/>
                    </a:lnTo>
                    <a:lnTo>
                      <a:pt x="1549" y="5233"/>
                    </a:lnTo>
                    <a:lnTo>
                      <a:pt x="1266" y="5743"/>
                    </a:lnTo>
                    <a:lnTo>
                      <a:pt x="1039" y="6272"/>
                    </a:lnTo>
                    <a:lnTo>
                      <a:pt x="832" y="6782"/>
                    </a:lnTo>
                    <a:lnTo>
                      <a:pt x="643" y="7292"/>
                    </a:lnTo>
                    <a:lnTo>
                      <a:pt x="492" y="7783"/>
                    </a:lnTo>
                    <a:lnTo>
                      <a:pt x="359" y="8274"/>
                    </a:lnTo>
                    <a:lnTo>
                      <a:pt x="246" y="8765"/>
                    </a:lnTo>
                    <a:lnTo>
                      <a:pt x="170" y="9219"/>
                    </a:lnTo>
                    <a:lnTo>
                      <a:pt x="95" y="9653"/>
                    </a:lnTo>
                    <a:lnTo>
                      <a:pt x="57" y="10069"/>
                    </a:lnTo>
                    <a:lnTo>
                      <a:pt x="19" y="10446"/>
                    </a:lnTo>
                    <a:lnTo>
                      <a:pt x="0" y="10805"/>
                    </a:lnTo>
                    <a:lnTo>
                      <a:pt x="0" y="11126"/>
                    </a:lnTo>
                    <a:lnTo>
                      <a:pt x="19" y="11637"/>
                    </a:lnTo>
                    <a:lnTo>
                      <a:pt x="19" y="11901"/>
                    </a:lnTo>
                    <a:lnTo>
                      <a:pt x="57" y="12184"/>
                    </a:lnTo>
                    <a:lnTo>
                      <a:pt x="152" y="12808"/>
                    </a:lnTo>
                    <a:lnTo>
                      <a:pt x="303" y="13469"/>
                    </a:lnTo>
                    <a:lnTo>
                      <a:pt x="454" y="14130"/>
                    </a:lnTo>
                    <a:lnTo>
                      <a:pt x="586" y="14791"/>
                    </a:lnTo>
                    <a:lnTo>
                      <a:pt x="699" y="15415"/>
                    </a:lnTo>
                    <a:lnTo>
                      <a:pt x="756" y="15679"/>
                    </a:lnTo>
                    <a:lnTo>
                      <a:pt x="775" y="15944"/>
                    </a:lnTo>
                    <a:lnTo>
                      <a:pt x="794" y="16170"/>
                    </a:lnTo>
                    <a:lnTo>
                      <a:pt x="775" y="16378"/>
                    </a:lnTo>
                    <a:lnTo>
                      <a:pt x="756" y="16567"/>
                    </a:lnTo>
                    <a:lnTo>
                      <a:pt x="699" y="16812"/>
                    </a:lnTo>
                    <a:lnTo>
                      <a:pt x="567" y="17379"/>
                    </a:lnTo>
                    <a:lnTo>
                      <a:pt x="397" y="18059"/>
                    </a:lnTo>
                    <a:lnTo>
                      <a:pt x="322" y="18437"/>
                    </a:lnTo>
                    <a:lnTo>
                      <a:pt x="246" y="18834"/>
                    </a:lnTo>
                    <a:lnTo>
                      <a:pt x="189" y="19230"/>
                    </a:lnTo>
                    <a:lnTo>
                      <a:pt x="152" y="19665"/>
                    </a:lnTo>
                    <a:lnTo>
                      <a:pt x="133" y="20099"/>
                    </a:lnTo>
                    <a:lnTo>
                      <a:pt x="133" y="20534"/>
                    </a:lnTo>
                    <a:lnTo>
                      <a:pt x="170" y="20968"/>
                    </a:lnTo>
                    <a:lnTo>
                      <a:pt x="246" y="21422"/>
                    </a:lnTo>
                    <a:lnTo>
                      <a:pt x="359" y="21856"/>
                    </a:lnTo>
                    <a:lnTo>
                      <a:pt x="435" y="22083"/>
                    </a:lnTo>
                    <a:lnTo>
                      <a:pt x="510" y="22310"/>
                    </a:lnTo>
                    <a:lnTo>
                      <a:pt x="775" y="22838"/>
                    </a:lnTo>
                    <a:lnTo>
                      <a:pt x="1058" y="23330"/>
                    </a:lnTo>
                    <a:lnTo>
                      <a:pt x="1361" y="23821"/>
                    </a:lnTo>
                    <a:lnTo>
                      <a:pt x="1682" y="24274"/>
                    </a:lnTo>
                    <a:lnTo>
                      <a:pt x="2003" y="24709"/>
                    </a:lnTo>
                    <a:lnTo>
                      <a:pt x="2343" y="25124"/>
                    </a:lnTo>
                    <a:lnTo>
                      <a:pt x="2702" y="25502"/>
                    </a:lnTo>
                    <a:lnTo>
                      <a:pt x="3061" y="25880"/>
                    </a:lnTo>
                    <a:lnTo>
                      <a:pt x="3420" y="26220"/>
                    </a:lnTo>
                    <a:lnTo>
                      <a:pt x="3797" y="26560"/>
                    </a:lnTo>
                    <a:lnTo>
                      <a:pt x="4156" y="26862"/>
                    </a:lnTo>
                    <a:lnTo>
                      <a:pt x="4534" y="27145"/>
                    </a:lnTo>
                    <a:lnTo>
                      <a:pt x="4912" y="27429"/>
                    </a:lnTo>
                    <a:lnTo>
                      <a:pt x="5309" y="27674"/>
                    </a:lnTo>
                    <a:lnTo>
                      <a:pt x="5686" y="27901"/>
                    </a:lnTo>
                    <a:lnTo>
                      <a:pt x="6064" y="28128"/>
                    </a:lnTo>
                    <a:lnTo>
                      <a:pt x="6423" y="28317"/>
                    </a:lnTo>
                    <a:lnTo>
                      <a:pt x="6801" y="28506"/>
                    </a:lnTo>
                    <a:lnTo>
                      <a:pt x="7160" y="28657"/>
                    </a:lnTo>
                    <a:lnTo>
                      <a:pt x="7500" y="28808"/>
                    </a:lnTo>
                    <a:lnTo>
                      <a:pt x="8180" y="29072"/>
                    </a:lnTo>
                    <a:lnTo>
                      <a:pt x="8822" y="29261"/>
                    </a:lnTo>
                    <a:lnTo>
                      <a:pt x="9389" y="29393"/>
                    </a:lnTo>
                    <a:lnTo>
                      <a:pt x="9880" y="29488"/>
                    </a:lnTo>
                    <a:lnTo>
                      <a:pt x="10296" y="29526"/>
                    </a:lnTo>
                    <a:lnTo>
                      <a:pt x="10636" y="29526"/>
                    </a:lnTo>
                    <a:lnTo>
                      <a:pt x="10938" y="29488"/>
                    </a:lnTo>
                    <a:lnTo>
                      <a:pt x="11316" y="29412"/>
                    </a:lnTo>
                    <a:lnTo>
                      <a:pt x="11769" y="29299"/>
                    </a:lnTo>
                    <a:lnTo>
                      <a:pt x="12260" y="29148"/>
                    </a:lnTo>
                    <a:lnTo>
                      <a:pt x="12789" y="28978"/>
                    </a:lnTo>
                    <a:lnTo>
                      <a:pt x="13375" y="28751"/>
                    </a:lnTo>
                    <a:lnTo>
                      <a:pt x="13960" y="28506"/>
                    </a:lnTo>
                    <a:lnTo>
                      <a:pt x="14584" y="28241"/>
                    </a:lnTo>
                    <a:lnTo>
                      <a:pt x="15226" y="27920"/>
                    </a:lnTo>
                    <a:lnTo>
                      <a:pt x="15868" y="27580"/>
                    </a:lnTo>
                    <a:lnTo>
                      <a:pt x="16511" y="27221"/>
                    </a:lnTo>
                    <a:lnTo>
                      <a:pt x="17134" y="26843"/>
                    </a:lnTo>
                    <a:lnTo>
                      <a:pt x="17757" y="26409"/>
                    </a:lnTo>
                    <a:lnTo>
                      <a:pt x="18324" y="25974"/>
                    </a:lnTo>
                    <a:lnTo>
                      <a:pt x="18891" y="25502"/>
                    </a:lnTo>
                    <a:lnTo>
                      <a:pt x="19136" y="25275"/>
                    </a:lnTo>
                    <a:lnTo>
                      <a:pt x="19382" y="25030"/>
                    </a:lnTo>
                    <a:lnTo>
                      <a:pt x="19627" y="24765"/>
                    </a:lnTo>
                    <a:lnTo>
                      <a:pt x="19873" y="24482"/>
                    </a:lnTo>
                    <a:lnTo>
                      <a:pt x="20100" y="24161"/>
                    </a:lnTo>
                    <a:lnTo>
                      <a:pt x="20326" y="23840"/>
                    </a:lnTo>
                    <a:lnTo>
                      <a:pt x="20534" y="23481"/>
                    </a:lnTo>
                    <a:lnTo>
                      <a:pt x="20761" y="23122"/>
                    </a:lnTo>
                    <a:lnTo>
                      <a:pt x="20969" y="22744"/>
                    </a:lnTo>
                    <a:lnTo>
                      <a:pt x="21176" y="22347"/>
                    </a:lnTo>
                    <a:lnTo>
                      <a:pt x="21554" y="21516"/>
                    </a:lnTo>
                    <a:lnTo>
                      <a:pt x="21913" y="20666"/>
                    </a:lnTo>
                    <a:lnTo>
                      <a:pt x="22253" y="19797"/>
                    </a:lnTo>
                    <a:lnTo>
                      <a:pt x="22574" y="18909"/>
                    </a:lnTo>
                    <a:lnTo>
                      <a:pt x="22858" y="18040"/>
                    </a:lnTo>
                    <a:lnTo>
                      <a:pt x="23103" y="17190"/>
                    </a:lnTo>
                    <a:lnTo>
                      <a:pt x="23330" y="16378"/>
                    </a:lnTo>
                    <a:lnTo>
                      <a:pt x="23519" y="15622"/>
                    </a:lnTo>
                    <a:lnTo>
                      <a:pt x="23670" y="14923"/>
                    </a:lnTo>
                    <a:lnTo>
                      <a:pt x="23802" y="14319"/>
                    </a:lnTo>
                    <a:lnTo>
                      <a:pt x="23897" y="13790"/>
                    </a:lnTo>
                    <a:lnTo>
                      <a:pt x="23934" y="13374"/>
                    </a:lnTo>
                    <a:lnTo>
                      <a:pt x="23972" y="12921"/>
                    </a:lnTo>
                    <a:lnTo>
                      <a:pt x="23972" y="12298"/>
                    </a:lnTo>
                    <a:lnTo>
                      <a:pt x="23953" y="11504"/>
                    </a:lnTo>
                    <a:lnTo>
                      <a:pt x="23915" y="11070"/>
                    </a:lnTo>
                    <a:lnTo>
                      <a:pt x="23878" y="10598"/>
                    </a:lnTo>
                    <a:lnTo>
                      <a:pt x="23821" y="10106"/>
                    </a:lnTo>
                    <a:lnTo>
                      <a:pt x="23727" y="9577"/>
                    </a:lnTo>
                    <a:lnTo>
                      <a:pt x="23632" y="9049"/>
                    </a:lnTo>
                    <a:lnTo>
                      <a:pt x="23500" y="8501"/>
                    </a:lnTo>
                    <a:lnTo>
                      <a:pt x="23330" y="7953"/>
                    </a:lnTo>
                    <a:lnTo>
                      <a:pt x="23160" y="7386"/>
                    </a:lnTo>
                    <a:lnTo>
                      <a:pt x="22933" y="6820"/>
                    </a:lnTo>
                    <a:lnTo>
                      <a:pt x="22688" y="6253"/>
                    </a:lnTo>
                    <a:lnTo>
                      <a:pt x="22404" y="5686"/>
                    </a:lnTo>
                    <a:lnTo>
                      <a:pt x="22102" y="5138"/>
                    </a:lnTo>
                    <a:lnTo>
                      <a:pt x="21743" y="4590"/>
                    </a:lnTo>
                    <a:lnTo>
                      <a:pt x="21346" y="4062"/>
                    </a:lnTo>
                    <a:lnTo>
                      <a:pt x="21120" y="3797"/>
                    </a:lnTo>
                    <a:lnTo>
                      <a:pt x="20893" y="3533"/>
                    </a:lnTo>
                    <a:lnTo>
                      <a:pt x="20666" y="3287"/>
                    </a:lnTo>
                    <a:lnTo>
                      <a:pt x="20402" y="3041"/>
                    </a:lnTo>
                    <a:lnTo>
                      <a:pt x="20156" y="2815"/>
                    </a:lnTo>
                    <a:lnTo>
                      <a:pt x="19873" y="2569"/>
                    </a:lnTo>
                    <a:lnTo>
                      <a:pt x="19590" y="2361"/>
                    </a:lnTo>
                    <a:lnTo>
                      <a:pt x="19287" y="2135"/>
                    </a:lnTo>
                    <a:lnTo>
                      <a:pt x="18985" y="1927"/>
                    </a:lnTo>
                    <a:lnTo>
                      <a:pt x="18645" y="1738"/>
                    </a:lnTo>
                    <a:lnTo>
                      <a:pt x="18324" y="1530"/>
                    </a:lnTo>
                    <a:lnTo>
                      <a:pt x="17965" y="1360"/>
                    </a:lnTo>
                    <a:lnTo>
                      <a:pt x="17606" y="1190"/>
                    </a:lnTo>
                    <a:lnTo>
                      <a:pt x="17209" y="1020"/>
                    </a:lnTo>
                    <a:lnTo>
                      <a:pt x="16813" y="869"/>
                    </a:lnTo>
                    <a:lnTo>
                      <a:pt x="16416" y="718"/>
                    </a:lnTo>
                    <a:lnTo>
                      <a:pt x="15982" y="605"/>
                    </a:lnTo>
                    <a:lnTo>
                      <a:pt x="15547" y="472"/>
                    </a:lnTo>
                    <a:lnTo>
                      <a:pt x="15094" y="378"/>
                    </a:lnTo>
                    <a:lnTo>
                      <a:pt x="14621" y="283"/>
                    </a:lnTo>
                    <a:lnTo>
                      <a:pt x="14130" y="189"/>
                    </a:lnTo>
                    <a:lnTo>
                      <a:pt x="13620" y="132"/>
                    </a:lnTo>
                    <a:lnTo>
                      <a:pt x="13110" y="76"/>
                    </a:lnTo>
                    <a:lnTo>
                      <a:pt x="12562" y="38"/>
                    </a:lnTo>
                    <a:lnTo>
                      <a:pt x="12034" y="19"/>
                    </a:lnTo>
                    <a:lnTo>
                      <a:pt x="11505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39" name="Google Shape;3739;p54"/>
              <p:cNvSpPr/>
              <p:nvPr/>
            </p:nvSpPr>
            <p:spPr>
              <a:xfrm>
                <a:off x="5326875" y="310850"/>
                <a:ext cx="599325" cy="738150"/>
              </a:xfrm>
              <a:custGeom>
                <a:avLst/>
                <a:gdLst/>
                <a:ahLst/>
                <a:cxnLst/>
                <a:rect l="l" t="t" r="r" b="b"/>
                <a:pathLst>
                  <a:path w="23973" h="29526" fill="none" extrusionOk="0">
                    <a:moveTo>
                      <a:pt x="10636" y="29526"/>
                    </a:moveTo>
                    <a:lnTo>
                      <a:pt x="10636" y="29526"/>
                    </a:lnTo>
                    <a:lnTo>
                      <a:pt x="10938" y="29488"/>
                    </a:lnTo>
                    <a:lnTo>
                      <a:pt x="11316" y="29412"/>
                    </a:lnTo>
                    <a:lnTo>
                      <a:pt x="11769" y="29299"/>
                    </a:lnTo>
                    <a:lnTo>
                      <a:pt x="12260" y="29148"/>
                    </a:lnTo>
                    <a:lnTo>
                      <a:pt x="12789" y="28978"/>
                    </a:lnTo>
                    <a:lnTo>
                      <a:pt x="13375" y="28751"/>
                    </a:lnTo>
                    <a:lnTo>
                      <a:pt x="13960" y="28506"/>
                    </a:lnTo>
                    <a:lnTo>
                      <a:pt x="14584" y="28241"/>
                    </a:lnTo>
                    <a:lnTo>
                      <a:pt x="15226" y="27920"/>
                    </a:lnTo>
                    <a:lnTo>
                      <a:pt x="15868" y="27580"/>
                    </a:lnTo>
                    <a:lnTo>
                      <a:pt x="16511" y="27221"/>
                    </a:lnTo>
                    <a:lnTo>
                      <a:pt x="17134" y="26843"/>
                    </a:lnTo>
                    <a:lnTo>
                      <a:pt x="17757" y="26409"/>
                    </a:lnTo>
                    <a:lnTo>
                      <a:pt x="18324" y="25974"/>
                    </a:lnTo>
                    <a:lnTo>
                      <a:pt x="18891" y="25502"/>
                    </a:lnTo>
                    <a:lnTo>
                      <a:pt x="19136" y="25275"/>
                    </a:lnTo>
                    <a:lnTo>
                      <a:pt x="19382" y="25030"/>
                    </a:lnTo>
                    <a:lnTo>
                      <a:pt x="19382" y="25030"/>
                    </a:lnTo>
                    <a:lnTo>
                      <a:pt x="19627" y="24765"/>
                    </a:lnTo>
                    <a:lnTo>
                      <a:pt x="19873" y="24482"/>
                    </a:lnTo>
                    <a:lnTo>
                      <a:pt x="20100" y="24161"/>
                    </a:lnTo>
                    <a:lnTo>
                      <a:pt x="20326" y="23840"/>
                    </a:lnTo>
                    <a:lnTo>
                      <a:pt x="20534" y="23481"/>
                    </a:lnTo>
                    <a:lnTo>
                      <a:pt x="20761" y="23122"/>
                    </a:lnTo>
                    <a:lnTo>
                      <a:pt x="20969" y="22744"/>
                    </a:lnTo>
                    <a:lnTo>
                      <a:pt x="21176" y="22347"/>
                    </a:lnTo>
                    <a:lnTo>
                      <a:pt x="21554" y="21516"/>
                    </a:lnTo>
                    <a:lnTo>
                      <a:pt x="21913" y="20666"/>
                    </a:lnTo>
                    <a:lnTo>
                      <a:pt x="22253" y="19797"/>
                    </a:lnTo>
                    <a:lnTo>
                      <a:pt x="22574" y="18909"/>
                    </a:lnTo>
                    <a:lnTo>
                      <a:pt x="22858" y="18040"/>
                    </a:lnTo>
                    <a:lnTo>
                      <a:pt x="23103" y="17190"/>
                    </a:lnTo>
                    <a:lnTo>
                      <a:pt x="23330" y="16378"/>
                    </a:lnTo>
                    <a:lnTo>
                      <a:pt x="23519" y="15622"/>
                    </a:lnTo>
                    <a:lnTo>
                      <a:pt x="23670" y="14923"/>
                    </a:lnTo>
                    <a:lnTo>
                      <a:pt x="23802" y="14319"/>
                    </a:lnTo>
                    <a:lnTo>
                      <a:pt x="23897" y="13790"/>
                    </a:lnTo>
                    <a:lnTo>
                      <a:pt x="23934" y="13374"/>
                    </a:lnTo>
                    <a:lnTo>
                      <a:pt x="23934" y="13374"/>
                    </a:lnTo>
                    <a:lnTo>
                      <a:pt x="23972" y="12921"/>
                    </a:lnTo>
                    <a:lnTo>
                      <a:pt x="23972" y="12298"/>
                    </a:lnTo>
                    <a:lnTo>
                      <a:pt x="23953" y="11504"/>
                    </a:lnTo>
                    <a:lnTo>
                      <a:pt x="23915" y="11070"/>
                    </a:lnTo>
                    <a:lnTo>
                      <a:pt x="23878" y="10598"/>
                    </a:lnTo>
                    <a:lnTo>
                      <a:pt x="23821" y="10106"/>
                    </a:lnTo>
                    <a:lnTo>
                      <a:pt x="23727" y="9577"/>
                    </a:lnTo>
                    <a:lnTo>
                      <a:pt x="23632" y="9049"/>
                    </a:lnTo>
                    <a:lnTo>
                      <a:pt x="23500" y="8501"/>
                    </a:lnTo>
                    <a:lnTo>
                      <a:pt x="23330" y="7953"/>
                    </a:lnTo>
                    <a:lnTo>
                      <a:pt x="23160" y="7386"/>
                    </a:lnTo>
                    <a:lnTo>
                      <a:pt x="22933" y="6820"/>
                    </a:lnTo>
                    <a:lnTo>
                      <a:pt x="22688" y="6253"/>
                    </a:lnTo>
                    <a:lnTo>
                      <a:pt x="22404" y="5686"/>
                    </a:lnTo>
                    <a:lnTo>
                      <a:pt x="22102" y="5138"/>
                    </a:lnTo>
                    <a:lnTo>
                      <a:pt x="21743" y="4590"/>
                    </a:lnTo>
                    <a:lnTo>
                      <a:pt x="21346" y="4062"/>
                    </a:lnTo>
                    <a:lnTo>
                      <a:pt x="21120" y="3797"/>
                    </a:lnTo>
                    <a:lnTo>
                      <a:pt x="20893" y="3533"/>
                    </a:lnTo>
                    <a:lnTo>
                      <a:pt x="20666" y="3287"/>
                    </a:lnTo>
                    <a:lnTo>
                      <a:pt x="20402" y="3041"/>
                    </a:lnTo>
                    <a:lnTo>
                      <a:pt x="20156" y="2815"/>
                    </a:lnTo>
                    <a:lnTo>
                      <a:pt x="19873" y="2569"/>
                    </a:lnTo>
                    <a:lnTo>
                      <a:pt x="19590" y="2361"/>
                    </a:lnTo>
                    <a:lnTo>
                      <a:pt x="19287" y="2135"/>
                    </a:lnTo>
                    <a:lnTo>
                      <a:pt x="18985" y="1927"/>
                    </a:lnTo>
                    <a:lnTo>
                      <a:pt x="18645" y="1738"/>
                    </a:lnTo>
                    <a:lnTo>
                      <a:pt x="18324" y="1530"/>
                    </a:lnTo>
                    <a:lnTo>
                      <a:pt x="17965" y="1360"/>
                    </a:lnTo>
                    <a:lnTo>
                      <a:pt x="17606" y="1190"/>
                    </a:lnTo>
                    <a:lnTo>
                      <a:pt x="17209" y="1020"/>
                    </a:lnTo>
                    <a:lnTo>
                      <a:pt x="16813" y="869"/>
                    </a:lnTo>
                    <a:lnTo>
                      <a:pt x="16416" y="718"/>
                    </a:lnTo>
                    <a:lnTo>
                      <a:pt x="15982" y="605"/>
                    </a:lnTo>
                    <a:lnTo>
                      <a:pt x="15547" y="472"/>
                    </a:lnTo>
                    <a:lnTo>
                      <a:pt x="15094" y="378"/>
                    </a:lnTo>
                    <a:lnTo>
                      <a:pt x="14621" y="283"/>
                    </a:lnTo>
                    <a:lnTo>
                      <a:pt x="14130" y="189"/>
                    </a:lnTo>
                    <a:lnTo>
                      <a:pt x="13620" y="132"/>
                    </a:lnTo>
                    <a:lnTo>
                      <a:pt x="13110" y="76"/>
                    </a:lnTo>
                    <a:lnTo>
                      <a:pt x="12562" y="38"/>
                    </a:lnTo>
                    <a:lnTo>
                      <a:pt x="12562" y="38"/>
                    </a:lnTo>
                    <a:lnTo>
                      <a:pt x="12034" y="19"/>
                    </a:lnTo>
                    <a:lnTo>
                      <a:pt x="11505" y="0"/>
                    </a:lnTo>
                    <a:lnTo>
                      <a:pt x="10995" y="19"/>
                    </a:lnTo>
                    <a:lnTo>
                      <a:pt x="10503" y="38"/>
                    </a:lnTo>
                    <a:lnTo>
                      <a:pt x="10031" y="76"/>
                    </a:lnTo>
                    <a:lnTo>
                      <a:pt x="9559" y="113"/>
                    </a:lnTo>
                    <a:lnTo>
                      <a:pt x="9106" y="170"/>
                    </a:lnTo>
                    <a:lnTo>
                      <a:pt x="8671" y="246"/>
                    </a:lnTo>
                    <a:lnTo>
                      <a:pt x="8255" y="340"/>
                    </a:lnTo>
                    <a:lnTo>
                      <a:pt x="7840" y="435"/>
                    </a:lnTo>
                    <a:lnTo>
                      <a:pt x="7443" y="548"/>
                    </a:lnTo>
                    <a:lnTo>
                      <a:pt x="7065" y="661"/>
                    </a:lnTo>
                    <a:lnTo>
                      <a:pt x="6688" y="793"/>
                    </a:lnTo>
                    <a:lnTo>
                      <a:pt x="6348" y="945"/>
                    </a:lnTo>
                    <a:lnTo>
                      <a:pt x="5989" y="1096"/>
                    </a:lnTo>
                    <a:lnTo>
                      <a:pt x="5668" y="1247"/>
                    </a:lnTo>
                    <a:lnTo>
                      <a:pt x="5346" y="1417"/>
                    </a:lnTo>
                    <a:lnTo>
                      <a:pt x="5025" y="1587"/>
                    </a:lnTo>
                    <a:lnTo>
                      <a:pt x="4742" y="1776"/>
                    </a:lnTo>
                    <a:lnTo>
                      <a:pt x="4459" y="1965"/>
                    </a:lnTo>
                    <a:lnTo>
                      <a:pt x="4175" y="2172"/>
                    </a:lnTo>
                    <a:lnTo>
                      <a:pt x="3911" y="2380"/>
                    </a:lnTo>
                    <a:lnTo>
                      <a:pt x="3665" y="2588"/>
                    </a:lnTo>
                    <a:lnTo>
                      <a:pt x="3420" y="2815"/>
                    </a:lnTo>
                    <a:lnTo>
                      <a:pt x="2966" y="3268"/>
                    </a:lnTo>
                    <a:lnTo>
                      <a:pt x="2551" y="3740"/>
                    </a:lnTo>
                    <a:lnTo>
                      <a:pt x="2192" y="4232"/>
                    </a:lnTo>
                    <a:lnTo>
                      <a:pt x="1852" y="4723"/>
                    </a:lnTo>
                    <a:lnTo>
                      <a:pt x="1549" y="5233"/>
                    </a:lnTo>
                    <a:lnTo>
                      <a:pt x="1266" y="5743"/>
                    </a:lnTo>
                    <a:lnTo>
                      <a:pt x="1039" y="6272"/>
                    </a:lnTo>
                    <a:lnTo>
                      <a:pt x="832" y="6782"/>
                    </a:lnTo>
                    <a:lnTo>
                      <a:pt x="643" y="7292"/>
                    </a:lnTo>
                    <a:lnTo>
                      <a:pt x="492" y="7783"/>
                    </a:lnTo>
                    <a:lnTo>
                      <a:pt x="359" y="8274"/>
                    </a:lnTo>
                    <a:lnTo>
                      <a:pt x="246" y="8765"/>
                    </a:lnTo>
                    <a:lnTo>
                      <a:pt x="170" y="9219"/>
                    </a:lnTo>
                    <a:lnTo>
                      <a:pt x="95" y="9653"/>
                    </a:lnTo>
                    <a:lnTo>
                      <a:pt x="57" y="10069"/>
                    </a:lnTo>
                    <a:lnTo>
                      <a:pt x="19" y="10446"/>
                    </a:lnTo>
                    <a:lnTo>
                      <a:pt x="0" y="10805"/>
                    </a:lnTo>
                    <a:lnTo>
                      <a:pt x="0" y="11126"/>
                    </a:lnTo>
                    <a:lnTo>
                      <a:pt x="19" y="11637"/>
                    </a:lnTo>
                    <a:lnTo>
                      <a:pt x="19" y="11637"/>
                    </a:lnTo>
                    <a:lnTo>
                      <a:pt x="19" y="11901"/>
                    </a:lnTo>
                    <a:lnTo>
                      <a:pt x="57" y="12184"/>
                    </a:lnTo>
                    <a:lnTo>
                      <a:pt x="152" y="12808"/>
                    </a:lnTo>
                    <a:lnTo>
                      <a:pt x="303" y="13469"/>
                    </a:lnTo>
                    <a:lnTo>
                      <a:pt x="454" y="14130"/>
                    </a:lnTo>
                    <a:lnTo>
                      <a:pt x="586" y="14791"/>
                    </a:lnTo>
                    <a:lnTo>
                      <a:pt x="699" y="15415"/>
                    </a:lnTo>
                    <a:lnTo>
                      <a:pt x="756" y="15679"/>
                    </a:lnTo>
                    <a:lnTo>
                      <a:pt x="775" y="15944"/>
                    </a:lnTo>
                    <a:lnTo>
                      <a:pt x="794" y="16170"/>
                    </a:lnTo>
                    <a:lnTo>
                      <a:pt x="775" y="16378"/>
                    </a:lnTo>
                    <a:lnTo>
                      <a:pt x="775" y="16378"/>
                    </a:lnTo>
                    <a:lnTo>
                      <a:pt x="756" y="16567"/>
                    </a:lnTo>
                    <a:lnTo>
                      <a:pt x="699" y="16812"/>
                    </a:lnTo>
                    <a:lnTo>
                      <a:pt x="567" y="17379"/>
                    </a:lnTo>
                    <a:lnTo>
                      <a:pt x="397" y="18059"/>
                    </a:lnTo>
                    <a:lnTo>
                      <a:pt x="322" y="18437"/>
                    </a:lnTo>
                    <a:lnTo>
                      <a:pt x="246" y="18834"/>
                    </a:lnTo>
                    <a:lnTo>
                      <a:pt x="189" y="19230"/>
                    </a:lnTo>
                    <a:lnTo>
                      <a:pt x="152" y="19665"/>
                    </a:lnTo>
                    <a:lnTo>
                      <a:pt x="133" y="20099"/>
                    </a:lnTo>
                    <a:lnTo>
                      <a:pt x="133" y="20534"/>
                    </a:lnTo>
                    <a:lnTo>
                      <a:pt x="170" y="20968"/>
                    </a:lnTo>
                    <a:lnTo>
                      <a:pt x="246" y="21422"/>
                    </a:lnTo>
                    <a:lnTo>
                      <a:pt x="359" y="21856"/>
                    </a:lnTo>
                    <a:lnTo>
                      <a:pt x="435" y="22083"/>
                    </a:lnTo>
                    <a:lnTo>
                      <a:pt x="510" y="22310"/>
                    </a:lnTo>
                    <a:lnTo>
                      <a:pt x="510" y="22310"/>
                    </a:lnTo>
                    <a:lnTo>
                      <a:pt x="775" y="22838"/>
                    </a:lnTo>
                    <a:lnTo>
                      <a:pt x="1058" y="23330"/>
                    </a:lnTo>
                    <a:lnTo>
                      <a:pt x="1361" y="23821"/>
                    </a:lnTo>
                    <a:lnTo>
                      <a:pt x="1682" y="24274"/>
                    </a:lnTo>
                    <a:lnTo>
                      <a:pt x="2003" y="24709"/>
                    </a:lnTo>
                    <a:lnTo>
                      <a:pt x="2343" y="25124"/>
                    </a:lnTo>
                    <a:lnTo>
                      <a:pt x="2702" y="25502"/>
                    </a:lnTo>
                    <a:lnTo>
                      <a:pt x="3061" y="25880"/>
                    </a:lnTo>
                    <a:lnTo>
                      <a:pt x="3420" y="26220"/>
                    </a:lnTo>
                    <a:lnTo>
                      <a:pt x="3797" y="26560"/>
                    </a:lnTo>
                    <a:lnTo>
                      <a:pt x="4156" y="26862"/>
                    </a:lnTo>
                    <a:lnTo>
                      <a:pt x="4534" y="27145"/>
                    </a:lnTo>
                    <a:lnTo>
                      <a:pt x="4912" y="27429"/>
                    </a:lnTo>
                    <a:lnTo>
                      <a:pt x="5309" y="27674"/>
                    </a:lnTo>
                    <a:lnTo>
                      <a:pt x="5686" y="27901"/>
                    </a:lnTo>
                    <a:lnTo>
                      <a:pt x="6064" y="28128"/>
                    </a:lnTo>
                    <a:lnTo>
                      <a:pt x="6423" y="28317"/>
                    </a:lnTo>
                    <a:lnTo>
                      <a:pt x="6801" y="28506"/>
                    </a:lnTo>
                    <a:lnTo>
                      <a:pt x="7160" y="28657"/>
                    </a:lnTo>
                    <a:lnTo>
                      <a:pt x="7500" y="28808"/>
                    </a:lnTo>
                    <a:lnTo>
                      <a:pt x="8180" y="29072"/>
                    </a:lnTo>
                    <a:lnTo>
                      <a:pt x="8822" y="29261"/>
                    </a:lnTo>
                    <a:lnTo>
                      <a:pt x="9389" y="29393"/>
                    </a:lnTo>
                    <a:lnTo>
                      <a:pt x="9880" y="29488"/>
                    </a:lnTo>
                    <a:lnTo>
                      <a:pt x="10296" y="29526"/>
                    </a:lnTo>
                    <a:lnTo>
                      <a:pt x="10636" y="29526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0" name="Google Shape;3740;p54"/>
              <p:cNvSpPr/>
              <p:nvPr/>
            </p:nvSpPr>
            <p:spPr>
              <a:xfrm>
                <a:off x="5322625" y="306600"/>
                <a:ext cx="608300" cy="747125"/>
              </a:xfrm>
              <a:custGeom>
                <a:avLst/>
                <a:gdLst/>
                <a:ahLst/>
                <a:cxnLst/>
                <a:rect l="l" t="t" r="r" b="b"/>
                <a:pathLst>
                  <a:path w="24332" h="29885" extrusionOk="0">
                    <a:moveTo>
                      <a:pt x="12185" y="359"/>
                    </a:moveTo>
                    <a:lnTo>
                      <a:pt x="12732" y="378"/>
                    </a:lnTo>
                    <a:lnTo>
                      <a:pt x="13413" y="435"/>
                    </a:lnTo>
                    <a:lnTo>
                      <a:pt x="14074" y="510"/>
                    </a:lnTo>
                    <a:lnTo>
                      <a:pt x="14697" y="605"/>
                    </a:lnTo>
                    <a:lnTo>
                      <a:pt x="15320" y="737"/>
                    </a:lnTo>
                    <a:lnTo>
                      <a:pt x="15925" y="888"/>
                    </a:lnTo>
                    <a:lnTo>
                      <a:pt x="16492" y="1058"/>
                    </a:lnTo>
                    <a:lnTo>
                      <a:pt x="17058" y="1247"/>
                    </a:lnTo>
                    <a:lnTo>
                      <a:pt x="17587" y="1474"/>
                    </a:lnTo>
                    <a:lnTo>
                      <a:pt x="18116" y="1719"/>
                    </a:lnTo>
                    <a:lnTo>
                      <a:pt x="18607" y="1984"/>
                    </a:lnTo>
                    <a:lnTo>
                      <a:pt x="19080" y="2267"/>
                    </a:lnTo>
                    <a:lnTo>
                      <a:pt x="19552" y="2588"/>
                    </a:lnTo>
                    <a:lnTo>
                      <a:pt x="19986" y="2928"/>
                    </a:lnTo>
                    <a:lnTo>
                      <a:pt x="20383" y="3287"/>
                    </a:lnTo>
                    <a:lnTo>
                      <a:pt x="20780" y="3665"/>
                    </a:lnTo>
                    <a:lnTo>
                      <a:pt x="21157" y="4080"/>
                    </a:lnTo>
                    <a:lnTo>
                      <a:pt x="21460" y="4439"/>
                    </a:lnTo>
                    <a:lnTo>
                      <a:pt x="21724" y="4798"/>
                    </a:lnTo>
                    <a:lnTo>
                      <a:pt x="21989" y="5176"/>
                    </a:lnTo>
                    <a:lnTo>
                      <a:pt x="22215" y="5554"/>
                    </a:lnTo>
                    <a:lnTo>
                      <a:pt x="22423" y="5951"/>
                    </a:lnTo>
                    <a:lnTo>
                      <a:pt x="22631" y="6347"/>
                    </a:lnTo>
                    <a:lnTo>
                      <a:pt x="22801" y="6725"/>
                    </a:lnTo>
                    <a:lnTo>
                      <a:pt x="22971" y="7122"/>
                    </a:lnTo>
                    <a:lnTo>
                      <a:pt x="23122" y="7518"/>
                    </a:lnTo>
                    <a:lnTo>
                      <a:pt x="23254" y="7915"/>
                    </a:lnTo>
                    <a:lnTo>
                      <a:pt x="23368" y="8293"/>
                    </a:lnTo>
                    <a:lnTo>
                      <a:pt x="23481" y="8671"/>
                    </a:lnTo>
                    <a:lnTo>
                      <a:pt x="23651" y="9426"/>
                    </a:lnTo>
                    <a:lnTo>
                      <a:pt x="23783" y="10144"/>
                    </a:lnTo>
                    <a:lnTo>
                      <a:pt x="23878" y="10824"/>
                    </a:lnTo>
                    <a:lnTo>
                      <a:pt x="23934" y="11448"/>
                    </a:lnTo>
                    <a:lnTo>
                      <a:pt x="23953" y="11995"/>
                    </a:lnTo>
                    <a:lnTo>
                      <a:pt x="23972" y="12487"/>
                    </a:lnTo>
                    <a:lnTo>
                      <a:pt x="23972" y="12902"/>
                    </a:lnTo>
                    <a:lnTo>
                      <a:pt x="23953" y="13223"/>
                    </a:lnTo>
                    <a:lnTo>
                      <a:pt x="23934" y="13544"/>
                    </a:lnTo>
                    <a:lnTo>
                      <a:pt x="23878" y="13922"/>
                    </a:lnTo>
                    <a:lnTo>
                      <a:pt x="23802" y="14432"/>
                    </a:lnTo>
                    <a:lnTo>
                      <a:pt x="23689" y="15037"/>
                    </a:lnTo>
                    <a:lnTo>
                      <a:pt x="23538" y="15717"/>
                    </a:lnTo>
                    <a:lnTo>
                      <a:pt x="23349" y="16454"/>
                    </a:lnTo>
                    <a:lnTo>
                      <a:pt x="23122" y="17266"/>
                    </a:lnTo>
                    <a:lnTo>
                      <a:pt x="22877" y="18097"/>
                    </a:lnTo>
                    <a:lnTo>
                      <a:pt x="22593" y="18966"/>
                    </a:lnTo>
                    <a:lnTo>
                      <a:pt x="22291" y="19835"/>
                    </a:lnTo>
                    <a:lnTo>
                      <a:pt x="21951" y="20704"/>
                    </a:lnTo>
                    <a:lnTo>
                      <a:pt x="21592" y="21573"/>
                    </a:lnTo>
                    <a:lnTo>
                      <a:pt x="21214" y="22385"/>
                    </a:lnTo>
                    <a:lnTo>
                      <a:pt x="21006" y="22782"/>
                    </a:lnTo>
                    <a:lnTo>
                      <a:pt x="20799" y="23160"/>
                    </a:lnTo>
                    <a:lnTo>
                      <a:pt x="20591" y="23537"/>
                    </a:lnTo>
                    <a:lnTo>
                      <a:pt x="20364" y="23877"/>
                    </a:lnTo>
                    <a:lnTo>
                      <a:pt x="20137" y="24217"/>
                    </a:lnTo>
                    <a:lnTo>
                      <a:pt x="19911" y="24520"/>
                    </a:lnTo>
                    <a:lnTo>
                      <a:pt x="19684" y="24803"/>
                    </a:lnTo>
                    <a:lnTo>
                      <a:pt x="19438" y="25068"/>
                    </a:lnTo>
                    <a:lnTo>
                      <a:pt x="19193" y="25313"/>
                    </a:lnTo>
                    <a:lnTo>
                      <a:pt x="18928" y="25559"/>
                    </a:lnTo>
                    <a:lnTo>
                      <a:pt x="18381" y="26031"/>
                    </a:lnTo>
                    <a:lnTo>
                      <a:pt x="17795" y="26465"/>
                    </a:lnTo>
                    <a:lnTo>
                      <a:pt x="17172" y="26881"/>
                    </a:lnTo>
                    <a:lnTo>
                      <a:pt x="16548" y="27259"/>
                    </a:lnTo>
                    <a:lnTo>
                      <a:pt x="15925" y="27618"/>
                    </a:lnTo>
                    <a:lnTo>
                      <a:pt x="15283" y="27958"/>
                    </a:lnTo>
                    <a:lnTo>
                      <a:pt x="14640" y="28260"/>
                    </a:lnTo>
                    <a:lnTo>
                      <a:pt x="14036" y="28543"/>
                    </a:lnTo>
                    <a:lnTo>
                      <a:pt x="13431" y="28770"/>
                    </a:lnTo>
                    <a:lnTo>
                      <a:pt x="12865" y="28978"/>
                    </a:lnTo>
                    <a:lnTo>
                      <a:pt x="12336" y="29167"/>
                    </a:lnTo>
                    <a:lnTo>
                      <a:pt x="11864" y="29299"/>
                    </a:lnTo>
                    <a:lnTo>
                      <a:pt x="11429" y="29412"/>
                    </a:lnTo>
                    <a:lnTo>
                      <a:pt x="11070" y="29488"/>
                    </a:lnTo>
                    <a:lnTo>
                      <a:pt x="10787" y="29526"/>
                    </a:lnTo>
                    <a:lnTo>
                      <a:pt x="10485" y="29526"/>
                    </a:lnTo>
                    <a:lnTo>
                      <a:pt x="10088" y="29488"/>
                    </a:lnTo>
                    <a:lnTo>
                      <a:pt x="9616" y="29393"/>
                    </a:lnTo>
                    <a:lnTo>
                      <a:pt x="9049" y="29261"/>
                    </a:lnTo>
                    <a:lnTo>
                      <a:pt x="8444" y="29072"/>
                    </a:lnTo>
                    <a:lnTo>
                      <a:pt x="7783" y="28808"/>
                    </a:lnTo>
                    <a:lnTo>
                      <a:pt x="7065" y="28506"/>
                    </a:lnTo>
                    <a:lnTo>
                      <a:pt x="6706" y="28336"/>
                    </a:lnTo>
                    <a:lnTo>
                      <a:pt x="6348" y="28128"/>
                    </a:lnTo>
                    <a:lnTo>
                      <a:pt x="5970" y="27920"/>
                    </a:lnTo>
                    <a:lnTo>
                      <a:pt x="5592" y="27693"/>
                    </a:lnTo>
                    <a:lnTo>
                      <a:pt x="5214" y="27448"/>
                    </a:lnTo>
                    <a:lnTo>
                      <a:pt x="4836" y="27183"/>
                    </a:lnTo>
                    <a:lnTo>
                      <a:pt x="4459" y="26900"/>
                    </a:lnTo>
                    <a:lnTo>
                      <a:pt x="4100" y="26598"/>
                    </a:lnTo>
                    <a:lnTo>
                      <a:pt x="3722" y="26276"/>
                    </a:lnTo>
                    <a:lnTo>
                      <a:pt x="3363" y="25936"/>
                    </a:lnTo>
                    <a:lnTo>
                      <a:pt x="3004" y="25578"/>
                    </a:lnTo>
                    <a:lnTo>
                      <a:pt x="2664" y="25181"/>
                    </a:lnTo>
                    <a:lnTo>
                      <a:pt x="2324" y="24784"/>
                    </a:lnTo>
                    <a:lnTo>
                      <a:pt x="2003" y="24350"/>
                    </a:lnTo>
                    <a:lnTo>
                      <a:pt x="1682" y="23896"/>
                    </a:lnTo>
                    <a:lnTo>
                      <a:pt x="1398" y="23424"/>
                    </a:lnTo>
                    <a:lnTo>
                      <a:pt x="1115" y="22933"/>
                    </a:lnTo>
                    <a:lnTo>
                      <a:pt x="850" y="22404"/>
                    </a:lnTo>
                    <a:lnTo>
                      <a:pt x="718" y="22083"/>
                    </a:lnTo>
                    <a:lnTo>
                      <a:pt x="624" y="21762"/>
                    </a:lnTo>
                    <a:lnTo>
                      <a:pt x="548" y="21422"/>
                    </a:lnTo>
                    <a:lnTo>
                      <a:pt x="510" y="21101"/>
                    </a:lnTo>
                    <a:lnTo>
                      <a:pt x="473" y="20761"/>
                    </a:lnTo>
                    <a:lnTo>
                      <a:pt x="473" y="20439"/>
                    </a:lnTo>
                    <a:lnTo>
                      <a:pt x="473" y="20118"/>
                    </a:lnTo>
                    <a:lnTo>
                      <a:pt x="492" y="19797"/>
                    </a:lnTo>
                    <a:lnTo>
                      <a:pt x="529" y="19476"/>
                    </a:lnTo>
                    <a:lnTo>
                      <a:pt x="567" y="19174"/>
                    </a:lnTo>
                    <a:lnTo>
                      <a:pt x="680" y="18569"/>
                    </a:lnTo>
                    <a:lnTo>
                      <a:pt x="794" y="18021"/>
                    </a:lnTo>
                    <a:lnTo>
                      <a:pt x="926" y="17530"/>
                    </a:lnTo>
                    <a:lnTo>
                      <a:pt x="1058" y="16982"/>
                    </a:lnTo>
                    <a:lnTo>
                      <a:pt x="1096" y="16756"/>
                    </a:lnTo>
                    <a:lnTo>
                      <a:pt x="1134" y="16567"/>
                    </a:lnTo>
                    <a:lnTo>
                      <a:pt x="1134" y="16340"/>
                    </a:lnTo>
                    <a:lnTo>
                      <a:pt x="1115" y="16095"/>
                    </a:lnTo>
                    <a:lnTo>
                      <a:pt x="1096" y="15811"/>
                    </a:lnTo>
                    <a:lnTo>
                      <a:pt x="1039" y="15509"/>
                    </a:lnTo>
                    <a:lnTo>
                      <a:pt x="907" y="14867"/>
                    </a:lnTo>
                    <a:lnTo>
                      <a:pt x="756" y="14168"/>
                    </a:lnTo>
                    <a:lnTo>
                      <a:pt x="624" y="13526"/>
                    </a:lnTo>
                    <a:lnTo>
                      <a:pt x="492" y="12883"/>
                    </a:lnTo>
                    <a:lnTo>
                      <a:pt x="397" y="12298"/>
                    </a:lnTo>
                    <a:lnTo>
                      <a:pt x="378" y="12033"/>
                    </a:lnTo>
                    <a:lnTo>
                      <a:pt x="359" y="11788"/>
                    </a:lnTo>
                    <a:lnTo>
                      <a:pt x="340" y="11504"/>
                    </a:lnTo>
                    <a:lnTo>
                      <a:pt x="340" y="11164"/>
                    </a:lnTo>
                    <a:lnTo>
                      <a:pt x="359" y="10768"/>
                    </a:lnTo>
                    <a:lnTo>
                      <a:pt x="397" y="10314"/>
                    </a:lnTo>
                    <a:lnTo>
                      <a:pt x="454" y="9842"/>
                    </a:lnTo>
                    <a:lnTo>
                      <a:pt x="529" y="9313"/>
                    </a:lnTo>
                    <a:lnTo>
                      <a:pt x="643" y="8765"/>
                    </a:lnTo>
                    <a:lnTo>
                      <a:pt x="775" y="8180"/>
                    </a:lnTo>
                    <a:lnTo>
                      <a:pt x="964" y="7594"/>
                    </a:lnTo>
                    <a:lnTo>
                      <a:pt x="1172" y="6971"/>
                    </a:lnTo>
                    <a:lnTo>
                      <a:pt x="1417" y="6366"/>
                    </a:lnTo>
                    <a:lnTo>
                      <a:pt x="1719" y="5743"/>
                    </a:lnTo>
                    <a:lnTo>
                      <a:pt x="1889" y="5440"/>
                    </a:lnTo>
                    <a:lnTo>
                      <a:pt x="2078" y="5138"/>
                    </a:lnTo>
                    <a:lnTo>
                      <a:pt x="2267" y="4836"/>
                    </a:lnTo>
                    <a:lnTo>
                      <a:pt x="2475" y="4534"/>
                    </a:lnTo>
                    <a:lnTo>
                      <a:pt x="2683" y="4250"/>
                    </a:lnTo>
                    <a:lnTo>
                      <a:pt x="2910" y="3948"/>
                    </a:lnTo>
                    <a:lnTo>
                      <a:pt x="3155" y="3665"/>
                    </a:lnTo>
                    <a:lnTo>
                      <a:pt x="3420" y="3400"/>
                    </a:lnTo>
                    <a:lnTo>
                      <a:pt x="3797" y="3023"/>
                    </a:lnTo>
                    <a:lnTo>
                      <a:pt x="4194" y="2683"/>
                    </a:lnTo>
                    <a:lnTo>
                      <a:pt x="4610" y="2361"/>
                    </a:lnTo>
                    <a:lnTo>
                      <a:pt x="5044" y="2059"/>
                    </a:lnTo>
                    <a:lnTo>
                      <a:pt x="5497" y="1795"/>
                    </a:lnTo>
                    <a:lnTo>
                      <a:pt x="5970" y="1549"/>
                    </a:lnTo>
                    <a:lnTo>
                      <a:pt x="6461" y="1322"/>
                    </a:lnTo>
                    <a:lnTo>
                      <a:pt x="6952" y="1115"/>
                    </a:lnTo>
                    <a:lnTo>
                      <a:pt x="7481" y="945"/>
                    </a:lnTo>
                    <a:lnTo>
                      <a:pt x="8029" y="775"/>
                    </a:lnTo>
                    <a:lnTo>
                      <a:pt x="8577" y="642"/>
                    </a:lnTo>
                    <a:lnTo>
                      <a:pt x="9162" y="548"/>
                    </a:lnTo>
                    <a:lnTo>
                      <a:pt x="9748" y="453"/>
                    </a:lnTo>
                    <a:lnTo>
                      <a:pt x="10371" y="397"/>
                    </a:lnTo>
                    <a:lnTo>
                      <a:pt x="10995" y="359"/>
                    </a:lnTo>
                    <a:close/>
                    <a:moveTo>
                      <a:pt x="11240" y="0"/>
                    </a:moveTo>
                    <a:lnTo>
                      <a:pt x="10522" y="38"/>
                    </a:lnTo>
                    <a:lnTo>
                      <a:pt x="9823" y="95"/>
                    </a:lnTo>
                    <a:lnTo>
                      <a:pt x="9162" y="189"/>
                    </a:lnTo>
                    <a:lnTo>
                      <a:pt x="8501" y="302"/>
                    </a:lnTo>
                    <a:lnTo>
                      <a:pt x="7859" y="453"/>
                    </a:lnTo>
                    <a:lnTo>
                      <a:pt x="7254" y="642"/>
                    </a:lnTo>
                    <a:lnTo>
                      <a:pt x="6669" y="850"/>
                    </a:lnTo>
                    <a:lnTo>
                      <a:pt x="6102" y="1096"/>
                    </a:lnTo>
                    <a:lnTo>
                      <a:pt x="5554" y="1360"/>
                    </a:lnTo>
                    <a:lnTo>
                      <a:pt x="5025" y="1662"/>
                    </a:lnTo>
                    <a:lnTo>
                      <a:pt x="4534" y="1984"/>
                    </a:lnTo>
                    <a:lnTo>
                      <a:pt x="4062" y="2342"/>
                    </a:lnTo>
                    <a:lnTo>
                      <a:pt x="3608" y="2739"/>
                    </a:lnTo>
                    <a:lnTo>
                      <a:pt x="3174" y="3155"/>
                    </a:lnTo>
                    <a:lnTo>
                      <a:pt x="2910" y="3438"/>
                    </a:lnTo>
                    <a:lnTo>
                      <a:pt x="2645" y="3721"/>
                    </a:lnTo>
                    <a:lnTo>
                      <a:pt x="2418" y="4024"/>
                    </a:lnTo>
                    <a:lnTo>
                      <a:pt x="2192" y="4326"/>
                    </a:lnTo>
                    <a:lnTo>
                      <a:pt x="1984" y="4647"/>
                    </a:lnTo>
                    <a:lnTo>
                      <a:pt x="1776" y="4949"/>
                    </a:lnTo>
                    <a:lnTo>
                      <a:pt x="1587" y="5270"/>
                    </a:lnTo>
                    <a:lnTo>
                      <a:pt x="1417" y="5573"/>
                    </a:lnTo>
                    <a:lnTo>
                      <a:pt x="1115" y="6215"/>
                    </a:lnTo>
                    <a:lnTo>
                      <a:pt x="850" y="6857"/>
                    </a:lnTo>
                    <a:lnTo>
                      <a:pt x="624" y="7481"/>
                    </a:lnTo>
                    <a:lnTo>
                      <a:pt x="454" y="8085"/>
                    </a:lnTo>
                    <a:lnTo>
                      <a:pt x="303" y="8690"/>
                    </a:lnTo>
                    <a:lnTo>
                      <a:pt x="189" y="9256"/>
                    </a:lnTo>
                    <a:lnTo>
                      <a:pt x="95" y="9804"/>
                    </a:lnTo>
                    <a:lnTo>
                      <a:pt x="38" y="10295"/>
                    </a:lnTo>
                    <a:lnTo>
                      <a:pt x="0" y="10749"/>
                    </a:lnTo>
                    <a:lnTo>
                      <a:pt x="0" y="11164"/>
                    </a:lnTo>
                    <a:lnTo>
                      <a:pt x="0" y="11523"/>
                    </a:lnTo>
                    <a:lnTo>
                      <a:pt x="0" y="11807"/>
                    </a:lnTo>
                    <a:lnTo>
                      <a:pt x="19" y="12071"/>
                    </a:lnTo>
                    <a:lnTo>
                      <a:pt x="57" y="12335"/>
                    </a:lnTo>
                    <a:lnTo>
                      <a:pt x="152" y="12940"/>
                    </a:lnTo>
                    <a:lnTo>
                      <a:pt x="284" y="13582"/>
                    </a:lnTo>
                    <a:lnTo>
                      <a:pt x="416" y="14243"/>
                    </a:lnTo>
                    <a:lnTo>
                      <a:pt x="567" y="14905"/>
                    </a:lnTo>
                    <a:lnTo>
                      <a:pt x="699" y="15528"/>
                    </a:lnTo>
                    <a:lnTo>
                      <a:pt x="737" y="15830"/>
                    </a:lnTo>
                    <a:lnTo>
                      <a:pt x="775" y="16095"/>
                    </a:lnTo>
                    <a:lnTo>
                      <a:pt x="794" y="16321"/>
                    </a:lnTo>
                    <a:lnTo>
                      <a:pt x="775" y="16529"/>
                    </a:lnTo>
                    <a:lnTo>
                      <a:pt x="756" y="16699"/>
                    </a:lnTo>
                    <a:lnTo>
                      <a:pt x="699" y="16926"/>
                    </a:lnTo>
                    <a:lnTo>
                      <a:pt x="586" y="17436"/>
                    </a:lnTo>
                    <a:lnTo>
                      <a:pt x="454" y="17965"/>
                    </a:lnTo>
                    <a:lnTo>
                      <a:pt x="322" y="18531"/>
                    </a:lnTo>
                    <a:lnTo>
                      <a:pt x="208" y="19136"/>
                    </a:lnTo>
                    <a:lnTo>
                      <a:pt x="170" y="19457"/>
                    </a:lnTo>
                    <a:lnTo>
                      <a:pt x="133" y="19797"/>
                    </a:lnTo>
                    <a:lnTo>
                      <a:pt x="114" y="20118"/>
                    </a:lnTo>
                    <a:lnTo>
                      <a:pt x="114" y="20458"/>
                    </a:lnTo>
                    <a:lnTo>
                      <a:pt x="133" y="20817"/>
                    </a:lnTo>
                    <a:lnTo>
                      <a:pt x="170" y="21157"/>
                    </a:lnTo>
                    <a:lnTo>
                      <a:pt x="208" y="21497"/>
                    </a:lnTo>
                    <a:lnTo>
                      <a:pt x="303" y="21856"/>
                    </a:lnTo>
                    <a:lnTo>
                      <a:pt x="397" y="22196"/>
                    </a:lnTo>
                    <a:lnTo>
                      <a:pt x="529" y="22555"/>
                    </a:lnTo>
                    <a:lnTo>
                      <a:pt x="794" y="23084"/>
                    </a:lnTo>
                    <a:lnTo>
                      <a:pt x="1077" y="23575"/>
                    </a:lnTo>
                    <a:lnTo>
                      <a:pt x="1379" y="24066"/>
                    </a:lnTo>
                    <a:lnTo>
                      <a:pt x="1682" y="24520"/>
                    </a:lnTo>
                    <a:lnTo>
                      <a:pt x="2003" y="24954"/>
                    </a:lnTo>
                    <a:lnTo>
                      <a:pt x="2343" y="25351"/>
                    </a:lnTo>
                    <a:lnTo>
                      <a:pt x="2683" y="25748"/>
                    </a:lnTo>
                    <a:lnTo>
                      <a:pt x="3042" y="26125"/>
                    </a:lnTo>
                    <a:lnTo>
                      <a:pt x="3401" y="26465"/>
                    </a:lnTo>
                    <a:lnTo>
                      <a:pt x="3760" y="26787"/>
                    </a:lnTo>
                    <a:lnTo>
                      <a:pt x="4137" y="27108"/>
                    </a:lnTo>
                    <a:lnTo>
                      <a:pt x="4496" y="27391"/>
                    </a:lnTo>
                    <a:lnTo>
                      <a:pt x="4874" y="27655"/>
                    </a:lnTo>
                    <a:lnTo>
                      <a:pt x="5252" y="27920"/>
                    </a:lnTo>
                    <a:lnTo>
                      <a:pt x="5630" y="28147"/>
                    </a:lnTo>
                    <a:lnTo>
                      <a:pt x="6008" y="28373"/>
                    </a:lnTo>
                    <a:lnTo>
                      <a:pt x="6366" y="28562"/>
                    </a:lnTo>
                    <a:lnTo>
                      <a:pt x="6725" y="28751"/>
                    </a:lnTo>
                    <a:lnTo>
                      <a:pt x="7084" y="28921"/>
                    </a:lnTo>
                    <a:lnTo>
                      <a:pt x="7443" y="29072"/>
                    </a:lnTo>
                    <a:lnTo>
                      <a:pt x="8123" y="29337"/>
                    </a:lnTo>
                    <a:lnTo>
                      <a:pt x="8766" y="29545"/>
                    </a:lnTo>
                    <a:lnTo>
                      <a:pt x="9332" y="29696"/>
                    </a:lnTo>
                    <a:lnTo>
                      <a:pt x="9861" y="29809"/>
                    </a:lnTo>
                    <a:lnTo>
                      <a:pt x="10296" y="29866"/>
                    </a:lnTo>
                    <a:lnTo>
                      <a:pt x="10655" y="29885"/>
                    </a:lnTo>
                    <a:lnTo>
                      <a:pt x="10806" y="29866"/>
                    </a:lnTo>
                    <a:lnTo>
                      <a:pt x="11108" y="29828"/>
                    </a:lnTo>
                    <a:lnTo>
                      <a:pt x="11486" y="29752"/>
                    </a:lnTo>
                    <a:lnTo>
                      <a:pt x="11939" y="29658"/>
                    </a:lnTo>
                    <a:lnTo>
                      <a:pt x="12430" y="29507"/>
                    </a:lnTo>
                    <a:lnTo>
                      <a:pt x="12959" y="29337"/>
                    </a:lnTo>
                    <a:lnTo>
                      <a:pt x="13545" y="29110"/>
                    </a:lnTo>
                    <a:lnTo>
                      <a:pt x="14149" y="28864"/>
                    </a:lnTo>
                    <a:lnTo>
                      <a:pt x="14773" y="28600"/>
                    </a:lnTo>
                    <a:lnTo>
                      <a:pt x="15415" y="28279"/>
                    </a:lnTo>
                    <a:lnTo>
                      <a:pt x="16076" y="27939"/>
                    </a:lnTo>
                    <a:lnTo>
                      <a:pt x="16718" y="27580"/>
                    </a:lnTo>
                    <a:lnTo>
                      <a:pt x="17361" y="27183"/>
                    </a:lnTo>
                    <a:lnTo>
                      <a:pt x="17984" y="26749"/>
                    </a:lnTo>
                    <a:lnTo>
                      <a:pt x="18588" y="26295"/>
                    </a:lnTo>
                    <a:lnTo>
                      <a:pt x="19155" y="25823"/>
                    </a:lnTo>
                    <a:lnTo>
                      <a:pt x="19420" y="25578"/>
                    </a:lnTo>
                    <a:lnTo>
                      <a:pt x="19684" y="25313"/>
                    </a:lnTo>
                    <a:lnTo>
                      <a:pt x="19930" y="25049"/>
                    </a:lnTo>
                    <a:lnTo>
                      <a:pt x="20175" y="24746"/>
                    </a:lnTo>
                    <a:lnTo>
                      <a:pt x="20402" y="24425"/>
                    </a:lnTo>
                    <a:lnTo>
                      <a:pt x="20647" y="24104"/>
                    </a:lnTo>
                    <a:lnTo>
                      <a:pt x="20874" y="23745"/>
                    </a:lnTo>
                    <a:lnTo>
                      <a:pt x="21082" y="23367"/>
                    </a:lnTo>
                    <a:lnTo>
                      <a:pt x="21290" y="22971"/>
                    </a:lnTo>
                    <a:lnTo>
                      <a:pt x="21498" y="22574"/>
                    </a:lnTo>
                    <a:lnTo>
                      <a:pt x="21894" y="21743"/>
                    </a:lnTo>
                    <a:lnTo>
                      <a:pt x="22272" y="20874"/>
                    </a:lnTo>
                    <a:lnTo>
                      <a:pt x="22612" y="19986"/>
                    </a:lnTo>
                    <a:lnTo>
                      <a:pt x="22914" y="19098"/>
                    </a:lnTo>
                    <a:lnTo>
                      <a:pt x="23198" y="18210"/>
                    </a:lnTo>
                    <a:lnTo>
                      <a:pt x="23462" y="17360"/>
                    </a:lnTo>
                    <a:lnTo>
                      <a:pt x="23670" y="16548"/>
                    </a:lnTo>
                    <a:lnTo>
                      <a:pt x="23859" y="15773"/>
                    </a:lnTo>
                    <a:lnTo>
                      <a:pt x="24029" y="15093"/>
                    </a:lnTo>
                    <a:lnTo>
                      <a:pt x="24142" y="14470"/>
                    </a:lnTo>
                    <a:lnTo>
                      <a:pt x="24237" y="13960"/>
                    </a:lnTo>
                    <a:lnTo>
                      <a:pt x="24274" y="13563"/>
                    </a:lnTo>
                    <a:lnTo>
                      <a:pt x="24312" y="13148"/>
                    </a:lnTo>
                    <a:lnTo>
                      <a:pt x="24331" y="12789"/>
                    </a:lnTo>
                    <a:lnTo>
                      <a:pt x="24331" y="12335"/>
                    </a:lnTo>
                    <a:lnTo>
                      <a:pt x="24312" y="11825"/>
                    </a:lnTo>
                    <a:lnTo>
                      <a:pt x="24274" y="11240"/>
                    </a:lnTo>
                    <a:lnTo>
                      <a:pt x="24218" y="10616"/>
                    </a:lnTo>
                    <a:lnTo>
                      <a:pt x="24104" y="9936"/>
                    </a:lnTo>
                    <a:lnTo>
                      <a:pt x="23972" y="9200"/>
                    </a:lnTo>
                    <a:lnTo>
                      <a:pt x="23802" y="8463"/>
                    </a:lnTo>
                    <a:lnTo>
                      <a:pt x="23689" y="8066"/>
                    </a:lnTo>
                    <a:lnTo>
                      <a:pt x="23557" y="7688"/>
                    </a:lnTo>
                    <a:lnTo>
                      <a:pt x="23424" y="7292"/>
                    </a:lnTo>
                    <a:lnTo>
                      <a:pt x="23273" y="6914"/>
                    </a:lnTo>
                    <a:lnTo>
                      <a:pt x="23103" y="6517"/>
                    </a:lnTo>
                    <a:lnTo>
                      <a:pt x="22914" y="6121"/>
                    </a:lnTo>
                    <a:lnTo>
                      <a:pt x="22706" y="5724"/>
                    </a:lnTo>
                    <a:lnTo>
                      <a:pt x="22499" y="5346"/>
                    </a:lnTo>
                    <a:lnTo>
                      <a:pt x="22253" y="4968"/>
                    </a:lnTo>
                    <a:lnTo>
                      <a:pt x="22008" y="4590"/>
                    </a:lnTo>
                    <a:lnTo>
                      <a:pt x="21724" y="4213"/>
                    </a:lnTo>
                    <a:lnTo>
                      <a:pt x="21422" y="3854"/>
                    </a:lnTo>
                    <a:lnTo>
                      <a:pt x="21044" y="3419"/>
                    </a:lnTo>
                    <a:lnTo>
                      <a:pt x="20629" y="3023"/>
                    </a:lnTo>
                    <a:lnTo>
                      <a:pt x="20213" y="2664"/>
                    </a:lnTo>
                    <a:lnTo>
                      <a:pt x="19760" y="2305"/>
                    </a:lnTo>
                    <a:lnTo>
                      <a:pt x="19287" y="1984"/>
                    </a:lnTo>
                    <a:lnTo>
                      <a:pt x="18796" y="1681"/>
                    </a:lnTo>
                    <a:lnTo>
                      <a:pt x="18286" y="1398"/>
                    </a:lnTo>
                    <a:lnTo>
                      <a:pt x="17757" y="1152"/>
                    </a:lnTo>
                    <a:lnTo>
                      <a:pt x="17191" y="926"/>
                    </a:lnTo>
                    <a:lnTo>
                      <a:pt x="16624" y="718"/>
                    </a:lnTo>
                    <a:lnTo>
                      <a:pt x="16019" y="548"/>
                    </a:lnTo>
                    <a:lnTo>
                      <a:pt x="15415" y="397"/>
                    </a:lnTo>
                    <a:lnTo>
                      <a:pt x="14773" y="265"/>
                    </a:lnTo>
                    <a:lnTo>
                      <a:pt x="14130" y="170"/>
                    </a:lnTo>
                    <a:lnTo>
                      <a:pt x="13450" y="95"/>
                    </a:lnTo>
                    <a:lnTo>
                      <a:pt x="12751" y="38"/>
                    </a:lnTo>
                    <a:lnTo>
                      <a:pt x="11996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1" name="Google Shape;3741;p54"/>
              <p:cNvSpPr/>
              <p:nvPr/>
            </p:nvSpPr>
            <p:spPr>
              <a:xfrm>
                <a:off x="5322625" y="306600"/>
                <a:ext cx="608300" cy="747125"/>
              </a:xfrm>
              <a:custGeom>
                <a:avLst/>
                <a:gdLst/>
                <a:ahLst/>
                <a:cxnLst/>
                <a:rect l="l" t="t" r="r" b="b"/>
                <a:pathLst>
                  <a:path w="24332" h="29885" fill="none" extrusionOk="0">
                    <a:moveTo>
                      <a:pt x="10655" y="29885"/>
                    </a:moveTo>
                    <a:lnTo>
                      <a:pt x="10655" y="29885"/>
                    </a:lnTo>
                    <a:lnTo>
                      <a:pt x="10296" y="29866"/>
                    </a:lnTo>
                    <a:lnTo>
                      <a:pt x="9861" y="29809"/>
                    </a:lnTo>
                    <a:lnTo>
                      <a:pt x="9332" y="29696"/>
                    </a:lnTo>
                    <a:lnTo>
                      <a:pt x="8766" y="29545"/>
                    </a:lnTo>
                    <a:lnTo>
                      <a:pt x="8123" y="29337"/>
                    </a:lnTo>
                    <a:lnTo>
                      <a:pt x="7443" y="29072"/>
                    </a:lnTo>
                    <a:lnTo>
                      <a:pt x="7084" y="28921"/>
                    </a:lnTo>
                    <a:lnTo>
                      <a:pt x="6725" y="28751"/>
                    </a:lnTo>
                    <a:lnTo>
                      <a:pt x="6366" y="28562"/>
                    </a:lnTo>
                    <a:lnTo>
                      <a:pt x="6008" y="28373"/>
                    </a:lnTo>
                    <a:lnTo>
                      <a:pt x="5630" y="28147"/>
                    </a:lnTo>
                    <a:lnTo>
                      <a:pt x="5252" y="27920"/>
                    </a:lnTo>
                    <a:lnTo>
                      <a:pt x="4874" y="27655"/>
                    </a:lnTo>
                    <a:lnTo>
                      <a:pt x="4496" y="27391"/>
                    </a:lnTo>
                    <a:lnTo>
                      <a:pt x="4137" y="27108"/>
                    </a:lnTo>
                    <a:lnTo>
                      <a:pt x="3760" y="26787"/>
                    </a:lnTo>
                    <a:lnTo>
                      <a:pt x="3401" y="26465"/>
                    </a:lnTo>
                    <a:lnTo>
                      <a:pt x="3042" y="26125"/>
                    </a:lnTo>
                    <a:lnTo>
                      <a:pt x="2683" y="25748"/>
                    </a:lnTo>
                    <a:lnTo>
                      <a:pt x="2343" y="25351"/>
                    </a:lnTo>
                    <a:lnTo>
                      <a:pt x="2003" y="24954"/>
                    </a:lnTo>
                    <a:lnTo>
                      <a:pt x="1682" y="24520"/>
                    </a:lnTo>
                    <a:lnTo>
                      <a:pt x="1379" y="24066"/>
                    </a:lnTo>
                    <a:lnTo>
                      <a:pt x="1077" y="23575"/>
                    </a:lnTo>
                    <a:lnTo>
                      <a:pt x="794" y="23084"/>
                    </a:lnTo>
                    <a:lnTo>
                      <a:pt x="529" y="22555"/>
                    </a:lnTo>
                    <a:lnTo>
                      <a:pt x="529" y="22555"/>
                    </a:lnTo>
                    <a:lnTo>
                      <a:pt x="397" y="22196"/>
                    </a:lnTo>
                    <a:lnTo>
                      <a:pt x="303" y="21856"/>
                    </a:lnTo>
                    <a:lnTo>
                      <a:pt x="208" y="21497"/>
                    </a:lnTo>
                    <a:lnTo>
                      <a:pt x="170" y="21157"/>
                    </a:lnTo>
                    <a:lnTo>
                      <a:pt x="133" y="20817"/>
                    </a:lnTo>
                    <a:lnTo>
                      <a:pt x="114" y="20458"/>
                    </a:lnTo>
                    <a:lnTo>
                      <a:pt x="114" y="20118"/>
                    </a:lnTo>
                    <a:lnTo>
                      <a:pt x="133" y="19797"/>
                    </a:lnTo>
                    <a:lnTo>
                      <a:pt x="170" y="19457"/>
                    </a:lnTo>
                    <a:lnTo>
                      <a:pt x="208" y="19136"/>
                    </a:lnTo>
                    <a:lnTo>
                      <a:pt x="322" y="18531"/>
                    </a:lnTo>
                    <a:lnTo>
                      <a:pt x="454" y="17965"/>
                    </a:lnTo>
                    <a:lnTo>
                      <a:pt x="586" y="17436"/>
                    </a:lnTo>
                    <a:lnTo>
                      <a:pt x="586" y="17436"/>
                    </a:lnTo>
                    <a:lnTo>
                      <a:pt x="699" y="16926"/>
                    </a:lnTo>
                    <a:lnTo>
                      <a:pt x="756" y="16699"/>
                    </a:lnTo>
                    <a:lnTo>
                      <a:pt x="775" y="16529"/>
                    </a:lnTo>
                    <a:lnTo>
                      <a:pt x="775" y="16529"/>
                    </a:lnTo>
                    <a:lnTo>
                      <a:pt x="794" y="16321"/>
                    </a:lnTo>
                    <a:lnTo>
                      <a:pt x="775" y="16095"/>
                    </a:lnTo>
                    <a:lnTo>
                      <a:pt x="737" y="15830"/>
                    </a:lnTo>
                    <a:lnTo>
                      <a:pt x="699" y="15528"/>
                    </a:lnTo>
                    <a:lnTo>
                      <a:pt x="567" y="14905"/>
                    </a:lnTo>
                    <a:lnTo>
                      <a:pt x="416" y="14243"/>
                    </a:lnTo>
                    <a:lnTo>
                      <a:pt x="416" y="14243"/>
                    </a:lnTo>
                    <a:lnTo>
                      <a:pt x="284" y="13582"/>
                    </a:lnTo>
                    <a:lnTo>
                      <a:pt x="152" y="12940"/>
                    </a:lnTo>
                    <a:lnTo>
                      <a:pt x="57" y="12335"/>
                    </a:lnTo>
                    <a:lnTo>
                      <a:pt x="19" y="12071"/>
                    </a:lnTo>
                    <a:lnTo>
                      <a:pt x="0" y="11807"/>
                    </a:lnTo>
                    <a:lnTo>
                      <a:pt x="0" y="11807"/>
                    </a:lnTo>
                    <a:lnTo>
                      <a:pt x="0" y="11523"/>
                    </a:lnTo>
                    <a:lnTo>
                      <a:pt x="0" y="11164"/>
                    </a:lnTo>
                    <a:lnTo>
                      <a:pt x="0" y="10749"/>
                    </a:lnTo>
                    <a:lnTo>
                      <a:pt x="38" y="10295"/>
                    </a:lnTo>
                    <a:lnTo>
                      <a:pt x="95" y="9804"/>
                    </a:lnTo>
                    <a:lnTo>
                      <a:pt x="189" y="9256"/>
                    </a:lnTo>
                    <a:lnTo>
                      <a:pt x="303" y="8690"/>
                    </a:lnTo>
                    <a:lnTo>
                      <a:pt x="454" y="8085"/>
                    </a:lnTo>
                    <a:lnTo>
                      <a:pt x="624" y="7481"/>
                    </a:lnTo>
                    <a:lnTo>
                      <a:pt x="850" y="6857"/>
                    </a:lnTo>
                    <a:lnTo>
                      <a:pt x="1115" y="6215"/>
                    </a:lnTo>
                    <a:lnTo>
                      <a:pt x="1417" y="5573"/>
                    </a:lnTo>
                    <a:lnTo>
                      <a:pt x="1587" y="5270"/>
                    </a:lnTo>
                    <a:lnTo>
                      <a:pt x="1776" y="4949"/>
                    </a:lnTo>
                    <a:lnTo>
                      <a:pt x="1984" y="4647"/>
                    </a:lnTo>
                    <a:lnTo>
                      <a:pt x="2192" y="4326"/>
                    </a:lnTo>
                    <a:lnTo>
                      <a:pt x="2418" y="4024"/>
                    </a:lnTo>
                    <a:lnTo>
                      <a:pt x="2645" y="3721"/>
                    </a:lnTo>
                    <a:lnTo>
                      <a:pt x="2910" y="3438"/>
                    </a:lnTo>
                    <a:lnTo>
                      <a:pt x="3174" y="3155"/>
                    </a:lnTo>
                    <a:lnTo>
                      <a:pt x="3174" y="3155"/>
                    </a:lnTo>
                    <a:lnTo>
                      <a:pt x="3608" y="2739"/>
                    </a:lnTo>
                    <a:lnTo>
                      <a:pt x="4062" y="2342"/>
                    </a:lnTo>
                    <a:lnTo>
                      <a:pt x="4534" y="1984"/>
                    </a:lnTo>
                    <a:lnTo>
                      <a:pt x="5025" y="1662"/>
                    </a:lnTo>
                    <a:lnTo>
                      <a:pt x="5554" y="1360"/>
                    </a:lnTo>
                    <a:lnTo>
                      <a:pt x="6102" y="1096"/>
                    </a:lnTo>
                    <a:lnTo>
                      <a:pt x="6669" y="850"/>
                    </a:lnTo>
                    <a:lnTo>
                      <a:pt x="7254" y="642"/>
                    </a:lnTo>
                    <a:lnTo>
                      <a:pt x="7859" y="453"/>
                    </a:lnTo>
                    <a:lnTo>
                      <a:pt x="8501" y="302"/>
                    </a:lnTo>
                    <a:lnTo>
                      <a:pt x="9162" y="189"/>
                    </a:lnTo>
                    <a:lnTo>
                      <a:pt x="9823" y="95"/>
                    </a:lnTo>
                    <a:lnTo>
                      <a:pt x="10522" y="38"/>
                    </a:lnTo>
                    <a:lnTo>
                      <a:pt x="11240" y="0"/>
                    </a:lnTo>
                    <a:lnTo>
                      <a:pt x="11996" y="0"/>
                    </a:lnTo>
                    <a:lnTo>
                      <a:pt x="12751" y="38"/>
                    </a:lnTo>
                    <a:lnTo>
                      <a:pt x="12751" y="38"/>
                    </a:lnTo>
                    <a:lnTo>
                      <a:pt x="13450" y="95"/>
                    </a:lnTo>
                    <a:lnTo>
                      <a:pt x="14130" y="170"/>
                    </a:lnTo>
                    <a:lnTo>
                      <a:pt x="14773" y="265"/>
                    </a:lnTo>
                    <a:lnTo>
                      <a:pt x="15415" y="397"/>
                    </a:lnTo>
                    <a:lnTo>
                      <a:pt x="16019" y="548"/>
                    </a:lnTo>
                    <a:lnTo>
                      <a:pt x="16624" y="718"/>
                    </a:lnTo>
                    <a:lnTo>
                      <a:pt x="17191" y="926"/>
                    </a:lnTo>
                    <a:lnTo>
                      <a:pt x="17757" y="1152"/>
                    </a:lnTo>
                    <a:lnTo>
                      <a:pt x="18286" y="1398"/>
                    </a:lnTo>
                    <a:lnTo>
                      <a:pt x="18796" y="1681"/>
                    </a:lnTo>
                    <a:lnTo>
                      <a:pt x="19287" y="1984"/>
                    </a:lnTo>
                    <a:lnTo>
                      <a:pt x="19760" y="2305"/>
                    </a:lnTo>
                    <a:lnTo>
                      <a:pt x="20213" y="2664"/>
                    </a:lnTo>
                    <a:lnTo>
                      <a:pt x="20629" y="3023"/>
                    </a:lnTo>
                    <a:lnTo>
                      <a:pt x="21044" y="3419"/>
                    </a:lnTo>
                    <a:lnTo>
                      <a:pt x="21422" y="3854"/>
                    </a:lnTo>
                    <a:lnTo>
                      <a:pt x="21422" y="3854"/>
                    </a:lnTo>
                    <a:lnTo>
                      <a:pt x="21724" y="4213"/>
                    </a:lnTo>
                    <a:lnTo>
                      <a:pt x="22008" y="4590"/>
                    </a:lnTo>
                    <a:lnTo>
                      <a:pt x="22253" y="4968"/>
                    </a:lnTo>
                    <a:lnTo>
                      <a:pt x="22499" y="5346"/>
                    </a:lnTo>
                    <a:lnTo>
                      <a:pt x="22706" y="5724"/>
                    </a:lnTo>
                    <a:lnTo>
                      <a:pt x="22914" y="6121"/>
                    </a:lnTo>
                    <a:lnTo>
                      <a:pt x="23103" y="6517"/>
                    </a:lnTo>
                    <a:lnTo>
                      <a:pt x="23273" y="6914"/>
                    </a:lnTo>
                    <a:lnTo>
                      <a:pt x="23424" y="7292"/>
                    </a:lnTo>
                    <a:lnTo>
                      <a:pt x="23557" y="7688"/>
                    </a:lnTo>
                    <a:lnTo>
                      <a:pt x="23689" y="8066"/>
                    </a:lnTo>
                    <a:lnTo>
                      <a:pt x="23802" y="8463"/>
                    </a:lnTo>
                    <a:lnTo>
                      <a:pt x="23972" y="9200"/>
                    </a:lnTo>
                    <a:lnTo>
                      <a:pt x="24104" y="9936"/>
                    </a:lnTo>
                    <a:lnTo>
                      <a:pt x="24218" y="10616"/>
                    </a:lnTo>
                    <a:lnTo>
                      <a:pt x="24274" y="11240"/>
                    </a:lnTo>
                    <a:lnTo>
                      <a:pt x="24312" y="11825"/>
                    </a:lnTo>
                    <a:lnTo>
                      <a:pt x="24331" y="12335"/>
                    </a:lnTo>
                    <a:lnTo>
                      <a:pt x="24331" y="12789"/>
                    </a:lnTo>
                    <a:lnTo>
                      <a:pt x="24312" y="13148"/>
                    </a:lnTo>
                    <a:lnTo>
                      <a:pt x="24274" y="13563"/>
                    </a:lnTo>
                    <a:lnTo>
                      <a:pt x="24274" y="13563"/>
                    </a:lnTo>
                    <a:lnTo>
                      <a:pt x="24237" y="13960"/>
                    </a:lnTo>
                    <a:lnTo>
                      <a:pt x="24142" y="14470"/>
                    </a:lnTo>
                    <a:lnTo>
                      <a:pt x="24029" y="15093"/>
                    </a:lnTo>
                    <a:lnTo>
                      <a:pt x="23859" y="15773"/>
                    </a:lnTo>
                    <a:lnTo>
                      <a:pt x="23670" y="16548"/>
                    </a:lnTo>
                    <a:lnTo>
                      <a:pt x="23462" y="17360"/>
                    </a:lnTo>
                    <a:lnTo>
                      <a:pt x="23198" y="18210"/>
                    </a:lnTo>
                    <a:lnTo>
                      <a:pt x="22914" y="19098"/>
                    </a:lnTo>
                    <a:lnTo>
                      <a:pt x="22612" y="19986"/>
                    </a:lnTo>
                    <a:lnTo>
                      <a:pt x="22272" y="20874"/>
                    </a:lnTo>
                    <a:lnTo>
                      <a:pt x="21894" y="21743"/>
                    </a:lnTo>
                    <a:lnTo>
                      <a:pt x="21498" y="22574"/>
                    </a:lnTo>
                    <a:lnTo>
                      <a:pt x="21290" y="22971"/>
                    </a:lnTo>
                    <a:lnTo>
                      <a:pt x="21082" y="23367"/>
                    </a:lnTo>
                    <a:lnTo>
                      <a:pt x="20874" y="23745"/>
                    </a:lnTo>
                    <a:lnTo>
                      <a:pt x="20647" y="24104"/>
                    </a:lnTo>
                    <a:lnTo>
                      <a:pt x="20402" y="24425"/>
                    </a:lnTo>
                    <a:lnTo>
                      <a:pt x="20175" y="24746"/>
                    </a:lnTo>
                    <a:lnTo>
                      <a:pt x="19930" y="25049"/>
                    </a:lnTo>
                    <a:lnTo>
                      <a:pt x="19684" y="25313"/>
                    </a:lnTo>
                    <a:lnTo>
                      <a:pt x="19684" y="25313"/>
                    </a:lnTo>
                    <a:lnTo>
                      <a:pt x="19420" y="25578"/>
                    </a:lnTo>
                    <a:lnTo>
                      <a:pt x="19155" y="25823"/>
                    </a:lnTo>
                    <a:lnTo>
                      <a:pt x="18588" y="26295"/>
                    </a:lnTo>
                    <a:lnTo>
                      <a:pt x="17984" y="26749"/>
                    </a:lnTo>
                    <a:lnTo>
                      <a:pt x="17361" y="27183"/>
                    </a:lnTo>
                    <a:lnTo>
                      <a:pt x="16718" y="27580"/>
                    </a:lnTo>
                    <a:lnTo>
                      <a:pt x="16076" y="27939"/>
                    </a:lnTo>
                    <a:lnTo>
                      <a:pt x="15415" y="28279"/>
                    </a:lnTo>
                    <a:lnTo>
                      <a:pt x="14773" y="28600"/>
                    </a:lnTo>
                    <a:lnTo>
                      <a:pt x="14149" y="28864"/>
                    </a:lnTo>
                    <a:lnTo>
                      <a:pt x="13545" y="29110"/>
                    </a:lnTo>
                    <a:lnTo>
                      <a:pt x="12959" y="29337"/>
                    </a:lnTo>
                    <a:lnTo>
                      <a:pt x="12430" y="29507"/>
                    </a:lnTo>
                    <a:lnTo>
                      <a:pt x="11939" y="29658"/>
                    </a:lnTo>
                    <a:lnTo>
                      <a:pt x="11486" y="29752"/>
                    </a:lnTo>
                    <a:lnTo>
                      <a:pt x="11108" y="29828"/>
                    </a:lnTo>
                    <a:lnTo>
                      <a:pt x="10806" y="29866"/>
                    </a:lnTo>
                    <a:lnTo>
                      <a:pt x="10806" y="29866"/>
                    </a:lnTo>
                    <a:lnTo>
                      <a:pt x="10655" y="29885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2" name="Google Shape;3742;p54"/>
              <p:cNvSpPr/>
              <p:nvPr/>
            </p:nvSpPr>
            <p:spPr>
              <a:xfrm>
                <a:off x="5331125" y="315575"/>
                <a:ext cx="590825" cy="729175"/>
              </a:xfrm>
              <a:custGeom>
                <a:avLst/>
                <a:gdLst/>
                <a:ahLst/>
                <a:cxnLst/>
                <a:rect l="l" t="t" r="r" b="b"/>
                <a:pathLst>
                  <a:path w="23633" h="29167" fill="none" extrusionOk="0">
                    <a:moveTo>
                      <a:pt x="11297" y="0"/>
                    </a:moveTo>
                    <a:lnTo>
                      <a:pt x="11297" y="0"/>
                    </a:lnTo>
                    <a:lnTo>
                      <a:pt x="10655" y="0"/>
                    </a:lnTo>
                    <a:lnTo>
                      <a:pt x="10031" y="38"/>
                    </a:lnTo>
                    <a:lnTo>
                      <a:pt x="9408" y="94"/>
                    </a:lnTo>
                    <a:lnTo>
                      <a:pt x="8822" y="189"/>
                    </a:lnTo>
                    <a:lnTo>
                      <a:pt x="8237" y="283"/>
                    </a:lnTo>
                    <a:lnTo>
                      <a:pt x="7689" y="416"/>
                    </a:lnTo>
                    <a:lnTo>
                      <a:pt x="7141" y="586"/>
                    </a:lnTo>
                    <a:lnTo>
                      <a:pt x="6612" y="756"/>
                    </a:lnTo>
                    <a:lnTo>
                      <a:pt x="6121" y="963"/>
                    </a:lnTo>
                    <a:lnTo>
                      <a:pt x="5630" y="1190"/>
                    </a:lnTo>
                    <a:lnTo>
                      <a:pt x="5157" y="1436"/>
                    </a:lnTo>
                    <a:lnTo>
                      <a:pt x="4704" y="1700"/>
                    </a:lnTo>
                    <a:lnTo>
                      <a:pt x="4270" y="2002"/>
                    </a:lnTo>
                    <a:lnTo>
                      <a:pt x="3854" y="2324"/>
                    </a:lnTo>
                    <a:lnTo>
                      <a:pt x="3457" y="2664"/>
                    </a:lnTo>
                    <a:lnTo>
                      <a:pt x="3080" y="3041"/>
                    </a:lnTo>
                    <a:lnTo>
                      <a:pt x="3080" y="3041"/>
                    </a:lnTo>
                    <a:lnTo>
                      <a:pt x="2815" y="3306"/>
                    </a:lnTo>
                    <a:lnTo>
                      <a:pt x="2570" y="3589"/>
                    </a:lnTo>
                    <a:lnTo>
                      <a:pt x="2343" y="3891"/>
                    </a:lnTo>
                    <a:lnTo>
                      <a:pt x="2135" y="4175"/>
                    </a:lnTo>
                    <a:lnTo>
                      <a:pt x="1927" y="4477"/>
                    </a:lnTo>
                    <a:lnTo>
                      <a:pt x="1738" y="4779"/>
                    </a:lnTo>
                    <a:lnTo>
                      <a:pt x="1549" y="5081"/>
                    </a:lnTo>
                    <a:lnTo>
                      <a:pt x="1379" y="5384"/>
                    </a:lnTo>
                    <a:lnTo>
                      <a:pt x="1077" y="6007"/>
                    </a:lnTo>
                    <a:lnTo>
                      <a:pt x="832" y="6612"/>
                    </a:lnTo>
                    <a:lnTo>
                      <a:pt x="624" y="7235"/>
                    </a:lnTo>
                    <a:lnTo>
                      <a:pt x="435" y="7821"/>
                    </a:lnTo>
                    <a:lnTo>
                      <a:pt x="303" y="8406"/>
                    </a:lnTo>
                    <a:lnTo>
                      <a:pt x="189" y="8954"/>
                    </a:lnTo>
                    <a:lnTo>
                      <a:pt x="114" y="9483"/>
                    </a:lnTo>
                    <a:lnTo>
                      <a:pt x="57" y="9955"/>
                    </a:lnTo>
                    <a:lnTo>
                      <a:pt x="19" y="10409"/>
                    </a:lnTo>
                    <a:lnTo>
                      <a:pt x="0" y="10805"/>
                    </a:lnTo>
                    <a:lnTo>
                      <a:pt x="0" y="11145"/>
                    </a:lnTo>
                    <a:lnTo>
                      <a:pt x="19" y="11429"/>
                    </a:lnTo>
                    <a:lnTo>
                      <a:pt x="19" y="11429"/>
                    </a:lnTo>
                    <a:lnTo>
                      <a:pt x="38" y="11674"/>
                    </a:lnTo>
                    <a:lnTo>
                      <a:pt x="57" y="11939"/>
                    </a:lnTo>
                    <a:lnTo>
                      <a:pt x="152" y="12524"/>
                    </a:lnTo>
                    <a:lnTo>
                      <a:pt x="284" y="13167"/>
                    </a:lnTo>
                    <a:lnTo>
                      <a:pt x="416" y="13809"/>
                    </a:lnTo>
                    <a:lnTo>
                      <a:pt x="416" y="13809"/>
                    </a:lnTo>
                    <a:lnTo>
                      <a:pt x="567" y="14508"/>
                    </a:lnTo>
                    <a:lnTo>
                      <a:pt x="699" y="15150"/>
                    </a:lnTo>
                    <a:lnTo>
                      <a:pt x="756" y="15452"/>
                    </a:lnTo>
                    <a:lnTo>
                      <a:pt x="775" y="15736"/>
                    </a:lnTo>
                    <a:lnTo>
                      <a:pt x="794" y="15981"/>
                    </a:lnTo>
                    <a:lnTo>
                      <a:pt x="794" y="16208"/>
                    </a:lnTo>
                    <a:lnTo>
                      <a:pt x="794" y="16208"/>
                    </a:lnTo>
                    <a:lnTo>
                      <a:pt x="756" y="16397"/>
                    </a:lnTo>
                    <a:lnTo>
                      <a:pt x="718" y="16623"/>
                    </a:lnTo>
                    <a:lnTo>
                      <a:pt x="586" y="17171"/>
                    </a:lnTo>
                    <a:lnTo>
                      <a:pt x="586" y="17171"/>
                    </a:lnTo>
                    <a:lnTo>
                      <a:pt x="454" y="17662"/>
                    </a:lnTo>
                    <a:lnTo>
                      <a:pt x="340" y="18210"/>
                    </a:lnTo>
                    <a:lnTo>
                      <a:pt x="227" y="18815"/>
                    </a:lnTo>
                    <a:lnTo>
                      <a:pt x="189" y="19117"/>
                    </a:lnTo>
                    <a:lnTo>
                      <a:pt x="152" y="19438"/>
                    </a:lnTo>
                    <a:lnTo>
                      <a:pt x="133" y="19759"/>
                    </a:lnTo>
                    <a:lnTo>
                      <a:pt x="133" y="20080"/>
                    </a:lnTo>
                    <a:lnTo>
                      <a:pt x="133" y="20402"/>
                    </a:lnTo>
                    <a:lnTo>
                      <a:pt x="170" y="20742"/>
                    </a:lnTo>
                    <a:lnTo>
                      <a:pt x="208" y="21063"/>
                    </a:lnTo>
                    <a:lnTo>
                      <a:pt x="284" y="21403"/>
                    </a:lnTo>
                    <a:lnTo>
                      <a:pt x="378" y="21724"/>
                    </a:lnTo>
                    <a:lnTo>
                      <a:pt x="510" y="22045"/>
                    </a:lnTo>
                    <a:lnTo>
                      <a:pt x="510" y="22045"/>
                    </a:lnTo>
                    <a:lnTo>
                      <a:pt x="775" y="22574"/>
                    </a:lnTo>
                    <a:lnTo>
                      <a:pt x="1058" y="23065"/>
                    </a:lnTo>
                    <a:lnTo>
                      <a:pt x="1342" y="23537"/>
                    </a:lnTo>
                    <a:lnTo>
                      <a:pt x="1663" y="23991"/>
                    </a:lnTo>
                    <a:lnTo>
                      <a:pt x="1984" y="24425"/>
                    </a:lnTo>
                    <a:lnTo>
                      <a:pt x="2324" y="24822"/>
                    </a:lnTo>
                    <a:lnTo>
                      <a:pt x="2664" y="25219"/>
                    </a:lnTo>
                    <a:lnTo>
                      <a:pt x="3023" y="25577"/>
                    </a:lnTo>
                    <a:lnTo>
                      <a:pt x="3382" y="25917"/>
                    </a:lnTo>
                    <a:lnTo>
                      <a:pt x="3760" y="26239"/>
                    </a:lnTo>
                    <a:lnTo>
                      <a:pt x="4119" y="26541"/>
                    </a:lnTo>
                    <a:lnTo>
                      <a:pt x="4496" y="26824"/>
                    </a:lnTo>
                    <a:lnTo>
                      <a:pt x="4874" y="27089"/>
                    </a:lnTo>
                    <a:lnTo>
                      <a:pt x="5252" y="27334"/>
                    </a:lnTo>
                    <a:lnTo>
                      <a:pt x="5630" y="27561"/>
                    </a:lnTo>
                    <a:lnTo>
                      <a:pt x="6008" y="27769"/>
                    </a:lnTo>
                    <a:lnTo>
                      <a:pt x="6366" y="27977"/>
                    </a:lnTo>
                    <a:lnTo>
                      <a:pt x="6725" y="28147"/>
                    </a:lnTo>
                    <a:lnTo>
                      <a:pt x="7443" y="28449"/>
                    </a:lnTo>
                    <a:lnTo>
                      <a:pt x="8104" y="28713"/>
                    </a:lnTo>
                    <a:lnTo>
                      <a:pt x="8709" y="28902"/>
                    </a:lnTo>
                    <a:lnTo>
                      <a:pt x="9276" y="29034"/>
                    </a:lnTo>
                    <a:lnTo>
                      <a:pt x="9748" y="29129"/>
                    </a:lnTo>
                    <a:lnTo>
                      <a:pt x="10145" y="29167"/>
                    </a:lnTo>
                    <a:lnTo>
                      <a:pt x="10447" y="29167"/>
                    </a:lnTo>
                    <a:lnTo>
                      <a:pt x="10447" y="29167"/>
                    </a:lnTo>
                    <a:lnTo>
                      <a:pt x="10730" y="29129"/>
                    </a:lnTo>
                    <a:lnTo>
                      <a:pt x="11089" y="29053"/>
                    </a:lnTo>
                    <a:lnTo>
                      <a:pt x="11524" y="28940"/>
                    </a:lnTo>
                    <a:lnTo>
                      <a:pt x="11996" y="28808"/>
                    </a:lnTo>
                    <a:lnTo>
                      <a:pt x="12525" y="28619"/>
                    </a:lnTo>
                    <a:lnTo>
                      <a:pt x="13091" y="28411"/>
                    </a:lnTo>
                    <a:lnTo>
                      <a:pt x="13696" y="28184"/>
                    </a:lnTo>
                    <a:lnTo>
                      <a:pt x="14300" y="27901"/>
                    </a:lnTo>
                    <a:lnTo>
                      <a:pt x="14943" y="27599"/>
                    </a:lnTo>
                    <a:lnTo>
                      <a:pt x="15585" y="27259"/>
                    </a:lnTo>
                    <a:lnTo>
                      <a:pt x="16208" y="26900"/>
                    </a:lnTo>
                    <a:lnTo>
                      <a:pt x="16832" y="26522"/>
                    </a:lnTo>
                    <a:lnTo>
                      <a:pt x="17455" y="26106"/>
                    </a:lnTo>
                    <a:lnTo>
                      <a:pt x="18041" y="25672"/>
                    </a:lnTo>
                    <a:lnTo>
                      <a:pt x="18588" y="25200"/>
                    </a:lnTo>
                    <a:lnTo>
                      <a:pt x="18853" y="24954"/>
                    </a:lnTo>
                    <a:lnTo>
                      <a:pt x="19098" y="24709"/>
                    </a:lnTo>
                    <a:lnTo>
                      <a:pt x="19098" y="24709"/>
                    </a:lnTo>
                    <a:lnTo>
                      <a:pt x="19344" y="24444"/>
                    </a:lnTo>
                    <a:lnTo>
                      <a:pt x="19571" y="24161"/>
                    </a:lnTo>
                    <a:lnTo>
                      <a:pt x="19797" y="23858"/>
                    </a:lnTo>
                    <a:lnTo>
                      <a:pt x="20024" y="23518"/>
                    </a:lnTo>
                    <a:lnTo>
                      <a:pt x="20251" y="23178"/>
                    </a:lnTo>
                    <a:lnTo>
                      <a:pt x="20459" y="22801"/>
                    </a:lnTo>
                    <a:lnTo>
                      <a:pt x="20666" y="22423"/>
                    </a:lnTo>
                    <a:lnTo>
                      <a:pt x="20874" y="22026"/>
                    </a:lnTo>
                    <a:lnTo>
                      <a:pt x="21252" y="21214"/>
                    </a:lnTo>
                    <a:lnTo>
                      <a:pt x="21611" y="20345"/>
                    </a:lnTo>
                    <a:lnTo>
                      <a:pt x="21951" y="19476"/>
                    </a:lnTo>
                    <a:lnTo>
                      <a:pt x="22253" y="18607"/>
                    </a:lnTo>
                    <a:lnTo>
                      <a:pt x="22537" y="17738"/>
                    </a:lnTo>
                    <a:lnTo>
                      <a:pt x="22782" y="16907"/>
                    </a:lnTo>
                    <a:lnTo>
                      <a:pt x="23009" y="16095"/>
                    </a:lnTo>
                    <a:lnTo>
                      <a:pt x="23198" y="15358"/>
                    </a:lnTo>
                    <a:lnTo>
                      <a:pt x="23349" y="14678"/>
                    </a:lnTo>
                    <a:lnTo>
                      <a:pt x="23462" y="14073"/>
                    </a:lnTo>
                    <a:lnTo>
                      <a:pt x="23538" y="13563"/>
                    </a:lnTo>
                    <a:lnTo>
                      <a:pt x="23594" y="13185"/>
                    </a:lnTo>
                    <a:lnTo>
                      <a:pt x="23594" y="13185"/>
                    </a:lnTo>
                    <a:lnTo>
                      <a:pt x="23613" y="12864"/>
                    </a:lnTo>
                    <a:lnTo>
                      <a:pt x="23632" y="12543"/>
                    </a:lnTo>
                    <a:lnTo>
                      <a:pt x="23632" y="12128"/>
                    </a:lnTo>
                    <a:lnTo>
                      <a:pt x="23613" y="11636"/>
                    </a:lnTo>
                    <a:lnTo>
                      <a:pt x="23594" y="11089"/>
                    </a:lnTo>
                    <a:lnTo>
                      <a:pt x="23538" y="10465"/>
                    </a:lnTo>
                    <a:lnTo>
                      <a:pt x="23443" y="9785"/>
                    </a:lnTo>
                    <a:lnTo>
                      <a:pt x="23311" y="9067"/>
                    </a:lnTo>
                    <a:lnTo>
                      <a:pt x="23141" y="8312"/>
                    </a:lnTo>
                    <a:lnTo>
                      <a:pt x="23028" y="7934"/>
                    </a:lnTo>
                    <a:lnTo>
                      <a:pt x="22914" y="7556"/>
                    </a:lnTo>
                    <a:lnTo>
                      <a:pt x="22782" y="7159"/>
                    </a:lnTo>
                    <a:lnTo>
                      <a:pt x="22631" y="6763"/>
                    </a:lnTo>
                    <a:lnTo>
                      <a:pt x="22461" y="6366"/>
                    </a:lnTo>
                    <a:lnTo>
                      <a:pt x="22291" y="5988"/>
                    </a:lnTo>
                    <a:lnTo>
                      <a:pt x="22083" y="5592"/>
                    </a:lnTo>
                    <a:lnTo>
                      <a:pt x="21875" y="5195"/>
                    </a:lnTo>
                    <a:lnTo>
                      <a:pt x="21649" y="4817"/>
                    </a:lnTo>
                    <a:lnTo>
                      <a:pt x="21384" y="4439"/>
                    </a:lnTo>
                    <a:lnTo>
                      <a:pt x="21120" y="4080"/>
                    </a:lnTo>
                    <a:lnTo>
                      <a:pt x="20817" y="3721"/>
                    </a:lnTo>
                    <a:lnTo>
                      <a:pt x="20817" y="3721"/>
                    </a:lnTo>
                    <a:lnTo>
                      <a:pt x="20440" y="3306"/>
                    </a:lnTo>
                    <a:lnTo>
                      <a:pt x="20043" y="2928"/>
                    </a:lnTo>
                    <a:lnTo>
                      <a:pt x="19646" y="2569"/>
                    </a:lnTo>
                    <a:lnTo>
                      <a:pt x="19212" y="2229"/>
                    </a:lnTo>
                    <a:lnTo>
                      <a:pt x="18740" y="1908"/>
                    </a:lnTo>
                    <a:lnTo>
                      <a:pt x="18267" y="1625"/>
                    </a:lnTo>
                    <a:lnTo>
                      <a:pt x="17776" y="1360"/>
                    </a:lnTo>
                    <a:lnTo>
                      <a:pt x="17247" y="1115"/>
                    </a:lnTo>
                    <a:lnTo>
                      <a:pt x="16718" y="888"/>
                    </a:lnTo>
                    <a:lnTo>
                      <a:pt x="16152" y="699"/>
                    </a:lnTo>
                    <a:lnTo>
                      <a:pt x="15585" y="529"/>
                    </a:lnTo>
                    <a:lnTo>
                      <a:pt x="14980" y="378"/>
                    </a:lnTo>
                    <a:lnTo>
                      <a:pt x="14357" y="246"/>
                    </a:lnTo>
                    <a:lnTo>
                      <a:pt x="13734" y="151"/>
                    </a:lnTo>
                    <a:lnTo>
                      <a:pt x="13073" y="76"/>
                    </a:lnTo>
                    <a:lnTo>
                      <a:pt x="12392" y="19"/>
                    </a:lnTo>
                    <a:lnTo>
                      <a:pt x="12392" y="19"/>
                    </a:lnTo>
                    <a:lnTo>
                      <a:pt x="11845" y="0"/>
                    </a:lnTo>
                    <a:lnTo>
                      <a:pt x="11297" y="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3" name="Google Shape;3743;p54"/>
              <p:cNvSpPr/>
              <p:nvPr/>
            </p:nvSpPr>
            <p:spPr>
              <a:xfrm>
                <a:off x="5289575" y="287225"/>
                <a:ext cx="659750" cy="486450"/>
              </a:xfrm>
              <a:custGeom>
                <a:avLst/>
                <a:gdLst/>
                <a:ahLst/>
                <a:cxnLst/>
                <a:rect l="l" t="t" r="r" b="b"/>
                <a:pathLst>
                  <a:path w="26390" h="19458" extrusionOk="0">
                    <a:moveTo>
                      <a:pt x="13601" y="1"/>
                    </a:moveTo>
                    <a:lnTo>
                      <a:pt x="12978" y="38"/>
                    </a:lnTo>
                    <a:lnTo>
                      <a:pt x="12354" y="95"/>
                    </a:lnTo>
                    <a:lnTo>
                      <a:pt x="11693" y="189"/>
                    </a:lnTo>
                    <a:lnTo>
                      <a:pt x="10994" y="322"/>
                    </a:lnTo>
                    <a:lnTo>
                      <a:pt x="10295" y="492"/>
                    </a:lnTo>
                    <a:lnTo>
                      <a:pt x="9559" y="700"/>
                    </a:lnTo>
                    <a:lnTo>
                      <a:pt x="8803" y="964"/>
                    </a:lnTo>
                    <a:lnTo>
                      <a:pt x="8010" y="1266"/>
                    </a:lnTo>
                    <a:lnTo>
                      <a:pt x="7500" y="1531"/>
                    </a:lnTo>
                    <a:lnTo>
                      <a:pt x="6990" y="1814"/>
                    </a:lnTo>
                    <a:lnTo>
                      <a:pt x="6517" y="2097"/>
                    </a:lnTo>
                    <a:lnTo>
                      <a:pt x="6064" y="2381"/>
                    </a:lnTo>
                    <a:lnTo>
                      <a:pt x="5629" y="2664"/>
                    </a:lnTo>
                    <a:lnTo>
                      <a:pt x="5214" y="2947"/>
                    </a:lnTo>
                    <a:lnTo>
                      <a:pt x="4817" y="3250"/>
                    </a:lnTo>
                    <a:lnTo>
                      <a:pt x="4439" y="3533"/>
                    </a:lnTo>
                    <a:lnTo>
                      <a:pt x="4099" y="3835"/>
                    </a:lnTo>
                    <a:lnTo>
                      <a:pt x="3759" y="4119"/>
                    </a:lnTo>
                    <a:lnTo>
                      <a:pt x="3438" y="4421"/>
                    </a:lnTo>
                    <a:lnTo>
                      <a:pt x="3136" y="4704"/>
                    </a:lnTo>
                    <a:lnTo>
                      <a:pt x="2853" y="5007"/>
                    </a:lnTo>
                    <a:lnTo>
                      <a:pt x="2588" y="5309"/>
                    </a:lnTo>
                    <a:lnTo>
                      <a:pt x="2324" y="5611"/>
                    </a:lnTo>
                    <a:lnTo>
                      <a:pt x="2097" y="5894"/>
                    </a:lnTo>
                    <a:lnTo>
                      <a:pt x="1870" y="6197"/>
                    </a:lnTo>
                    <a:lnTo>
                      <a:pt x="1662" y="6480"/>
                    </a:lnTo>
                    <a:lnTo>
                      <a:pt x="1474" y="6782"/>
                    </a:lnTo>
                    <a:lnTo>
                      <a:pt x="1304" y="7066"/>
                    </a:lnTo>
                    <a:lnTo>
                      <a:pt x="982" y="7651"/>
                    </a:lnTo>
                    <a:lnTo>
                      <a:pt x="718" y="8237"/>
                    </a:lnTo>
                    <a:lnTo>
                      <a:pt x="491" y="8785"/>
                    </a:lnTo>
                    <a:lnTo>
                      <a:pt x="321" y="9351"/>
                    </a:lnTo>
                    <a:lnTo>
                      <a:pt x="189" y="9880"/>
                    </a:lnTo>
                    <a:lnTo>
                      <a:pt x="95" y="10409"/>
                    </a:lnTo>
                    <a:lnTo>
                      <a:pt x="38" y="10900"/>
                    </a:lnTo>
                    <a:lnTo>
                      <a:pt x="0" y="11391"/>
                    </a:lnTo>
                    <a:lnTo>
                      <a:pt x="0" y="11864"/>
                    </a:lnTo>
                    <a:lnTo>
                      <a:pt x="0" y="12298"/>
                    </a:lnTo>
                    <a:lnTo>
                      <a:pt x="38" y="12714"/>
                    </a:lnTo>
                    <a:lnTo>
                      <a:pt x="95" y="13110"/>
                    </a:lnTo>
                    <a:lnTo>
                      <a:pt x="151" y="13469"/>
                    </a:lnTo>
                    <a:lnTo>
                      <a:pt x="227" y="13809"/>
                    </a:lnTo>
                    <a:lnTo>
                      <a:pt x="378" y="14376"/>
                    </a:lnTo>
                    <a:lnTo>
                      <a:pt x="529" y="14811"/>
                    </a:lnTo>
                    <a:lnTo>
                      <a:pt x="623" y="15075"/>
                    </a:lnTo>
                    <a:lnTo>
                      <a:pt x="661" y="15169"/>
                    </a:lnTo>
                    <a:lnTo>
                      <a:pt x="699" y="14848"/>
                    </a:lnTo>
                    <a:lnTo>
                      <a:pt x="737" y="14527"/>
                    </a:lnTo>
                    <a:lnTo>
                      <a:pt x="794" y="14131"/>
                    </a:lnTo>
                    <a:lnTo>
                      <a:pt x="869" y="13715"/>
                    </a:lnTo>
                    <a:lnTo>
                      <a:pt x="982" y="13299"/>
                    </a:lnTo>
                    <a:lnTo>
                      <a:pt x="1058" y="13110"/>
                    </a:lnTo>
                    <a:lnTo>
                      <a:pt x="1134" y="12940"/>
                    </a:lnTo>
                    <a:lnTo>
                      <a:pt x="1228" y="12789"/>
                    </a:lnTo>
                    <a:lnTo>
                      <a:pt x="1322" y="12657"/>
                    </a:lnTo>
                    <a:lnTo>
                      <a:pt x="1549" y="12449"/>
                    </a:lnTo>
                    <a:lnTo>
                      <a:pt x="1757" y="12298"/>
                    </a:lnTo>
                    <a:lnTo>
                      <a:pt x="1984" y="12166"/>
                    </a:lnTo>
                    <a:lnTo>
                      <a:pt x="2229" y="12053"/>
                    </a:lnTo>
                    <a:lnTo>
                      <a:pt x="2475" y="11977"/>
                    </a:lnTo>
                    <a:lnTo>
                      <a:pt x="2739" y="11920"/>
                    </a:lnTo>
                    <a:lnTo>
                      <a:pt x="3306" y="11807"/>
                    </a:lnTo>
                    <a:lnTo>
                      <a:pt x="3608" y="11750"/>
                    </a:lnTo>
                    <a:lnTo>
                      <a:pt x="3929" y="11713"/>
                    </a:lnTo>
                    <a:lnTo>
                      <a:pt x="4534" y="11656"/>
                    </a:lnTo>
                    <a:lnTo>
                      <a:pt x="5157" y="11618"/>
                    </a:lnTo>
                    <a:lnTo>
                      <a:pt x="5781" y="11561"/>
                    </a:lnTo>
                    <a:lnTo>
                      <a:pt x="6102" y="11505"/>
                    </a:lnTo>
                    <a:lnTo>
                      <a:pt x="6442" y="11448"/>
                    </a:lnTo>
                    <a:lnTo>
                      <a:pt x="6782" y="11391"/>
                    </a:lnTo>
                    <a:lnTo>
                      <a:pt x="7103" y="11297"/>
                    </a:lnTo>
                    <a:lnTo>
                      <a:pt x="7424" y="11203"/>
                    </a:lnTo>
                    <a:lnTo>
                      <a:pt x="7745" y="11089"/>
                    </a:lnTo>
                    <a:lnTo>
                      <a:pt x="8066" y="10976"/>
                    </a:lnTo>
                    <a:lnTo>
                      <a:pt x="8368" y="10825"/>
                    </a:lnTo>
                    <a:lnTo>
                      <a:pt x="8671" y="10674"/>
                    </a:lnTo>
                    <a:lnTo>
                      <a:pt x="8954" y="10485"/>
                    </a:lnTo>
                    <a:lnTo>
                      <a:pt x="9219" y="10296"/>
                    </a:lnTo>
                    <a:lnTo>
                      <a:pt x="9483" y="10088"/>
                    </a:lnTo>
                    <a:lnTo>
                      <a:pt x="9710" y="9861"/>
                    </a:lnTo>
                    <a:lnTo>
                      <a:pt x="9936" y="9635"/>
                    </a:lnTo>
                    <a:lnTo>
                      <a:pt x="10144" y="9370"/>
                    </a:lnTo>
                    <a:lnTo>
                      <a:pt x="10314" y="9087"/>
                    </a:lnTo>
                    <a:lnTo>
                      <a:pt x="10428" y="8879"/>
                    </a:lnTo>
                    <a:lnTo>
                      <a:pt x="10541" y="8671"/>
                    </a:lnTo>
                    <a:lnTo>
                      <a:pt x="10711" y="8237"/>
                    </a:lnTo>
                    <a:lnTo>
                      <a:pt x="10843" y="7783"/>
                    </a:lnTo>
                    <a:lnTo>
                      <a:pt x="10975" y="7330"/>
                    </a:lnTo>
                    <a:lnTo>
                      <a:pt x="11221" y="6423"/>
                    </a:lnTo>
                    <a:lnTo>
                      <a:pt x="11372" y="5970"/>
                    </a:lnTo>
                    <a:lnTo>
                      <a:pt x="11542" y="5535"/>
                    </a:lnTo>
                    <a:lnTo>
                      <a:pt x="11655" y="5309"/>
                    </a:lnTo>
                    <a:lnTo>
                      <a:pt x="11788" y="5082"/>
                    </a:lnTo>
                    <a:lnTo>
                      <a:pt x="11939" y="4855"/>
                    </a:lnTo>
                    <a:lnTo>
                      <a:pt x="12090" y="4648"/>
                    </a:lnTo>
                    <a:lnTo>
                      <a:pt x="12260" y="4440"/>
                    </a:lnTo>
                    <a:lnTo>
                      <a:pt x="12430" y="4251"/>
                    </a:lnTo>
                    <a:lnTo>
                      <a:pt x="12619" y="4062"/>
                    </a:lnTo>
                    <a:lnTo>
                      <a:pt x="12827" y="3892"/>
                    </a:lnTo>
                    <a:lnTo>
                      <a:pt x="13034" y="3741"/>
                    </a:lnTo>
                    <a:lnTo>
                      <a:pt x="13242" y="3609"/>
                    </a:lnTo>
                    <a:lnTo>
                      <a:pt x="13469" y="3476"/>
                    </a:lnTo>
                    <a:lnTo>
                      <a:pt x="13714" y="3363"/>
                    </a:lnTo>
                    <a:lnTo>
                      <a:pt x="13941" y="3269"/>
                    </a:lnTo>
                    <a:lnTo>
                      <a:pt x="14187" y="3193"/>
                    </a:lnTo>
                    <a:lnTo>
                      <a:pt x="14451" y="3136"/>
                    </a:lnTo>
                    <a:lnTo>
                      <a:pt x="14697" y="3099"/>
                    </a:lnTo>
                    <a:lnTo>
                      <a:pt x="14961" y="3099"/>
                    </a:lnTo>
                    <a:lnTo>
                      <a:pt x="15226" y="3117"/>
                    </a:lnTo>
                    <a:lnTo>
                      <a:pt x="15490" y="3174"/>
                    </a:lnTo>
                    <a:lnTo>
                      <a:pt x="15755" y="3250"/>
                    </a:lnTo>
                    <a:lnTo>
                      <a:pt x="16019" y="3363"/>
                    </a:lnTo>
                    <a:lnTo>
                      <a:pt x="16265" y="3495"/>
                    </a:lnTo>
                    <a:lnTo>
                      <a:pt x="16510" y="3646"/>
                    </a:lnTo>
                    <a:lnTo>
                      <a:pt x="16737" y="3816"/>
                    </a:lnTo>
                    <a:lnTo>
                      <a:pt x="16964" y="4005"/>
                    </a:lnTo>
                    <a:lnTo>
                      <a:pt x="17171" y="4194"/>
                    </a:lnTo>
                    <a:lnTo>
                      <a:pt x="17360" y="4421"/>
                    </a:lnTo>
                    <a:lnTo>
                      <a:pt x="17530" y="4648"/>
                    </a:lnTo>
                    <a:lnTo>
                      <a:pt x="17681" y="4893"/>
                    </a:lnTo>
                    <a:lnTo>
                      <a:pt x="17795" y="5120"/>
                    </a:lnTo>
                    <a:lnTo>
                      <a:pt x="17889" y="5384"/>
                    </a:lnTo>
                    <a:lnTo>
                      <a:pt x="17965" y="5630"/>
                    </a:lnTo>
                    <a:lnTo>
                      <a:pt x="18078" y="5573"/>
                    </a:lnTo>
                    <a:lnTo>
                      <a:pt x="18210" y="5517"/>
                    </a:lnTo>
                    <a:lnTo>
                      <a:pt x="18343" y="5498"/>
                    </a:lnTo>
                    <a:lnTo>
                      <a:pt x="18475" y="5498"/>
                    </a:lnTo>
                    <a:lnTo>
                      <a:pt x="18607" y="5517"/>
                    </a:lnTo>
                    <a:lnTo>
                      <a:pt x="18758" y="5535"/>
                    </a:lnTo>
                    <a:lnTo>
                      <a:pt x="18871" y="5592"/>
                    </a:lnTo>
                    <a:lnTo>
                      <a:pt x="19004" y="5649"/>
                    </a:lnTo>
                    <a:lnTo>
                      <a:pt x="19117" y="5724"/>
                    </a:lnTo>
                    <a:lnTo>
                      <a:pt x="19230" y="5800"/>
                    </a:lnTo>
                    <a:lnTo>
                      <a:pt x="19419" y="6008"/>
                    </a:lnTo>
                    <a:lnTo>
                      <a:pt x="19589" y="6215"/>
                    </a:lnTo>
                    <a:lnTo>
                      <a:pt x="19759" y="6442"/>
                    </a:lnTo>
                    <a:lnTo>
                      <a:pt x="19948" y="6726"/>
                    </a:lnTo>
                    <a:lnTo>
                      <a:pt x="20118" y="7028"/>
                    </a:lnTo>
                    <a:lnTo>
                      <a:pt x="20288" y="7349"/>
                    </a:lnTo>
                    <a:lnTo>
                      <a:pt x="20458" y="7651"/>
                    </a:lnTo>
                    <a:lnTo>
                      <a:pt x="20609" y="7972"/>
                    </a:lnTo>
                    <a:lnTo>
                      <a:pt x="20742" y="8293"/>
                    </a:lnTo>
                    <a:lnTo>
                      <a:pt x="20855" y="8615"/>
                    </a:lnTo>
                    <a:lnTo>
                      <a:pt x="20987" y="8955"/>
                    </a:lnTo>
                    <a:lnTo>
                      <a:pt x="21082" y="9295"/>
                    </a:lnTo>
                    <a:lnTo>
                      <a:pt x="21176" y="9616"/>
                    </a:lnTo>
                    <a:lnTo>
                      <a:pt x="21327" y="10315"/>
                    </a:lnTo>
                    <a:lnTo>
                      <a:pt x="21441" y="10995"/>
                    </a:lnTo>
                    <a:lnTo>
                      <a:pt x="21497" y="11694"/>
                    </a:lnTo>
                    <a:lnTo>
                      <a:pt x="21516" y="12393"/>
                    </a:lnTo>
                    <a:lnTo>
                      <a:pt x="21497" y="13110"/>
                    </a:lnTo>
                    <a:lnTo>
                      <a:pt x="21441" y="13809"/>
                    </a:lnTo>
                    <a:lnTo>
                      <a:pt x="21384" y="14149"/>
                    </a:lnTo>
                    <a:lnTo>
                      <a:pt x="21308" y="14489"/>
                    </a:lnTo>
                    <a:lnTo>
                      <a:pt x="21252" y="14829"/>
                    </a:lnTo>
                    <a:lnTo>
                      <a:pt x="21157" y="15169"/>
                    </a:lnTo>
                    <a:lnTo>
                      <a:pt x="21063" y="15510"/>
                    </a:lnTo>
                    <a:lnTo>
                      <a:pt x="20949" y="15850"/>
                    </a:lnTo>
                    <a:lnTo>
                      <a:pt x="20836" y="16171"/>
                    </a:lnTo>
                    <a:lnTo>
                      <a:pt x="20704" y="16492"/>
                    </a:lnTo>
                    <a:lnTo>
                      <a:pt x="20572" y="16813"/>
                    </a:lnTo>
                    <a:lnTo>
                      <a:pt x="20402" y="17134"/>
                    </a:lnTo>
                    <a:lnTo>
                      <a:pt x="20175" y="17550"/>
                    </a:lnTo>
                    <a:lnTo>
                      <a:pt x="19929" y="17946"/>
                    </a:lnTo>
                    <a:lnTo>
                      <a:pt x="19627" y="18324"/>
                    </a:lnTo>
                    <a:lnTo>
                      <a:pt x="19476" y="18494"/>
                    </a:lnTo>
                    <a:lnTo>
                      <a:pt x="19306" y="18645"/>
                    </a:lnTo>
                    <a:lnTo>
                      <a:pt x="19136" y="18796"/>
                    </a:lnTo>
                    <a:lnTo>
                      <a:pt x="18947" y="18948"/>
                    </a:lnTo>
                    <a:lnTo>
                      <a:pt x="18758" y="19061"/>
                    </a:lnTo>
                    <a:lnTo>
                      <a:pt x="18569" y="19174"/>
                    </a:lnTo>
                    <a:lnTo>
                      <a:pt x="18361" y="19269"/>
                    </a:lnTo>
                    <a:lnTo>
                      <a:pt x="18154" y="19325"/>
                    </a:lnTo>
                    <a:lnTo>
                      <a:pt x="17927" y="19382"/>
                    </a:lnTo>
                    <a:lnTo>
                      <a:pt x="17700" y="19401"/>
                    </a:lnTo>
                    <a:lnTo>
                      <a:pt x="18078" y="19439"/>
                    </a:lnTo>
                    <a:lnTo>
                      <a:pt x="18456" y="19458"/>
                    </a:lnTo>
                    <a:lnTo>
                      <a:pt x="18834" y="19439"/>
                    </a:lnTo>
                    <a:lnTo>
                      <a:pt x="19230" y="19401"/>
                    </a:lnTo>
                    <a:lnTo>
                      <a:pt x="19608" y="19344"/>
                    </a:lnTo>
                    <a:lnTo>
                      <a:pt x="19986" y="19250"/>
                    </a:lnTo>
                    <a:lnTo>
                      <a:pt x="20345" y="19136"/>
                    </a:lnTo>
                    <a:lnTo>
                      <a:pt x="20723" y="19004"/>
                    </a:lnTo>
                    <a:lnTo>
                      <a:pt x="21063" y="18834"/>
                    </a:lnTo>
                    <a:lnTo>
                      <a:pt x="21403" y="18645"/>
                    </a:lnTo>
                    <a:lnTo>
                      <a:pt x="21743" y="18456"/>
                    </a:lnTo>
                    <a:lnTo>
                      <a:pt x="22045" y="18230"/>
                    </a:lnTo>
                    <a:lnTo>
                      <a:pt x="22328" y="17984"/>
                    </a:lnTo>
                    <a:lnTo>
                      <a:pt x="22612" y="17701"/>
                    </a:lnTo>
                    <a:lnTo>
                      <a:pt x="22857" y="17417"/>
                    </a:lnTo>
                    <a:lnTo>
                      <a:pt x="23065" y="17115"/>
                    </a:lnTo>
                    <a:lnTo>
                      <a:pt x="26295" y="15812"/>
                    </a:lnTo>
                    <a:lnTo>
                      <a:pt x="26333" y="15528"/>
                    </a:lnTo>
                    <a:lnTo>
                      <a:pt x="26352" y="15207"/>
                    </a:lnTo>
                    <a:lnTo>
                      <a:pt x="26390" y="14508"/>
                    </a:lnTo>
                    <a:lnTo>
                      <a:pt x="26390" y="13715"/>
                    </a:lnTo>
                    <a:lnTo>
                      <a:pt x="26333" y="12865"/>
                    </a:lnTo>
                    <a:lnTo>
                      <a:pt x="26239" y="11939"/>
                    </a:lnTo>
                    <a:lnTo>
                      <a:pt x="26163" y="11467"/>
                    </a:lnTo>
                    <a:lnTo>
                      <a:pt x="26088" y="10976"/>
                    </a:lnTo>
                    <a:lnTo>
                      <a:pt x="25993" y="10485"/>
                    </a:lnTo>
                    <a:lnTo>
                      <a:pt x="25880" y="9994"/>
                    </a:lnTo>
                    <a:lnTo>
                      <a:pt x="25766" y="9502"/>
                    </a:lnTo>
                    <a:lnTo>
                      <a:pt x="25615" y="9011"/>
                    </a:lnTo>
                    <a:lnTo>
                      <a:pt x="25464" y="8520"/>
                    </a:lnTo>
                    <a:lnTo>
                      <a:pt x="25294" y="8029"/>
                    </a:lnTo>
                    <a:lnTo>
                      <a:pt x="25105" y="7538"/>
                    </a:lnTo>
                    <a:lnTo>
                      <a:pt x="24897" y="7066"/>
                    </a:lnTo>
                    <a:lnTo>
                      <a:pt x="24690" y="6593"/>
                    </a:lnTo>
                    <a:lnTo>
                      <a:pt x="24444" y="6159"/>
                    </a:lnTo>
                    <a:lnTo>
                      <a:pt x="24180" y="5705"/>
                    </a:lnTo>
                    <a:lnTo>
                      <a:pt x="23915" y="5290"/>
                    </a:lnTo>
                    <a:lnTo>
                      <a:pt x="23613" y="4874"/>
                    </a:lnTo>
                    <a:lnTo>
                      <a:pt x="23292" y="4496"/>
                    </a:lnTo>
                    <a:lnTo>
                      <a:pt x="22952" y="4138"/>
                    </a:lnTo>
                    <a:lnTo>
                      <a:pt x="22593" y="3798"/>
                    </a:lnTo>
                    <a:lnTo>
                      <a:pt x="22215" y="3476"/>
                    </a:lnTo>
                    <a:lnTo>
                      <a:pt x="21799" y="3193"/>
                    </a:lnTo>
                    <a:lnTo>
                      <a:pt x="21384" y="2947"/>
                    </a:lnTo>
                    <a:lnTo>
                      <a:pt x="20931" y="2721"/>
                    </a:lnTo>
                    <a:lnTo>
                      <a:pt x="20723" y="2513"/>
                    </a:lnTo>
                    <a:lnTo>
                      <a:pt x="20458" y="2286"/>
                    </a:lnTo>
                    <a:lnTo>
                      <a:pt x="20099" y="2003"/>
                    </a:lnTo>
                    <a:lnTo>
                      <a:pt x="19646" y="1682"/>
                    </a:lnTo>
                    <a:lnTo>
                      <a:pt x="19363" y="1512"/>
                    </a:lnTo>
                    <a:lnTo>
                      <a:pt x="19079" y="1342"/>
                    </a:lnTo>
                    <a:lnTo>
                      <a:pt x="18758" y="1153"/>
                    </a:lnTo>
                    <a:lnTo>
                      <a:pt x="18418" y="1002"/>
                    </a:lnTo>
                    <a:lnTo>
                      <a:pt x="18040" y="832"/>
                    </a:lnTo>
                    <a:lnTo>
                      <a:pt x="17644" y="681"/>
                    </a:lnTo>
                    <a:lnTo>
                      <a:pt x="17228" y="530"/>
                    </a:lnTo>
                    <a:lnTo>
                      <a:pt x="16775" y="397"/>
                    </a:lnTo>
                    <a:lnTo>
                      <a:pt x="16321" y="284"/>
                    </a:lnTo>
                    <a:lnTo>
                      <a:pt x="15811" y="189"/>
                    </a:lnTo>
                    <a:lnTo>
                      <a:pt x="15301" y="95"/>
                    </a:lnTo>
                    <a:lnTo>
                      <a:pt x="14753" y="38"/>
                    </a:lnTo>
                    <a:lnTo>
                      <a:pt x="14187" y="19"/>
                    </a:lnTo>
                    <a:lnTo>
                      <a:pt x="13601" y="1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4" name="Google Shape;3744;p54"/>
              <p:cNvSpPr/>
              <p:nvPr/>
            </p:nvSpPr>
            <p:spPr>
              <a:xfrm>
                <a:off x="5289575" y="287225"/>
                <a:ext cx="659750" cy="486450"/>
              </a:xfrm>
              <a:custGeom>
                <a:avLst/>
                <a:gdLst/>
                <a:ahLst/>
                <a:cxnLst/>
                <a:rect l="l" t="t" r="r" b="b"/>
                <a:pathLst>
                  <a:path w="26390" h="19458" fill="none" extrusionOk="0">
                    <a:moveTo>
                      <a:pt x="17965" y="5630"/>
                    </a:moveTo>
                    <a:lnTo>
                      <a:pt x="17965" y="5630"/>
                    </a:lnTo>
                    <a:lnTo>
                      <a:pt x="18078" y="5573"/>
                    </a:lnTo>
                    <a:lnTo>
                      <a:pt x="18210" y="5517"/>
                    </a:lnTo>
                    <a:lnTo>
                      <a:pt x="18343" y="5498"/>
                    </a:lnTo>
                    <a:lnTo>
                      <a:pt x="18475" y="5498"/>
                    </a:lnTo>
                    <a:lnTo>
                      <a:pt x="18607" y="5517"/>
                    </a:lnTo>
                    <a:lnTo>
                      <a:pt x="18758" y="5535"/>
                    </a:lnTo>
                    <a:lnTo>
                      <a:pt x="18871" y="5592"/>
                    </a:lnTo>
                    <a:lnTo>
                      <a:pt x="19004" y="5649"/>
                    </a:lnTo>
                    <a:lnTo>
                      <a:pt x="19004" y="5649"/>
                    </a:lnTo>
                    <a:lnTo>
                      <a:pt x="19117" y="5724"/>
                    </a:lnTo>
                    <a:lnTo>
                      <a:pt x="19230" y="5800"/>
                    </a:lnTo>
                    <a:lnTo>
                      <a:pt x="19419" y="6008"/>
                    </a:lnTo>
                    <a:lnTo>
                      <a:pt x="19589" y="6215"/>
                    </a:lnTo>
                    <a:lnTo>
                      <a:pt x="19759" y="6442"/>
                    </a:lnTo>
                    <a:lnTo>
                      <a:pt x="19759" y="6442"/>
                    </a:lnTo>
                    <a:lnTo>
                      <a:pt x="19948" y="6726"/>
                    </a:lnTo>
                    <a:lnTo>
                      <a:pt x="20118" y="7028"/>
                    </a:lnTo>
                    <a:lnTo>
                      <a:pt x="20288" y="7349"/>
                    </a:lnTo>
                    <a:lnTo>
                      <a:pt x="20458" y="7651"/>
                    </a:lnTo>
                    <a:lnTo>
                      <a:pt x="20609" y="7972"/>
                    </a:lnTo>
                    <a:lnTo>
                      <a:pt x="20742" y="8293"/>
                    </a:lnTo>
                    <a:lnTo>
                      <a:pt x="20855" y="8615"/>
                    </a:lnTo>
                    <a:lnTo>
                      <a:pt x="20987" y="8955"/>
                    </a:lnTo>
                    <a:lnTo>
                      <a:pt x="21082" y="9295"/>
                    </a:lnTo>
                    <a:lnTo>
                      <a:pt x="21176" y="9616"/>
                    </a:lnTo>
                    <a:lnTo>
                      <a:pt x="21327" y="10315"/>
                    </a:lnTo>
                    <a:lnTo>
                      <a:pt x="21441" y="10995"/>
                    </a:lnTo>
                    <a:lnTo>
                      <a:pt x="21497" y="11694"/>
                    </a:lnTo>
                    <a:lnTo>
                      <a:pt x="21516" y="12393"/>
                    </a:lnTo>
                    <a:lnTo>
                      <a:pt x="21497" y="13110"/>
                    </a:lnTo>
                    <a:lnTo>
                      <a:pt x="21441" y="13809"/>
                    </a:lnTo>
                    <a:lnTo>
                      <a:pt x="21384" y="14149"/>
                    </a:lnTo>
                    <a:lnTo>
                      <a:pt x="21308" y="14489"/>
                    </a:lnTo>
                    <a:lnTo>
                      <a:pt x="21252" y="14829"/>
                    </a:lnTo>
                    <a:lnTo>
                      <a:pt x="21157" y="15169"/>
                    </a:lnTo>
                    <a:lnTo>
                      <a:pt x="21063" y="15510"/>
                    </a:lnTo>
                    <a:lnTo>
                      <a:pt x="20949" y="15850"/>
                    </a:lnTo>
                    <a:lnTo>
                      <a:pt x="20836" y="16171"/>
                    </a:lnTo>
                    <a:lnTo>
                      <a:pt x="20704" y="16492"/>
                    </a:lnTo>
                    <a:lnTo>
                      <a:pt x="20572" y="16813"/>
                    </a:lnTo>
                    <a:lnTo>
                      <a:pt x="20402" y="17134"/>
                    </a:lnTo>
                    <a:lnTo>
                      <a:pt x="20402" y="17134"/>
                    </a:lnTo>
                    <a:lnTo>
                      <a:pt x="20175" y="17550"/>
                    </a:lnTo>
                    <a:lnTo>
                      <a:pt x="19929" y="17946"/>
                    </a:lnTo>
                    <a:lnTo>
                      <a:pt x="19627" y="18324"/>
                    </a:lnTo>
                    <a:lnTo>
                      <a:pt x="19476" y="18494"/>
                    </a:lnTo>
                    <a:lnTo>
                      <a:pt x="19306" y="18645"/>
                    </a:lnTo>
                    <a:lnTo>
                      <a:pt x="19136" y="18796"/>
                    </a:lnTo>
                    <a:lnTo>
                      <a:pt x="18947" y="18948"/>
                    </a:lnTo>
                    <a:lnTo>
                      <a:pt x="18758" y="19061"/>
                    </a:lnTo>
                    <a:lnTo>
                      <a:pt x="18569" y="19174"/>
                    </a:lnTo>
                    <a:lnTo>
                      <a:pt x="18361" y="19269"/>
                    </a:lnTo>
                    <a:lnTo>
                      <a:pt x="18154" y="19325"/>
                    </a:lnTo>
                    <a:lnTo>
                      <a:pt x="17927" y="19382"/>
                    </a:lnTo>
                    <a:lnTo>
                      <a:pt x="17700" y="19401"/>
                    </a:lnTo>
                    <a:lnTo>
                      <a:pt x="17700" y="19401"/>
                    </a:lnTo>
                    <a:lnTo>
                      <a:pt x="18078" y="19439"/>
                    </a:lnTo>
                    <a:lnTo>
                      <a:pt x="18456" y="19458"/>
                    </a:lnTo>
                    <a:lnTo>
                      <a:pt x="18834" y="19439"/>
                    </a:lnTo>
                    <a:lnTo>
                      <a:pt x="19230" y="19401"/>
                    </a:lnTo>
                    <a:lnTo>
                      <a:pt x="19608" y="19344"/>
                    </a:lnTo>
                    <a:lnTo>
                      <a:pt x="19986" y="19250"/>
                    </a:lnTo>
                    <a:lnTo>
                      <a:pt x="20345" y="19136"/>
                    </a:lnTo>
                    <a:lnTo>
                      <a:pt x="20723" y="19004"/>
                    </a:lnTo>
                    <a:lnTo>
                      <a:pt x="21063" y="18834"/>
                    </a:lnTo>
                    <a:lnTo>
                      <a:pt x="21403" y="18645"/>
                    </a:lnTo>
                    <a:lnTo>
                      <a:pt x="21743" y="18456"/>
                    </a:lnTo>
                    <a:lnTo>
                      <a:pt x="22045" y="18230"/>
                    </a:lnTo>
                    <a:lnTo>
                      <a:pt x="22328" y="17984"/>
                    </a:lnTo>
                    <a:lnTo>
                      <a:pt x="22612" y="17701"/>
                    </a:lnTo>
                    <a:lnTo>
                      <a:pt x="22857" y="17417"/>
                    </a:lnTo>
                    <a:lnTo>
                      <a:pt x="23065" y="17115"/>
                    </a:lnTo>
                    <a:lnTo>
                      <a:pt x="26295" y="15812"/>
                    </a:lnTo>
                    <a:lnTo>
                      <a:pt x="26295" y="15812"/>
                    </a:lnTo>
                    <a:lnTo>
                      <a:pt x="26333" y="15528"/>
                    </a:lnTo>
                    <a:lnTo>
                      <a:pt x="26352" y="15207"/>
                    </a:lnTo>
                    <a:lnTo>
                      <a:pt x="26390" y="14508"/>
                    </a:lnTo>
                    <a:lnTo>
                      <a:pt x="26390" y="13715"/>
                    </a:lnTo>
                    <a:lnTo>
                      <a:pt x="26333" y="12865"/>
                    </a:lnTo>
                    <a:lnTo>
                      <a:pt x="26239" y="11939"/>
                    </a:lnTo>
                    <a:lnTo>
                      <a:pt x="26163" y="11467"/>
                    </a:lnTo>
                    <a:lnTo>
                      <a:pt x="26088" y="10976"/>
                    </a:lnTo>
                    <a:lnTo>
                      <a:pt x="25993" y="10485"/>
                    </a:lnTo>
                    <a:lnTo>
                      <a:pt x="25880" y="9994"/>
                    </a:lnTo>
                    <a:lnTo>
                      <a:pt x="25766" y="9502"/>
                    </a:lnTo>
                    <a:lnTo>
                      <a:pt x="25615" y="9011"/>
                    </a:lnTo>
                    <a:lnTo>
                      <a:pt x="25464" y="8520"/>
                    </a:lnTo>
                    <a:lnTo>
                      <a:pt x="25294" y="8029"/>
                    </a:lnTo>
                    <a:lnTo>
                      <a:pt x="25105" y="7538"/>
                    </a:lnTo>
                    <a:lnTo>
                      <a:pt x="24897" y="7066"/>
                    </a:lnTo>
                    <a:lnTo>
                      <a:pt x="24690" y="6593"/>
                    </a:lnTo>
                    <a:lnTo>
                      <a:pt x="24444" y="6159"/>
                    </a:lnTo>
                    <a:lnTo>
                      <a:pt x="24180" y="5705"/>
                    </a:lnTo>
                    <a:lnTo>
                      <a:pt x="23915" y="5290"/>
                    </a:lnTo>
                    <a:lnTo>
                      <a:pt x="23613" y="4874"/>
                    </a:lnTo>
                    <a:lnTo>
                      <a:pt x="23292" y="4496"/>
                    </a:lnTo>
                    <a:lnTo>
                      <a:pt x="22952" y="4138"/>
                    </a:lnTo>
                    <a:lnTo>
                      <a:pt x="22593" y="3798"/>
                    </a:lnTo>
                    <a:lnTo>
                      <a:pt x="22215" y="3476"/>
                    </a:lnTo>
                    <a:lnTo>
                      <a:pt x="21799" y="3193"/>
                    </a:lnTo>
                    <a:lnTo>
                      <a:pt x="21384" y="2947"/>
                    </a:lnTo>
                    <a:lnTo>
                      <a:pt x="20931" y="2721"/>
                    </a:lnTo>
                    <a:lnTo>
                      <a:pt x="20931" y="2721"/>
                    </a:lnTo>
                    <a:lnTo>
                      <a:pt x="20723" y="2513"/>
                    </a:lnTo>
                    <a:lnTo>
                      <a:pt x="20458" y="2286"/>
                    </a:lnTo>
                    <a:lnTo>
                      <a:pt x="20099" y="2003"/>
                    </a:lnTo>
                    <a:lnTo>
                      <a:pt x="19646" y="1682"/>
                    </a:lnTo>
                    <a:lnTo>
                      <a:pt x="19363" y="1512"/>
                    </a:lnTo>
                    <a:lnTo>
                      <a:pt x="19079" y="1342"/>
                    </a:lnTo>
                    <a:lnTo>
                      <a:pt x="18758" y="1153"/>
                    </a:lnTo>
                    <a:lnTo>
                      <a:pt x="18418" y="1002"/>
                    </a:lnTo>
                    <a:lnTo>
                      <a:pt x="18040" y="832"/>
                    </a:lnTo>
                    <a:lnTo>
                      <a:pt x="17644" y="681"/>
                    </a:lnTo>
                    <a:lnTo>
                      <a:pt x="17228" y="530"/>
                    </a:lnTo>
                    <a:lnTo>
                      <a:pt x="16775" y="397"/>
                    </a:lnTo>
                    <a:lnTo>
                      <a:pt x="16321" y="284"/>
                    </a:lnTo>
                    <a:lnTo>
                      <a:pt x="15811" y="189"/>
                    </a:lnTo>
                    <a:lnTo>
                      <a:pt x="15301" y="95"/>
                    </a:lnTo>
                    <a:lnTo>
                      <a:pt x="14753" y="38"/>
                    </a:lnTo>
                    <a:lnTo>
                      <a:pt x="14187" y="19"/>
                    </a:lnTo>
                    <a:lnTo>
                      <a:pt x="13601" y="1"/>
                    </a:lnTo>
                    <a:lnTo>
                      <a:pt x="12978" y="38"/>
                    </a:lnTo>
                    <a:lnTo>
                      <a:pt x="12354" y="95"/>
                    </a:lnTo>
                    <a:lnTo>
                      <a:pt x="11693" y="189"/>
                    </a:lnTo>
                    <a:lnTo>
                      <a:pt x="10994" y="322"/>
                    </a:lnTo>
                    <a:lnTo>
                      <a:pt x="10295" y="492"/>
                    </a:lnTo>
                    <a:lnTo>
                      <a:pt x="9559" y="700"/>
                    </a:lnTo>
                    <a:lnTo>
                      <a:pt x="8803" y="964"/>
                    </a:lnTo>
                    <a:lnTo>
                      <a:pt x="8010" y="1266"/>
                    </a:lnTo>
                    <a:lnTo>
                      <a:pt x="8010" y="1266"/>
                    </a:lnTo>
                    <a:lnTo>
                      <a:pt x="7500" y="1531"/>
                    </a:lnTo>
                    <a:lnTo>
                      <a:pt x="6990" y="1814"/>
                    </a:lnTo>
                    <a:lnTo>
                      <a:pt x="6517" y="2097"/>
                    </a:lnTo>
                    <a:lnTo>
                      <a:pt x="6064" y="2381"/>
                    </a:lnTo>
                    <a:lnTo>
                      <a:pt x="5629" y="2664"/>
                    </a:lnTo>
                    <a:lnTo>
                      <a:pt x="5214" y="2947"/>
                    </a:lnTo>
                    <a:lnTo>
                      <a:pt x="4817" y="3250"/>
                    </a:lnTo>
                    <a:lnTo>
                      <a:pt x="4439" y="3533"/>
                    </a:lnTo>
                    <a:lnTo>
                      <a:pt x="4099" y="3835"/>
                    </a:lnTo>
                    <a:lnTo>
                      <a:pt x="3759" y="4119"/>
                    </a:lnTo>
                    <a:lnTo>
                      <a:pt x="3438" y="4421"/>
                    </a:lnTo>
                    <a:lnTo>
                      <a:pt x="3136" y="4704"/>
                    </a:lnTo>
                    <a:lnTo>
                      <a:pt x="2853" y="5007"/>
                    </a:lnTo>
                    <a:lnTo>
                      <a:pt x="2588" y="5309"/>
                    </a:lnTo>
                    <a:lnTo>
                      <a:pt x="2324" y="5611"/>
                    </a:lnTo>
                    <a:lnTo>
                      <a:pt x="2097" y="5894"/>
                    </a:lnTo>
                    <a:lnTo>
                      <a:pt x="1870" y="6197"/>
                    </a:lnTo>
                    <a:lnTo>
                      <a:pt x="1662" y="6480"/>
                    </a:lnTo>
                    <a:lnTo>
                      <a:pt x="1474" y="6782"/>
                    </a:lnTo>
                    <a:lnTo>
                      <a:pt x="1304" y="7066"/>
                    </a:lnTo>
                    <a:lnTo>
                      <a:pt x="982" y="7651"/>
                    </a:lnTo>
                    <a:lnTo>
                      <a:pt x="718" y="8237"/>
                    </a:lnTo>
                    <a:lnTo>
                      <a:pt x="491" y="8785"/>
                    </a:lnTo>
                    <a:lnTo>
                      <a:pt x="321" y="9351"/>
                    </a:lnTo>
                    <a:lnTo>
                      <a:pt x="189" y="9880"/>
                    </a:lnTo>
                    <a:lnTo>
                      <a:pt x="95" y="10409"/>
                    </a:lnTo>
                    <a:lnTo>
                      <a:pt x="38" y="10900"/>
                    </a:lnTo>
                    <a:lnTo>
                      <a:pt x="0" y="11391"/>
                    </a:lnTo>
                    <a:lnTo>
                      <a:pt x="0" y="11864"/>
                    </a:lnTo>
                    <a:lnTo>
                      <a:pt x="0" y="12298"/>
                    </a:lnTo>
                    <a:lnTo>
                      <a:pt x="38" y="12714"/>
                    </a:lnTo>
                    <a:lnTo>
                      <a:pt x="95" y="13110"/>
                    </a:lnTo>
                    <a:lnTo>
                      <a:pt x="151" y="13469"/>
                    </a:lnTo>
                    <a:lnTo>
                      <a:pt x="227" y="13809"/>
                    </a:lnTo>
                    <a:lnTo>
                      <a:pt x="378" y="14376"/>
                    </a:lnTo>
                    <a:lnTo>
                      <a:pt x="529" y="14811"/>
                    </a:lnTo>
                    <a:lnTo>
                      <a:pt x="623" y="15075"/>
                    </a:lnTo>
                    <a:lnTo>
                      <a:pt x="661" y="15169"/>
                    </a:lnTo>
                    <a:lnTo>
                      <a:pt x="661" y="15169"/>
                    </a:lnTo>
                    <a:lnTo>
                      <a:pt x="699" y="14848"/>
                    </a:lnTo>
                    <a:lnTo>
                      <a:pt x="737" y="14527"/>
                    </a:lnTo>
                    <a:lnTo>
                      <a:pt x="794" y="14131"/>
                    </a:lnTo>
                    <a:lnTo>
                      <a:pt x="869" y="13715"/>
                    </a:lnTo>
                    <a:lnTo>
                      <a:pt x="982" y="13299"/>
                    </a:lnTo>
                    <a:lnTo>
                      <a:pt x="1058" y="13110"/>
                    </a:lnTo>
                    <a:lnTo>
                      <a:pt x="1134" y="12940"/>
                    </a:lnTo>
                    <a:lnTo>
                      <a:pt x="1228" y="12789"/>
                    </a:lnTo>
                    <a:lnTo>
                      <a:pt x="1322" y="12657"/>
                    </a:lnTo>
                    <a:lnTo>
                      <a:pt x="1322" y="12657"/>
                    </a:lnTo>
                    <a:lnTo>
                      <a:pt x="1549" y="12449"/>
                    </a:lnTo>
                    <a:lnTo>
                      <a:pt x="1757" y="12298"/>
                    </a:lnTo>
                    <a:lnTo>
                      <a:pt x="1984" y="12166"/>
                    </a:lnTo>
                    <a:lnTo>
                      <a:pt x="2229" y="12053"/>
                    </a:lnTo>
                    <a:lnTo>
                      <a:pt x="2475" y="11977"/>
                    </a:lnTo>
                    <a:lnTo>
                      <a:pt x="2739" y="11920"/>
                    </a:lnTo>
                    <a:lnTo>
                      <a:pt x="3306" y="11807"/>
                    </a:lnTo>
                    <a:lnTo>
                      <a:pt x="3306" y="11807"/>
                    </a:lnTo>
                    <a:lnTo>
                      <a:pt x="3608" y="11750"/>
                    </a:lnTo>
                    <a:lnTo>
                      <a:pt x="3929" y="11713"/>
                    </a:lnTo>
                    <a:lnTo>
                      <a:pt x="4534" y="11656"/>
                    </a:lnTo>
                    <a:lnTo>
                      <a:pt x="5157" y="11618"/>
                    </a:lnTo>
                    <a:lnTo>
                      <a:pt x="5781" y="11561"/>
                    </a:lnTo>
                    <a:lnTo>
                      <a:pt x="5781" y="11561"/>
                    </a:lnTo>
                    <a:lnTo>
                      <a:pt x="6102" y="11505"/>
                    </a:lnTo>
                    <a:lnTo>
                      <a:pt x="6442" y="11448"/>
                    </a:lnTo>
                    <a:lnTo>
                      <a:pt x="6782" y="11391"/>
                    </a:lnTo>
                    <a:lnTo>
                      <a:pt x="7103" y="11297"/>
                    </a:lnTo>
                    <a:lnTo>
                      <a:pt x="7424" y="11203"/>
                    </a:lnTo>
                    <a:lnTo>
                      <a:pt x="7745" y="11089"/>
                    </a:lnTo>
                    <a:lnTo>
                      <a:pt x="8066" y="10976"/>
                    </a:lnTo>
                    <a:lnTo>
                      <a:pt x="8368" y="10825"/>
                    </a:lnTo>
                    <a:lnTo>
                      <a:pt x="8671" y="10674"/>
                    </a:lnTo>
                    <a:lnTo>
                      <a:pt x="8954" y="10485"/>
                    </a:lnTo>
                    <a:lnTo>
                      <a:pt x="9219" y="10296"/>
                    </a:lnTo>
                    <a:lnTo>
                      <a:pt x="9483" y="10088"/>
                    </a:lnTo>
                    <a:lnTo>
                      <a:pt x="9710" y="9861"/>
                    </a:lnTo>
                    <a:lnTo>
                      <a:pt x="9936" y="9635"/>
                    </a:lnTo>
                    <a:lnTo>
                      <a:pt x="10144" y="9370"/>
                    </a:lnTo>
                    <a:lnTo>
                      <a:pt x="10314" y="9087"/>
                    </a:lnTo>
                    <a:lnTo>
                      <a:pt x="10314" y="9087"/>
                    </a:lnTo>
                    <a:lnTo>
                      <a:pt x="10428" y="8879"/>
                    </a:lnTo>
                    <a:lnTo>
                      <a:pt x="10541" y="8671"/>
                    </a:lnTo>
                    <a:lnTo>
                      <a:pt x="10711" y="8237"/>
                    </a:lnTo>
                    <a:lnTo>
                      <a:pt x="10843" y="7783"/>
                    </a:lnTo>
                    <a:lnTo>
                      <a:pt x="10975" y="7330"/>
                    </a:lnTo>
                    <a:lnTo>
                      <a:pt x="11221" y="6423"/>
                    </a:lnTo>
                    <a:lnTo>
                      <a:pt x="11372" y="5970"/>
                    </a:lnTo>
                    <a:lnTo>
                      <a:pt x="11542" y="5535"/>
                    </a:lnTo>
                    <a:lnTo>
                      <a:pt x="11542" y="5535"/>
                    </a:lnTo>
                    <a:lnTo>
                      <a:pt x="11655" y="5309"/>
                    </a:lnTo>
                    <a:lnTo>
                      <a:pt x="11788" y="5082"/>
                    </a:lnTo>
                    <a:lnTo>
                      <a:pt x="11939" y="4855"/>
                    </a:lnTo>
                    <a:lnTo>
                      <a:pt x="12090" y="4648"/>
                    </a:lnTo>
                    <a:lnTo>
                      <a:pt x="12260" y="4440"/>
                    </a:lnTo>
                    <a:lnTo>
                      <a:pt x="12430" y="4251"/>
                    </a:lnTo>
                    <a:lnTo>
                      <a:pt x="12619" y="4062"/>
                    </a:lnTo>
                    <a:lnTo>
                      <a:pt x="12827" y="3892"/>
                    </a:lnTo>
                    <a:lnTo>
                      <a:pt x="13034" y="3741"/>
                    </a:lnTo>
                    <a:lnTo>
                      <a:pt x="13242" y="3609"/>
                    </a:lnTo>
                    <a:lnTo>
                      <a:pt x="13469" y="3476"/>
                    </a:lnTo>
                    <a:lnTo>
                      <a:pt x="13714" y="3363"/>
                    </a:lnTo>
                    <a:lnTo>
                      <a:pt x="13941" y="3269"/>
                    </a:lnTo>
                    <a:lnTo>
                      <a:pt x="14187" y="3193"/>
                    </a:lnTo>
                    <a:lnTo>
                      <a:pt x="14451" y="3136"/>
                    </a:lnTo>
                    <a:lnTo>
                      <a:pt x="14697" y="3099"/>
                    </a:lnTo>
                    <a:lnTo>
                      <a:pt x="14697" y="3099"/>
                    </a:lnTo>
                    <a:lnTo>
                      <a:pt x="14961" y="3099"/>
                    </a:lnTo>
                    <a:lnTo>
                      <a:pt x="15226" y="3117"/>
                    </a:lnTo>
                    <a:lnTo>
                      <a:pt x="15490" y="3174"/>
                    </a:lnTo>
                    <a:lnTo>
                      <a:pt x="15755" y="3250"/>
                    </a:lnTo>
                    <a:lnTo>
                      <a:pt x="16019" y="3363"/>
                    </a:lnTo>
                    <a:lnTo>
                      <a:pt x="16265" y="3495"/>
                    </a:lnTo>
                    <a:lnTo>
                      <a:pt x="16510" y="3646"/>
                    </a:lnTo>
                    <a:lnTo>
                      <a:pt x="16737" y="3816"/>
                    </a:lnTo>
                    <a:lnTo>
                      <a:pt x="16964" y="4005"/>
                    </a:lnTo>
                    <a:lnTo>
                      <a:pt x="17171" y="4194"/>
                    </a:lnTo>
                    <a:lnTo>
                      <a:pt x="17360" y="4421"/>
                    </a:lnTo>
                    <a:lnTo>
                      <a:pt x="17530" y="4648"/>
                    </a:lnTo>
                    <a:lnTo>
                      <a:pt x="17681" y="4893"/>
                    </a:lnTo>
                    <a:lnTo>
                      <a:pt x="17795" y="5120"/>
                    </a:lnTo>
                    <a:lnTo>
                      <a:pt x="17889" y="5384"/>
                    </a:lnTo>
                    <a:lnTo>
                      <a:pt x="17965" y="5630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5" name="Google Shape;3745;p54"/>
              <p:cNvSpPr/>
              <p:nvPr/>
            </p:nvSpPr>
            <p:spPr>
              <a:xfrm>
                <a:off x="5837850" y="682500"/>
                <a:ext cx="170975" cy="198375"/>
              </a:xfrm>
              <a:custGeom>
                <a:avLst/>
                <a:gdLst/>
                <a:ahLst/>
                <a:cxnLst/>
                <a:rect l="l" t="t" r="r" b="b"/>
                <a:pathLst>
                  <a:path w="6839" h="7935" extrusionOk="0">
                    <a:moveTo>
                      <a:pt x="4024" y="1"/>
                    </a:moveTo>
                    <a:lnTo>
                      <a:pt x="3835" y="20"/>
                    </a:lnTo>
                    <a:lnTo>
                      <a:pt x="3665" y="57"/>
                    </a:lnTo>
                    <a:lnTo>
                      <a:pt x="3495" y="76"/>
                    </a:lnTo>
                    <a:lnTo>
                      <a:pt x="3212" y="171"/>
                    </a:lnTo>
                    <a:lnTo>
                      <a:pt x="2966" y="246"/>
                    </a:lnTo>
                    <a:lnTo>
                      <a:pt x="2721" y="341"/>
                    </a:lnTo>
                    <a:lnTo>
                      <a:pt x="2475" y="435"/>
                    </a:lnTo>
                    <a:lnTo>
                      <a:pt x="2211" y="567"/>
                    </a:lnTo>
                    <a:lnTo>
                      <a:pt x="1946" y="719"/>
                    </a:lnTo>
                    <a:lnTo>
                      <a:pt x="1682" y="889"/>
                    </a:lnTo>
                    <a:lnTo>
                      <a:pt x="1455" y="1078"/>
                    </a:lnTo>
                    <a:lnTo>
                      <a:pt x="1229" y="1285"/>
                    </a:lnTo>
                    <a:lnTo>
                      <a:pt x="1059" y="1512"/>
                    </a:lnTo>
                    <a:lnTo>
                      <a:pt x="964" y="1758"/>
                    </a:lnTo>
                    <a:lnTo>
                      <a:pt x="756" y="2400"/>
                    </a:lnTo>
                    <a:lnTo>
                      <a:pt x="492" y="3325"/>
                    </a:lnTo>
                    <a:lnTo>
                      <a:pt x="360" y="3854"/>
                    </a:lnTo>
                    <a:lnTo>
                      <a:pt x="246" y="4421"/>
                    </a:lnTo>
                    <a:lnTo>
                      <a:pt x="133" y="4969"/>
                    </a:lnTo>
                    <a:lnTo>
                      <a:pt x="57" y="5536"/>
                    </a:lnTo>
                    <a:lnTo>
                      <a:pt x="20" y="6046"/>
                    </a:lnTo>
                    <a:lnTo>
                      <a:pt x="1" y="6310"/>
                    </a:lnTo>
                    <a:lnTo>
                      <a:pt x="20" y="6537"/>
                    </a:lnTo>
                    <a:lnTo>
                      <a:pt x="20" y="6763"/>
                    </a:lnTo>
                    <a:lnTo>
                      <a:pt x="57" y="6971"/>
                    </a:lnTo>
                    <a:lnTo>
                      <a:pt x="95" y="7160"/>
                    </a:lnTo>
                    <a:lnTo>
                      <a:pt x="171" y="7330"/>
                    </a:lnTo>
                    <a:lnTo>
                      <a:pt x="246" y="7481"/>
                    </a:lnTo>
                    <a:lnTo>
                      <a:pt x="341" y="7595"/>
                    </a:lnTo>
                    <a:lnTo>
                      <a:pt x="454" y="7708"/>
                    </a:lnTo>
                    <a:lnTo>
                      <a:pt x="586" y="7765"/>
                    </a:lnTo>
                    <a:lnTo>
                      <a:pt x="870" y="7859"/>
                    </a:lnTo>
                    <a:lnTo>
                      <a:pt x="1191" y="7916"/>
                    </a:lnTo>
                    <a:lnTo>
                      <a:pt x="1550" y="7935"/>
                    </a:lnTo>
                    <a:lnTo>
                      <a:pt x="1890" y="7935"/>
                    </a:lnTo>
                    <a:lnTo>
                      <a:pt x="2268" y="7897"/>
                    </a:lnTo>
                    <a:lnTo>
                      <a:pt x="2626" y="7821"/>
                    </a:lnTo>
                    <a:lnTo>
                      <a:pt x="3004" y="7727"/>
                    </a:lnTo>
                    <a:lnTo>
                      <a:pt x="3382" y="7614"/>
                    </a:lnTo>
                    <a:lnTo>
                      <a:pt x="3760" y="7462"/>
                    </a:lnTo>
                    <a:lnTo>
                      <a:pt x="4100" y="7292"/>
                    </a:lnTo>
                    <a:lnTo>
                      <a:pt x="4459" y="7104"/>
                    </a:lnTo>
                    <a:lnTo>
                      <a:pt x="4780" y="6896"/>
                    </a:lnTo>
                    <a:lnTo>
                      <a:pt x="5082" y="6669"/>
                    </a:lnTo>
                    <a:lnTo>
                      <a:pt x="5347" y="6442"/>
                    </a:lnTo>
                    <a:lnTo>
                      <a:pt x="5592" y="6178"/>
                    </a:lnTo>
                    <a:lnTo>
                      <a:pt x="5800" y="5913"/>
                    </a:lnTo>
                    <a:lnTo>
                      <a:pt x="5989" y="5630"/>
                    </a:lnTo>
                    <a:lnTo>
                      <a:pt x="6159" y="5347"/>
                    </a:lnTo>
                    <a:lnTo>
                      <a:pt x="6310" y="5026"/>
                    </a:lnTo>
                    <a:lnTo>
                      <a:pt x="6461" y="4704"/>
                    </a:lnTo>
                    <a:lnTo>
                      <a:pt x="6574" y="4383"/>
                    </a:lnTo>
                    <a:lnTo>
                      <a:pt x="6688" y="4043"/>
                    </a:lnTo>
                    <a:lnTo>
                      <a:pt x="6763" y="3684"/>
                    </a:lnTo>
                    <a:lnTo>
                      <a:pt x="6820" y="3344"/>
                    </a:lnTo>
                    <a:lnTo>
                      <a:pt x="6839" y="3004"/>
                    </a:lnTo>
                    <a:lnTo>
                      <a:pt x="6839" y="2664"/>
                    </a:lnTo>
                    <a:lnTo>
                      <a:pt x="6801" y="2343"/>
                    </a:lnTo>
                    <a:lnTo>
                      <a:pt x="6726" y="2022"/>
                    </a:lnTo>
                    <a:lnTo>
                      <a:pt x="6631" y="1720"/>
                    </a:lnTo>
                    <a:lnTo>
                      <a:pt x="6480" y="1418"/>
                    </a:lnTo>
                    <a:lnTo>
                      <a:pt x="6386" y="1285"/>
                    </a:lnTo>
                    <a:lnTo>
                      <a:pt x="6291" y="1134"/>
                    </a:lnTo>
                    <a:lnTo>
                      <a:pt x="6178" y="1021"/>
                    </a:lnTo>
                    <a:lnTo>
                      <a:pt x="6064" y="889"/>
                    </a:lnTo>
                    <a:lnTo>
                      <a:pt x="5800" y="662"/>
                    </a:lnTo>
                    <a:lnTo>
                      <a:pt x="5554" y="473"/>
                    </a:lnTo>
                    <a:lnTo>
                      <a:pt x="5309" y="322"/>
                    </a:lnTo>
                    <a:lnTo>
                      <a:pt x="5082" y="209"/>
                    </a:lnTo>
                    <a:lnTo>
                      <a:pt x="4855" y="133"/>
                    </a:lnTo>
                    <a:lnTo>
                      <a:pt x="4629" y="57"/>
                    </a:lnTo>
                    <a:lnTo>
                      <a:pt x="4421" y="20"/>
                    </a:lnTo>
                    <a:lnTo>
                      <a:pt x="4213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6" name="Google Shape;3746;p54"/>
              <p:cNvSpPr/>
              <p:nvPr/>
            </p:nvSpPr>
            <p:spPr>
              <a:xfrm>
                <a:off x="5861475" y="759000"/>
                <a:ext cx="108175" cy="56225"/>
              </a:xfrm>
              <a:custGeom>
                <a:avLst/>
                <a:gdLst/>
                <a:ahLst/>
                <a:cxnLst/>
                <a:rect l="l" t="t" r="r" b="b"/>
                <a:pathLst>
                  <a:path w="4327" h="2249" extrusionOk="0">
                    <a:moveTo>
                      <a:pt x="4156" y="1"/>
                    </a:moveTo>
                    <a:lnTo>
                      <a:pt x="4080" y="20"/>
                    </a:lnTo>
                    <a:lnTo>
                      <a:pt x="95" y="1909"/>
                    </a:lnTo>
                    <a:lnTo>
                      <a:pt x="38" y="1947"/>
                    </a:lnTo>
                    <a:lnTo>
                      <a:pt x="19" y="2003"/>
                    </a:lnTo>
                    <a:lnTo>
                      <a:pt x="0" y="2079"/>
                    </a:lnTo>
                    <a:lnTo>
                      <a:pt x="19" y="2136"/>
                    </a:lnTo>
                    <a:lnTo>
                      <a:pt x="38" y="2192"/>
                    </a:lnTo>
                    <a:lnTo>
                      <a:pt x="76" y="2211"/>
                    </a:lnTo>
                    <a:lnTo>
                      <a:pt x="132" y="2230"/>
                    </a:lnTo>
                    <a:lnTo>
                      <a:pt x="170" y="2249"/>
                    </a:lnTo>
                    <a:lnTo>
                      <a:pt x="246" y="2230"/>
                    </a:lnTo>
                    <a:lnTo>
                      <a:pt x="4232" y="322"/>
                    </a:lnTo>
                    <a:lnTo>
                      <a:pt x="4288" y="284"/>
                    </a:lnTo>
                    <a:lnTo>
                      <a:pt x="4326" y="228"/>
                    </a:lnTo>
                    <a:lnTo>
                      <a:pt x="4326" y="171"/>
                    </a:lnTo>
                    <a:lnTo>
                      <a:pt x="4326" y="95"/>
                    </a:lnTo>
                    <a:lnTo>
                      <a:pt x="4269" y="39"/>
                    </a:lnTo>
                    <a:lnTo>
                      <a:pt x="4213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7" name="Google Shape;3747;p54"/>
              <p:cNvSpPr/>
              <p:nvPr/>
            </p:nvSpPr>
            <p:spPr>
              <a:xfrm>
                <a:off x="5885550" y="730200"/>
                <a:ext cx="63300" cy="101100"/>
              </a:xfrm>
              <a:custGeom>
                <a:avLst/>
                <a:gdLst/>
                <a:ahLst/>
                <a:cxnLst/>
                <a:rect l="l" t="t" r="r" b="b"/>
                <a:pathLst>
                  <a:path w="2532" h="4044" extrusionOk="0">
                    <a:moveTo>
                      <a:pt x="152" y="1"/>
                    </a:moveTo>
                    <a:lnTo>
                      <a:pt x="76" y="20"/>
                    </a:lnTo>
                    <a:lnTo>
                      <a:pt x="38" y="76"/>
                    </a:lnTo>
                    <a:lnTo>
                      <a:pt x="1" y="133"/>
                    </a:lnTo>
                    <a:lnTo>
                      <a:pt x="1" y="190"/>
                    </a:lnTo>
                    <a:lnTo>
                      <a:pt x="19" y="265"/>
                    </a:lnTo>
                    <a:lnTo>
                      <a:pt x="2211" y="3968"/>
                    </a:lnTo>
                    <a:lnTo>
                      <a:pt x="2249" y="4005"/>
                    </a:lnTo>
                    <a:lnTo>
                      <a:pt x="2286" y="4024"/>
                    </a:lnTo>
                    <a:lnTo>
                      <a:pt x="2362" y="4043"/>
                    </a:lnTo>
                    <a:lnTo>
                      <a:pt x="2419" y="4043"/>
                    </a:lnTo>
                    <a:lnTo>
                      <a:pt x="2456" y="4024"/>
                    </a:lnTo>
                    <a:lnTo>
                      <a:pt x="2513" y="3987"/>
                    </a:lnTo>
                    <a:lnTo>
                      <a:pt x="2532" y="3930"/>
                    </a:lnTo>
                    <a:lnTo>
                      <a:pt x="2532" y="3854"/>
                    </a:lnTo>
                    <a:lnTo>
                      <a:pt x="2513" y="3798"/>
                    </a:lnTo>
                    <a:lnTo>
                      <a:pt x="322" y="76"/>
                    </a:lnTo>
                    <a:lnTo>
                      <a:pt x="284" y="38"/>
                    </a:lnTo>
                    <a:lnTo>
                      <a:pt x="208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8" name="Google Shape;3748;p54"/>
              <p:cNvSpPr/>
              <p:nvPr/>
            </p:nvSpPr>
            <p:spPr>
              <a:xfrm>
                <a:off x="5846350" y="679675"/>
                <a:ext cx="165325" cy="204050"/>
              </a:xfrm>
              <a:custGeom>
                <a:avLst/>
                <a:gdLst/>
                <a:ahLst/>
                <a:cxnLst/>
                <a:rect l="l" t="t" r="r" b="b"/>
                <a:pathLst>
                  <a:path w="6613" h="8162" extrusionOk="0">
                    <a:moveTo>
                      <a:pt x="3760" y="0"/>
                    </a:moveTo>
                    <a:lnTo>
                      <a:pt x="3571" y="19"/>
                    </a:lnTo>
                    <a:lnTo>
                      <a:pt x="3382" y="38"/>
                    </a:lnTo>
                    <a:lnTo>
                      <a:pt x="3212" y="57"/>
                    </a:lnTo>
                    <a:lnTo>
                      <a:pt x="2910" y="152"/>
                    </a:lnTo>
                    <a:lnTo>
                      <a:pt x="2645" y="227"/>
                    </a:lnTo>
                    <a:lnTo>
                      <a:pt x="2589" y="246"/>
                    </a:lnTo>
                    <a:lnTo>
                      <a:pt x="2211" y="397"/>
                    </a:lnTo>
                    <a:lnTo>
                      <a:pt x="1946" y="510"/>
                    </a:lnTo>
                    <a:lnTo>
                      <a:pt x="1682" y="662"/>
                    </a:lnTo>
                    <a:lnTo>
                      <a:pt x="1380" y="832"/>
                    </a:lnTo>
                    <a:lnTo>
                      <a:pt x="1096" y="1039"/>
                    </a:lnTo>
                    <a:lnTo>
                      <a:pt x="964" y="1153"/>
                    </a:lnTo>
                    <a:lnTo>
                      <a:pt x="832" y="1285"/>
                    </a:lnTo>
                    <a:lnTo>
                      <a:pt x="719" y="1417"/>
                    </a:lnTo>
                    <a:lnTo>
                      <a:pt x="605" y="1549"/>
                    </a:lnTo>
                    <a:lnTo>
                      <a:pt x="586" y="1587"/>
                    </a:lnTo>
                    <a:lnTo>
                      <a:pt x="586" y="1644"/>
                    </a:lnTo>
                    <a:lnTo>
                      <a:pt x="605" y="1682"/>
                    </a:lnTo>
                    <a:lnTo>
                      <a:pt x="643" y="1719"/>
                    </a:lnTo>
                    <a:lnTo>
                      <a:pt x="681" y="1738"/>
                    </a:lnTo>
                    <a:lnTo>
                      <a:pt x="737" y="1738"/>
                    </a:lnTo>
                    <a:lnTo>
                      <a:pt x="775" y="1719"/>
                    </a:lnTo>
                    <a:lnTo>
                      <a:pt x="813" y="1682"/>
                    </a:lnTo>
                    <a:lnTo>
                      <a:pt x="907" y="1549"/>
                    </a:lnTo>
                    <a:lnTo>
                      <a:pt x="1021" y="1436"/>
                    </a:lnTo>
                    <a:lnTo>
                      <a:pt x="1266" y="1209"/>
                    </a:lnTo>
                    <a:lnTo>
                      <a:pt x="1531" y="1020"/>
                    </a:lnTo>
                    <a:lnTo>
                      <a:pt x="1795" y="850"/>
                    </a:lnTo>
                    <a:lnTo>
                      <a:pt x="2060" y="718"/>
                    </a:lnTo>
                    <a:lnTo>
                      <a:pt x="2305" y="605"/>
                    </a:lnTo>
                    <a:lnTo>
                      <a:pt x="2645" y="473"/>
                    </a:lnTo>
                    <a:lnTo>
                      <a:pt x="2721" y="454"/>
                    </a:lnTo>
                    <a:lnTo>
                      <a:pt x="2985" y="359"/>
                    </a:lnTo>
                    <a:lnTo>
                      <a:pt x="3269" y="284"/>
                    </a:lnTo>
                    <a:lnTo>
                      <a:pt x="3590" y="246"/>
                    </a:lnTo>
                    <a:lnTo>
                      <a:pt x="3760" y="227"/>
                    </a:lnTo>
                    <a:lnTo>
                      <a:pt x="3949" y="246"/>
                    </a:lnTo>
                    <a:lnTo>
                      <a:pt x="4138" y="265"/>
                    </a:lnTo>
                    <a:lnTo>
                      <a:pt x="4327" y="303"/>
                    </a:lnTo>
                    <a:lnTo>
                      <a:pt x="4534" y="359"/>
                    </a:lnTo>
                    <a:lnTo>
                      <a:pt x="4742" y="454"/>
                    </a:lnTo>
                    <a:lnTo>
                      <a:pt x="4950" y="567"/>
                    </a:lnTo>
                    <a:lnTo>
                      <a:pt x="5177" y="699"/>
                    </a:lnTo>
                    <a:lnTo>
                      <a:pt x="5403" y="869"/>
                    </a:lnTo>
                    <a:lnTo>
                      <a:pt x="5630" y="1077"/>
                    </a:lnTo>
                    <a:lnTo>
                      <a:pt x="5857" y="1323"/>
                    </a:lnTo>
                    <a:lnTo>
                      <a:pt x="6027" y="1568"/>
                    </a:lnTo>
                    <a:lnTo>
                      <a:pt x="6159" y="1833"/>
                    </a:lnTo>
                    <a:lnTo>
                      <a:pt x="6272" y="2135"/>
                    </a:lnTo>
                    <a:lnTo>
                      <a:pt x="6329" y="2437"/>
                    </a:lnTo>
                    <a:lnTo>
                      <a:pt x="6367" y="2740"/>
                    </a:lnTo>
                    <a:lnTo>
                      <a:pt x="6386" y="3061"/>
                    </a:lnTo>
                    <a:lnTo>
                      <a:pt x="6367" y="3401"/>
                    </a:lnTo>
                    <a:lnTo>
                      <a:pt x="6310" y="3722"/>
                    </a:lnTo>
                    <a:lnTo>
                      <a:pt x="6253" y="4062"/>
                    </a:lnTo>
                    <a:lnTo>
                      <a:pt x="6159" y="4383"/>
                    </a:lnTo>
                    <a:lnTo>
                      <a:pt x="6027" y="4723"/>
                    </a:lnTo>
                    <a:lnTo>
                      <a:pt x="5894" y="5044"/>
                    </a:lnTo>
                    <a:lnTo>
                      <a:pt x="5743" y="5365"/>
                    </a:lnTo>
                    <a:lnTo>
                      <a:pt x="5554" y="5668"/>
                    </a:lnTo>
                    <a:lnTo>
                      <a:pt x="5366" y="5970"/>
                    </a:lnTo>
                    <a:lnTo>
                      <a:pt x="5158" y="6215"/>
                    </a:lnTo>
                    <a:lnTo>
                      <a:pt x="4912" y="6461"/>
                    </a:lnTo>
                    <a:lnTo>
                      <a:pt x="4648" y="6706"/>
                    </a:lnTo>
                    <a:lnTo>
                      <a:pt x="4345" y="6914"/>
                    </a:lnTo>
                    <a:lnTo>
                      <a:pt x="4024" y="7122"/>
                    </a:lnTo>
                    <a:lnTo>
                      <a:pt x="3665" y="7311"/>
                    </a:lnTo>
                    <a:lnTo>
                      <a:pt x="3306" y="7462"/>
                    </a:lnTo>
                    <a:lnTo>
                      <a:pt x="2948" y="7613"/>
                    </a:lnTo>
                    <a:lnTo>
                      <a:pt x="2570" y="7727"/>
                    </a:lnTo>
                    <a:lnTo>
                      <a:pt x="2192" y="7821"/>
                    </a:lnTo>
                    <a:lnTo>
                      <a:pt x="1814" y="7878"/>
                    </a:lnTo>
                    <a:lnTo>
                      <a:pt x="1455" y="7915"/>
                    </a:lnTo>
                    <a:lnTo>
                      <a:pt x="1096" y="7934"/>
                    </a:lnTo>
                    <a:lnTo>
                      <a:pt x="756" y="7915"/>
                    </a:lnTo>
                    <a:lnTo>
                      <a:pt x="454" y="7859"/>
                    </a:lnTo>
                    <a:lnTo>
                      <a:pt x="152" y="7764"/>
                    </a:lnTo>
                    <a:lnTo>
                      <a:pt x="76" y="7764"/>
                    </a:lnTo>
                    <a:lnTo>
                      <a:pt x="38" y="7802"/>
                    </a:lnTo>
                    <a:lnTo>
                      <a:pt x="20" y="7840"/>
                    </a:lnTo>
                    <a:lnTo>
                      <a:pt x="1" y="7878"/>
                    </a:lnTo>
                    <a:lnTo>
                      <a:pt x="20" y="7915"/>
                    </a:lnTo>
                    <a:lnTo>
                      <a:pt x="38" y="7953"/>
                    </a:lnTo>
                    <a:lnTo>
                      <a:pt x="76" y="7991"/>
                    </a:lnTo>
                    <a:lnTo>
                      <a:pt x="322" y="8067"/>
                    </a:lnTo>
                    <a:lnTo>
                      <a:pt x="586" y="8123"/>
                    </a:lnTo>
                    <a:lnTo>
                      <a:pt x="870" y="8161"/>
                    </a:lnTo>
                    <a:lnTo>
                      <a:pt x="1474" y="8161"/>
                    </a:lnTo>
                    <a:lnTo>
                      <a:pt x="1776" y="8123"/>
                    </a:lnTo>
                    <a:lnTo>
                      <a:pt x="2079" y="8085"/>
                    </a:lnTo>
                    <a:lnTo>
                      <a:pt x="2400" y="8010"/>
                    </a:lnTo>
                    <a:lnTo>
                      <a:pt x="2721" y="7934"/>
                    </a:lnTo>
                    <a:lnTo>
                      <a:pt x="3023" y="7821"/>
                    </a:lnTo>
                    <a:lnTo>
                      <a:pt x="3344" y="7708"/>
                    </a:lnTo>
                    <a:lnTo>
                      <a:pt x="3647" y="7575"/>
                    </a:lnTo>
                    <a:lnTo>
                      <a:pt x="3930" y="7443"/>
                    </a:lnTo>
                    <a:lnTo>
                      <a:pt x="4213" y="7273"/>
                    </a:lnTo>
                    <a:lnTo>
                      <a:pt x="4478" y="7103"/>
                    </a:lnTo>
                    <a:lnTo>
                      <a:pt x="4742" y="6933"/>
                    </a:lnTo>
                    <a:lnTo>
                      <a:pt x="4969" y="6725"/>
                    </a:lnTo>
                    <a:lnTo>
                      <a:pt x="5196" y="6536"/>
                    </a:lnTo>
                    <a:lnTo>
                      <a:pt x="5384" y="6310"/>
                    </a:lnTo>
                    <a:lnTo>
                      <a:pt x="5554" y="6102"/>
                    </a:lnTo>
                    <a:lnTo>
                      <a:pt x="5762" y="5781"/>
                    </a:lnTo>
                    <a:lnTo>
                      <a:pt x="5951" y="5460"/>
                    </a:lnTo>
                    <a:lnTo>
                      <a:pt x="6102" y="5139"/>
                    </a:lnTo>
                    <a:lnTo>
                      <a:pt x="6253" y="4780"/>
                    </a:lnTo>
                    <a:lnTo>
                      <a:pt x="6386" y="4440"/>
                    </a:lnTo>
                    <a:lnTo>
                      <a:pt x="6480" y="4081"/>
                    </a:lnTo>
                    <a:lnTo>
                      <a:pt x="6556" y="3722"/>
                    </a:lnTo>
                    <a:lnTo>
                      <a:pt x="6593" y="3382"/>
                    </a:lnTo>
                    <a:lnTo>
                      <a:pt x="6612" y="3023"/>
                    </a:lnTo>
                    <a:lnTo>
                      <a:pt x="6593" y="2683"/>
                    </a:lnTo>
                    <a:lnTo>
                      <a:pt x="6556" y="2362"/>
                    </a:lnTo>
                    <a:lnTo>
                      <a:pt x="6480" y="2041"/>
                    </a:lnTo>
                    <a:lnTo>
                      <a:pt x="6367" y="1719"/>
                    </a:lnTo>
                    <a:lnTo>
                      <a:pt x="6216" y="1436"/>
                    </a:lnTo>
                    <a:lnTo>
                      <a:pt x="6027" y="1172"/>
                    </a:lnTo>
                    <a:lnTo>
                      <a:pt x="5913" y="1039"/>
                    </a:lnTo>
                    <a:lnTo>
                      <a:pt x="5800" y="926"/>
                    </a:lnTo>
                    <a:lnTo>
                      <a:pt x="5536" y="699"/>
                    </a:lnTo>
                    <a:lnTo>
                      <a:pt x="5290" y="510"/>
                    </a:lnTo>
                    <a:lnTo>
                      <a:pt x="5063" y="359"/>
                    </a:lnTo>
                    <a:lnTo>
                      <a:pt x="4818" y="227"/>
                    </a:lnTo>
                    <a:lnTo>
                      <a:pt x="4591" y="133"/>
                    </a:lnTo>
                    <a:lnTo>
                      <a:pt x="4364" y="76"/>
                    </a:lnTo>
                    <a:lnTo>
                      <a:pt x="4157" y="19"/>
                    </a:lnTo>
                    <a:lnTo>
                      <a:pt x="3949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49" name="Google Shape;3749;p54"/>
              <p:cNvSpPr/>
              <p:nvPr/>
            </p:nvSpPr>
            <p:spPr>
              <a:xfrm>
                <a:off x="5738200" y="354300"/>
                <a:ext cx="76550" cy="67550"/>
              </a:xfrm>
              <a:custGeom>
                <a:avLst/>
                <a:gdLst/>
                <a:ahLst/>
                <a:cxnLst/>
                <a:rect l="l" t="t" r="r" b="b"/>
                <a:pathLst>
                  <a:path w="3062" h="2702" extrusionOk="0">
                    <a:moveTo>
                      <a:pt x="2891" y="0"/>
                    </a:moveTo>
                    <a:lnTo>
                      <a:pt x="2815" y="19"/>
                    </a:lnTo>
                    <a:lnTo>
                      <a:pt x="2570" y="132"/>
                    </a:lnTo>
                    <a:lnTo>
                      <a:pt x="2324" y="283"/>
                    </a:lnTo>
                    <a:lnTo>
                      <a:pt x="2079" y="453"/>
                    </a:lnTo>
                    <a:lnTo>
                      <a:pt x="1852" y="623"/>
                    </a:lnTo>
                    <a:lnTo>
                      <a:pt x="1380" y="1020"/>
                    </a:lnTo>
                    <a:lnTo>
                      <a:pt x="964" y="1417"/>
                    </a:lnTo>
                    <a:lnTo>
                      <a:pt x="605" y="1795"/>
                    </a:lnTo>
                    <a:lnTo>
                      <a:pt x="303" y="2097"/>
                    </a:lnTo>
                    <a:lnTo>
                      <a:pt x="39" y="2418"/>
                    </a:lnTo>
                    <a:lnTo>
                      <a:pt x="1" y="2494"/>
                    </a:lnTo>
                    <a:lnTo>
                      <a:pt x="1" y="2550"/>
                    </a:lnTo>
                    <a:lnTo>
                      <a:pt x="20" y="2626"/>
                    </a:lnTo>
                    <a:lnTo>
                      <a:pt x="58" y="2664"/>
                    </a:lnTo>
                    <a:lnTo>
                      <a:pt x="114" y="2701"/>
                    </a:lnTo>
                    <a:lnTo>
                      <a:pt x="246" y="2701"/>
                    </a:lnTo>
                    <a:lnTo>
                      <a:pt x="303" y="2645"/>
                    </a:lnTo>
                    <a:lnTo>
                      <a:pt x="549" y="2361"/>
                    </a:lnTo>
                    <a:lnTo>
                      <a:pt x="832" y="2059"/>
                    </a:lnTo>
                    <a:lnTo>
                      <a:pt x="1172" y="1700"/>
                    </a:lnTo>
                    <a:lnTo>
                      <a:pt x="1588" y="1303"/>
                    </a:lnTo>
                    <a:lnTo>
                      <a:pt x="2041" y="926"/>
                    </a:lnTo>
                    <a:lnTo>
                      <a:pt x="2268" y="756"/>
                    </a:lnTo>
                    <a:lnTo>
                      <a:pt x="2494" y="586"/>
                    </a:lnTo>
                    <a:lnTo>
                      <a:pt x="2740" y="453"/>
                    </a:lnTo>
                    <a:lnTo>
                      <a:pt x="2967" y="340"/>
                    </a:lnTo>
                    <a:lnTo>
                      <a:pt x="3023" y="283"/>
                    </a:lnTo>
                    <a:lnTo>
                      <a:pt x="3061" y="227"/>
                    </a:lnTo>
                    <a:lnTo>
                      <a:pt x="3061" y="170"/>
                    </a:lnTo>
                    <a:lnTo>
                      <a:pt x="3042" y="94"/>
                    </a:lnTo>
                    <a:lnTo>
                      <a:pt x="3004" y="38"/>
                    </a:lnTo>
                    <a:lnTo>
                      <a:pt x="2948" y="19"/>
                    </a:lnTo>
                    <a:lnTo>
                      <a:pt x="2891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0" name="Google Shape;3750;p54"/>
              <p:cNvSpPr/>
              <p:nvPr/>
            </p:nvSpPr>
            <p:spPr>
              <a:xfrm>
                <a:off x="5304200" y="595150"/>
                <a:ext cx="27425" cy="67550"/>
              </a:xfrm>
              <a:custGeom>
                <a:avLst/>
                <a:gdLst/>
                <a:ahLst/>
                <a:cxnLst/>
                <a:rect l="l" t="t" r="r" b="b"/>
                <a:pathLst>
                  <a:path w="1097" h="2702" extrusionOk="0">
                    <a:moveTo>
                      <a:pt x="926" y="0"/>
                    </a:moveTo>
                    <a:lnTo>
                      <a:pt x="851" y="19"/>
                    </a:lnTo>
                    <a:lnTo>
                      <a:pt x="794" y="38"/>
                    </a:lnTo>
                    <a:lnTo>
                      <a:pt x="756" y="95"/>
                    </a:lnTo>
                    <a:lnTo>
                      <a:pt x="662" y="208"/>
                    </a:lnTo>
                    <a:lnTo>
                      <a:pt x="530" y="397"/>
                    </a:lnTo>
                    <a:lnTo>
                      <a:pt x="379" y="661"/>
                    </a:lnTo>
                    <a:lnTo>
                      <a:pt x="246" y="1001"/>
                    </a:lnTo>
                    <a:lnTo>
                      <a:pt x="171" y="1209"/>
                    </a:lnTo>
                    <a:lnTo>
                      <a:pt x="114" y="1436"/>
                    </a:lnTo>
                    <a:lnTo>
                      <a:pt x="76" y="1681"/>
                    </a:lnTo>
                    <a:lnTo>
                      <a:pt x="38" y="1946"/>
                    </a:lnTo>
                    <a:lnTo>
                      <a:pt x="1" y="2229"/>
                    </a:lnTo>
                    <a:lnTo>
                      <a:pt x="1" y="2531"/>
                    </a:lnTo>
                    <a:lnTo>
                      <a:pt x="20" y="2607"/>
                    </a:lnTo>
                    <a:lnTo>
                      <a:pt x="38" y="2664"/>
                    </a:lnTo>
                    <a:lnTo>
                      <a:pt x="95" y="2701"/>
                    </a:lnTo>
                    <a:lnTo>
                      <a:pt x="246" y="2701"/>
                    </a:lnTo>
                    <a:lnTo>
                      <a:pt x="303" y="2664"/>
                    </a:lnTo>
                    <a:lnTo>
                      <a:pt x="322" y="2607"/>
                    </a:lnTo>
                    <a:lnTo>
                      <a:pt x="341" y="2531"/>
                    </a:lnTo>
                    <a:lnTo>
                      <a:pt x="360" y="2248"/>
                    </a:lnTo>
                    <a:lnTo>
                      <a:pt x="379" y="2002"/>
                    </a:lnTo>
                    <a:lnTo>
                      <a:pt x="416" y="1757"/>
                    </a:lnTo>
                    <a:lnTo>
                      <a:pt x="454" y="1530"/>
                    </a:lnTo>
                    <a:lnTo>
                      <a:pt x="511" y="1322"/>
                    </a:lnTo>
                    <a:lnTo>
                      <a:pt x="567" y="1152"/>
                    </a:lnTo>
                    <a:lnTo>
                      <a:pt x="681" y="831"/>
                    </a:lnTo>
                    <a:lnTo>
                      <a:pt x="813" y="605"/>
                    </a:lnTo>
                    <a:lnTo>
                      <a:pt x="926" y="435"/>
                    </a:lnTo>
                    <a:lnTo>
                      <a:pt x="1040" y="302"/>
                    </a:lnTo>
                    <a:lnTo>
                      <a:pt x="1077" y="246"/>
                    </a:lnTo>
                    <a:lnTo>
                      <a:pt x="1096" y="170"/>
                    </a:lnTo>
                    <a:lnTo>
                      <a:pt x="1077" y="113"/>
                    </a:lnTo>
                    <a:lnTo>
                      <a:pt x="1040" y="57"/>
                    </a:lnTo>
                    <a:lnTo>
                      <a:pt x="983" y="19"/>
                    </a:lnTo>
                    <a:lnTo>
                      <a:pt x="926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1" name="Google Shape;3751;p54"/>
              <p:cNvSpPr/>
              <p:nvPr/>
            </p:nvSpPr>
            <p:spPr>
              <a:xfrm>
                <a:off x="5335850" y="776950"/>
                <a:ext cx="2375" cy="15625"/>
              </a:xfrm>
              <a:custGeom>
                <a:avLst/>
                <a:gdLst/>
                <a:ahLst/>
                <a:cxnLst/>
                <a:rect l="l" t="t" r="r" b="b"/>
                <a:pathLst>
                  <a:path w="95" h="625" extrusionOk="0">
                    <a:moveTo>
                      <a:pt x="95" y="1"/>
                    </a:moveTo>
                    <a:lnTo>
                      <a:pt x="19" y="303"/>
                    </a:lnTo>
                    <a:lnTo>
                      <a:pt x="0" y="624"/>
                    </a:lnTo>
                    <a:lnTo>
                      <a:pt x="95" y="1"/>
                    </a:lnTo>
                    <a:close/>
                  </a:path>
                </a:pathLst>
              </a:custGeom>
              <a:solidFill>
                <a:srgbClr val="544D5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2" name="Google Shape;3752;p54"/>
              <p:cNvSpPr/>
              <p:nvPr/>
            </p:nvSpPr>
            <p:spPr>
              <a:xfrm>
                <a:off x="5335850" y="776950"/>
                <a:ext cx="2375" cy="15625"/>
              </a:xfrm>
              <a:custGeom>
                <a:avLst/>
                <a:gdLst/>
                <a:ahLst/>
                <a:cxnLst/>
                <a:rect l="l" t="t" r="r" b="b"/>
                <a:pathLst>
                  <a:path w="95" h="625" fill="none" extrusionOk="0">
                    <a:moveTo>
                      <a:pt x="95" y="1"/>
                    </a:moveTo>
                    <a:lnTo>
                      <a:pt x="95" y="1"/>
                    </a:lnTo>
                    <a:lnTo>
                      <a:pt x="19" y="303"/>
                    </a:lnTo>
                    <a:lnTo>
                      <a:pt x="0" y="624"/>
                    </a:lnTo>
                    <a:lnTo>
                      <a:pt x="0" y="624"/>
                    </a:lnTo>
                    <a:lnTo>
                      <a:pt x="95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3" name="Google Shape;3753;p54"/>
              <p:cNvSpPr/>
              <p:nvPr/>
            </p:nvSpPr>
            <p:spPr>
              <a:xfrm>
                <a:off x="5614000" y="730675"/>
                <a:ext cx="119050" cy="119025"/>
              </a:xfrm>
              <a:custGeom>
                <a:avLst/>
                <a:gdLst/>
                <a:ahLst/>
                <a:cxnLst/>
                <a:rect l="l" t="t" r="r" b="b"/>
                <a:pathLst>
                  <a:path w="4762" h="4761" extrusionOk="0">
                    <a:moveTo>
                      <a:pt x="2211" y="1"/>
                    </a:moveTo>
                    <a:lnTo>
                      <a:pt x="2041" y="19"/>
                    </a:lnTo>
                    <a:lnTo>
                      <a:pt x="1871" y="57"/>
                    </a:lnTo>
                    <a:lnTo>
                      <a:pt x="1701" y="95"/>
                    </a:lnTo>
                    <a:lnTo>
                      <a:pt x="1474" y="189"/>
                    </a:lnTo>
                    <a:lnTo>
                      <a:pt x="1247" y="284"/>
                    </a:lnTo>
                    <a:lnTo>
                      <a:pt x="1059" y="416"/>
                    </a:lnTo>
                    <a:lnTo>
                      <a:pt x="870" y="548"/>
                    </a:lnTo>
                    <a:lnTo>
                      <a:pt x="700" y="700"/>
                    </a:lnTo>
                    <a:lnTo>
                      <a:pt x="549" y="870"/>
                    </a:lnTo>
                    <a:lnTo>
                      <a:pt x="416" y="1058"/>
                    </a:lnTo>
                    <a:lnTo>
                      <a:pt x="284" y="1247"/>
                    </a:lnTo>
                    <a:lnTo>
                      <a:pt x="190" y="1455"/>
                    </a:lnTo>
                    <a:lnTo>
                      <a:pt x="114" y="1682"/>
                    </a:lnTo>
                    <a:lnTo>
                      <a:pt x="57" y="1890"/>
                    </a:lnTo>
                    <a:lnTo>
                      <a:pt x="20" y="2135"/>
                    </a:lnTo>
                    <a:lnTo>
                      <a:pt x="1" y="2362"/>
                    </a:lnTo>
                    <a:lnTo>
                      <a:pt x="20" y="2589"/>
                    </a:lnTo>
                    <a:lnTo>
                      <a:pt x="57" y="2834"/>
                    </a:lnTo>
                    <a:lnTo>
                      <a:pt x="114" y="3061"/>
                    </a:lnTo>
                    <a:lnTo>
                      <a:pt x="171" y="3250"/>
                    </a:lnTo>
                    <a:lnTo>
                      <a:pt x="246" y="3439"/>
                    </a:lnTo>
                    <a:lnTo>
                      <a:pt x="341" y="3609"/>
                    </a:lnTo>
                    <a:lnTo>
                      <a:pt x="454" y="3760"/>
                    </a:lnTo>
                    <a:lnTo>
                      <a:pt x="567" y="3911"/>
                    </a:lnTo>
                    <a:lnTo>
                      <a:pt x="700" y="4062"/>
                    </a:lnTo>
                    <a:lnTo>
                      <a:pt x="832" y="4175"/>
                    </a:lnTo>
                    <a:lnTo>
                      <a:pt x="983" y="4308"/>
                    </a:lnTo>
                    <a:lnTo>
                      <a:pt x="1134" y="4402"/>
                    </a:lnTo>
                    <a:lnTo>
                      <a:pt x="1304" y="4496"/>
                    </a:lnTo>
                    <a:lnTo>
                      <a:pt x="1474" y="4572"/>
                    </a:lnTo>
                    <a:lnTo>
                      <a:pt x="1644" y="4648"/>
                    </a:lnTo>
                    <a:lnTo>
                      <a:pt x="1814" y="4685"/>
                    </a:lnTo>
                    <a:lnTo>
                      <a:pt x="2003" y="4723"/>
                    </a:lnTo>
                    <a:lnTo>
                      <a:pt x="2192" y="4742"/>
                    </a:lnTo>
                    <a:lnTo>
                      <a:pt x="2381" y="4761"/>
                    </a:lnTo>
                    <a:lnTo>
                      <a:pt x="2551" y="4761"/>
                    </a:lnTo>
                    <a:lnTo>
                      <a:pt x="2721" y="4742"/>
                    </a:lnTo>
                    <a:lnTo>
                      <a:pt x="2910" y="4704"/>
                    </a:lnTo>
                    <a:lnTo>
                      <a:pt x="3080" y="4666"/>
                    </a:lnTo>
                    <a:lnTo>
                      <a:pt x="3307" y="4572"/>
                    </a:lnTo>
                    <a:lnTo>
                      <a:pt x="3514" y="4478"/>
                    </a:lnTo>
                    <a:lnTo>
                      <a:pt x="3722" y="4345"/>
                    </a:lnTo>
                    <a:lnTo>
                      <a:pt x="3911" y="4213"/>
                    </a:lnTo>
                    <a:lnTo>
                      <a:pt x="4081" y="4062"/>
                    </a:lnTo>
                    <a:lnTo>
                      <a:pt x="4232" y="3892"/>
                    </a:lnTo>
                    <a:lnTo>
                      <a:pt x="4364" y="3703"/>
                    </a:lnTo>
                    <a:lnTo>
                      <a:pt x="4478" y="3495"/>
                    </a:lnTo>
                    <a:lnTo>
                      <a:pt x="4572" y="3306"/>
                    </a:lnTo>
                    <a:lnTo>
                      <a:pt x="4667" y="3080"/>
                    </a:lnTo>
                    <a:lnTo>
                      <a:pt x="4723" y="2853"/>
                    </a:lnTo>
                    <a:lnTo>
                      <a:pt x="4761" y="2626"/>
                    </a:lnTo>
                    <a:lnTo>
                      <a:pt x="4761" y="2400"/>
                    </a:lnTo>
                    <a:lnTo>
                      <a:pt x="4761" y="2173"/>
                    </a:lnTo>
                    <a:lnTo>
                      <a:pt x="4723" y="1927"/>
                    </a:lnTo>
                    <a:lnTo>
                      <a:pt x="4667" y="1701"/>
                    </a:lnTo>
                    <a:lnTo>
                      <a:pt x="4591" y="1512"/>
                    </a:lnTo>
                    <a:lnTo>
                      <a:pt x="4515" y="1323"/>
                    </a:lnTo>
                    <a:lnTo>
                      <a:pt x="4421" y="1153"/>
                    </a:lnTo>
                    <a:lnTo>
                      <a:pt x="4327" y="1002"/>
                    </a:lnTo>
                    <a:lnTo>
                      <a:pt x="4213" y="851"/>
                    </a:lnTo>
                    <a:lnTo>
                      <a:pt x="4081" y="700"/>
                    </a:lnTo>
                    <a:lnTo>
                      <a:pt x="3930" y="586"/>
                    </a:lnTo>
                    <a:lnTo>
                      <a:pt x="3798" y="454"/>
                    </a:lnTo>
                    <a:lnTo>
                      <a:pt x="3647" y="359"/>
                    </a:lnTo>
                    <a:lnTo>
                      <a:pt x="3477" y="265"/>
                    </a:lnTo>
                    <a:lnTo>
                      <a:pt x="3307" y="189"/>
                    </a:lnTo>
                    <a:lnTo>
                      <a:pt x="3136" y="114"/>
                    </a:lnTo>
                    <a:lnTo>
                      <a:pt x="2948" y="76"/>
                    </a:lnTo>
                    <a:lnTo>
                      <a:pt x="2759" y="38"/>
                    </a:lnTo>
                    <a:lnTo>
                      <a:pt x="2570" y="1"/>
                    </a:lnTo>
                    <a:close/>
                  </a:path>
                </a:pathLst>
              </a:custGeom>
              <a:solidFill>
                <a:srgbClr val="FCF3E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4" name="Google Shape;3754;p54"/>
              <p:cNvSpPr/>
              <p:nvPr/>
            </p:nvSpPr>
            <p:spPr>
              <a:xfrm>
                <a:off x="5614000" y="730675"/>
                <a:ext cx="119050" cy="119025"/>
              </a:xfrm>
              <a:custGeom>
                <a:avLst/>
                <a:gdLst/>
                <a:ahLst/>
                <a:cxnLst/>
                <a:rect l="l" t="t" r="r" b="b"/>
                <a:pathLst>
                  <a:path w="4762" h="4761" fill="none" extrusionOk="0">
                    <a:moveTo>
                      <a:pt x="2381" y="1"/>
                    </a:moveTo>
                    <a:lnTo>
                      <a:pt x="2381" y="1"/>
                    </a:lnTo>
                    <a:lnTo>
                      <a:pt x="2211" y="1"/>
                    </a:lnTo>
                    <a:lnTo>
                      <a:pt x="2041" y="19"/>
                    </a:lnTo>
                    <a:lnTo>
                      <a:pt x="1871" y="57"/>
                    </a:lnTo>
                    <a:lnTo>
                      <a:pt x="1701" y="95"/>
                    </a:lnTo>
                    <a:lnTo>
                      <a:pt x="1701" y="95"/>
                    </a:lnTo>
                    <a:lnTo>
                      <a:pt x="1474" y="189"/>
                    </a:lnTo>
                    <a:lnTo>
                      <a:pt x="1247" y="284"/>
                    </a:lnTo>
                    <a:lnTo>
                      <a:pt x="1059" y="416"/>
                    </a:lnTo>
                    <a:lnTo>
                      <a:pt x="870" y="548"/>
                    </a:lnTo>
                    <a:lnTo>
                      <a:pt x="700" y="700"/>
                    </a:lnTo>
                    <a:lnTo>
                      <a:pt x="549" y="870"/>
                    </a:lnTo>
                    <a:lnTo>
                      <a:pt x="416" y="1058"/>
                    </a:lnTo>
                    <a:lnTo>
                      <a:pt x="284" y="1247"/>
                    </a:lnTo>
                    <a:lnTo>
                      <a:pt x="190" y="1455"/>
                    </a:lnTo>
                    <a:lnTo>
                      <a:pt x="114" y="1682"/>
                    </a:lnTo>
                    <a:lnTo>
                      <a:pt x="57" y="1890"/>
                    </a:lnTo>
                    <a:lnTo>
                      <a:pt x="20" y="2135"/>
                    </a:lnTo>
                    <a:lnTo>
                      <a:pt x="1" y="2362"/>
                    </a:lnTo>
                    <a:lnTo>
                      <a:pt x="20" y="2589"/>
                    </a:lnTo>
                    <a:lnTo>
                      <a:pt x="57" y="2834"/>
                    </a:lnTo>
                    <a:lnTo>
                      <a:pt x="114" y="3061"/>
                    </a:lnTo>
                    <a:lnTo>
                      <a:pt x="114" y="3061"/>
                    </a:lnTo>
                    <a:lnTo>
                      <a:pt x="171" y="3250"/>
                    </a:lnTo>
                    <a:lnTo>
                      <a:pt x="246" y="3439"/>
                    </a:lnTo>
                    <a:lnTo>
                      <a:pt x="341" y="3609"/>
                    </a:lnTo>
                    <a:lnTo>
                      <a:pt x="454" y="3760"/>
                    </a:lnTo>
                    <a:lnTo>
                      <a:pt x="567" y="3911"/>
                    </a:lnTo>
                    <a:lnTo>
                      <a:pt x="700" y="4062"/>
                    </a:lnTo>
                    <a:lnTo>
                      <a:pt x="832" y="4175"/>
                    </a:lnTo>
                    <a:lnTo>
                      <a:pt x="983" y="4308"/>
                    </a:lnTo>
                    <a:lnTo>
                      <a:pt x="1134" y="4402"/>
                    </a:lnTo>
                    <a:lnTo>
                      <a:pt x="1304" y="4496"/>
                    </a:lnTo>
                    <a:lnTo>
                      <a:pt x="1474" y="4572"/>
                    </a:lnTo>
                    <a:lnTo>
                      <a:pt x="1644" y="4648"/>
                    </a:lnTo>
                    <a:lnTo>
                      <a:pt x="1814" y="4685"/>
                    </a:lnTo>
                    <a:lnTo>
                      <a:pt x="2003" y="4723"/>
                    </a:lnTo>
                    <a:lnTo>
                      <a:pt x="2192" y="4742"/>
                    </a:lnTo>
                    <a:lnTo>
                      <a:pt x="2381" y="4761"/>
                    </a:lnTo>
                    <a:lnTo>
                      <a:pt x="2381" y="4761"/>
                    </a:lnTo>
                    <a:lnTo>
                      <a:pt x="2551" y="4761"/>
                    </a:lnTo>
                    <a:lnTo>
                      <a:pt x="2721" y="4742"/>
                    </a:lnTo>
                    <a:lnTo>
                      <a:pt x="2910" y="4704"/>
                    </a:lnTo>
                    <a:lnTo>
                      <a:pt x="3080" y="4666"/>
                    </a:lnTo>
                    <a:lnTo>
                      <a:pt x="3080" y="4666"/>
                    </a:lnTo>
                    <a:lnTo>
                      <a:pt x="3307" y="4572"/>
                    </a:lnTo>
                    <a:lnTo>
                      <a:pt x="3514" y="4478"/>
                    </a:lnTo>
                    <a:lnTo>
                      <a:pt x="3722" y="4345"/>
                    </a:lnTo>
                    <a:lnTo>
                      <a:pt x="3911" y="4213"/>
                    </a:lnTo>
                    <a:lnTo>
                      <a:pt x="4081" y="4062"/>
                    </a:lnTo>
                    <a:lnTo>
                      <a:pt x="4232" y="3892"/>
                    </a:lnTo>
                    <a:lnTo>
                      <a:pt x="4364" y="3703"/>
                    </a:lnTo>
                    <a:lnTo>
                      <a:pt x="4478" y="3495"/>
                    </a:lnTo>
                    <a:lnTo>
                      <a:pt x="4572" y="3306"/>
                    </a:lnTo>
                    <a:lnTo>
                      <a:pt x="4667" y="3080"/>
                    </a:lnTo>
                    <a:lnTo>
                      <a:pt x="4723" y="2853"/>
                    </a:lnTo>
                    <a:lnTo>
                      <a:pt x="4761" y="2626"/>
                    </a:lnTo>
                    <a:lnTo>
                      <a:pt x="4761" y="2400"/>
                    </a:lnTo>
                    <a:lnTo>
                      <a:pt x="4761" y="2173"/>
                    </a:lnTo>
                    <a:lnTo>
                      <a:pt x="4723" y="1927"/>
                    </a:lnTo>
                    <a:lnTo>
                      <a:pt x="4667" y="1701"/>
                    </a:lnTo>
                    <a:lnTo>
                      <a:pt x="4667" y="1701"/>
                    </a:lnTo>
                    <a:lnTo>
                      <a:pt x="4591" y="1512"/>
                    </a:lnTo>
                    <a:lnTo>
                      <a:pt x="4515" y="1323"/>
                    </a:lnTo>
                    <a:lnTo>
                      <a:pt x="4421" y="1153"/>
                    </a:lnTo>
                    <a:lnTo>
                      <a:pt x="4327" y="1002"/>
                    </a:lnTo>
                    <a:lnTo>
                      <a:pt x="4213" y="851"/>
                    </a:lnTo>
                    <a:lnTo>
                      <a:pt x="4081" y="700"/>
                    </a:lnTo>
                    <a:lnTo>
                      <a:pt x="3930" y="586"/>
                    </a:lnTo>
                    <a:lnTo>
                      <a:pt x="3798" y="454"/>
                    </a:lnTo>
                    <a:lnTo>
                      <a:pt x="3647" y="359"/>
                    </a:lnTo>
                    <a:lnTo>
                      <a:pt x="3477" y="265"/>
                    </a:lnTo>
                    <a:lnTo>
                      <a:pt x="3307" y="189"/>
                    </a:lnTo>
                    <a:lnTo>
                      <a:pt x="3136" y="114"/>
                    </a:lnTo>
                    <a:lnTo>
                      <a:pt x="2948" y="76"/>
                    </a:lnTo>
                    <a:lnTo>
                      <a:pt x="2759" y="38"/>
                    </a:lnTo>
                    <a:lnTo>
                      <a:pt x="2570" y="1"/>
                    </a:lnTo>
                    <a:lnTo>
                      <a:pt x="2381" y="1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5" name="Google Shape;3755;p54"/>
              <p:cNvSpPr/>
              <p:nvPr/>
            </p:nvSpPr>
            <p:spPr>
              <a:xfrm>
                <a:off x="5460050" y="834575"/>
                <a:ext cx="155400" cy="104875"/>
              </a:xfrm>
              <a:custGeom>
                <a:avLst/>
                <a:gdLst/>
                <a:ahLst/>
                <a:cxnLst/>
                <a:rect l="l" t="t" r="r" b="b"/>
                <a:pathLst>
                  <a:path w="6216" h="4195" extrusionOk="0">
                    <a:moveTo>
                      <a:pt x="6159" y="0"/>
                    </a:moveTo>
                    <a:lnTo>
                      <a:pt x="0" y="851"/>
                    </a:lnTo>
                    <a:lnTo>
                      <a:pt x="38" y="1002"/>
                    </a:lnTo>
                    <a:lnTo>
                      <a:pt x="152" y="1436"/>
                    </a:lnTo>
                    <a:lnTo>
                      <a:pt x="246" y="1719"/>
                    </a:lnTo>
                    <a:lnTo>
                      <a:pt x="359" y="2022"/>
                    </a:lnTo>
                    <a:lnTo>
                      <a:pt x="511" y="2362"/>
                    </a:lnTo>
                    <a:lnTo>
                      <a:pt x="699" y="2702"/>
                    </a:lnTo>
                    <a:lnTo>
                      <a:pt x="926" y="3023"/>
                    </a:lnTo>
                    <a:lnTo>
                      <a:pt x="1039" y="3174"/>
                    </a:lnTo>
                    <a:lnTo>
                      <a:pt x="1191" y="3344"/>
                    </a:lnTo>
                    <a:lnTo>
                      <a:pt x="1323" y="3476"/>
                    </a:lnTo>
                    <a:lnTo>
                      <a:pt x="1474" y="3608"/>
                    </a:lnTo>
                    <a:lnTo>
                      <a:pt x="1644" y="3741"/>
                    </a:lnTo>
                    <a:lnTo>
                      <a:pt x="1833" y="3854"/>
                    </a:lnTo>
                    <a:lnTo>
                      <a:pt x="2022" y="3949"/>
                    </a:lnTo>
                    <a:lnTo>
                      <a:pt x="2211" y="4043"/>
                    </a:lnTo>
                    <a:lnTo>
                      <a:pt x="2437" y="4100"/>
                    </a:lnTo>
                    <a:lnTo>
                      <a:pt x="2664" y="4156"/>
                    </a:lnTo>
                    <a:lnTo>
                      <a:pt x="2891" y="4194"/>
                    </a:lnTo>
                    <a:lnTo>
                      <a:pt x="3420" y="4194"/>
                    </a:lnTo>
                    <a:lnTo>
                      <a:pt x="3703" y="4156"/>
                    </a:lnTo>
                    <a:lnTo>
                      <a:pt x="3967" y="4100"/>
                    </a:lnTo>
                    <a:lnTo>
                      <a:pt x="4232" y="4024"/>
                    </a:lnTo>
                    <a:lnTo>
                      <a:pt x="4459" y="3930"/>
                    </a:lnTo>
                    <a:lnTo>
                      <a:pt x="4685" y="3816"/>
                    </a:lnTo>
                    <a:lnTo>
                      <a:pt x="4874" y="3703"/>
                    </a:lnTo>
                    <a:lnTo>
                      <a:pt x="5063" y="3571"/>
                    </a:lnTo>
                    <a:lnTo>
                      <a:pt x="5214" y="3438"/>
                    </a:lnTo>
                    <a:lnTo>
                      <a:pt x="5365" y="3287"/>
                    </a:lnTo>
                    <a:lnTo>
                      <a:pt x="5498" y="3117"/>
                    </a:lnTo>
                    <a:lnTo>
                      <a:pt x="5630" y="2947"/>
                    </a:lnTo>
                    <a:lnTo>
                      <a:pt x="5724" y="2777"/>
                    </a:lnTo>
                    <a:lnTo>
                      <a:pt x="5819" y="2607"/>
                    </a:lnTo>
                    <a:lnTo>
                      <a:pt x="5894" y="2437"/>
                    </a:lnTo>
                    <a:lnTo>
                      <a:pt x="5970" y="2248"/>
                    </a:lnTo>
                    <a:lnTo>
                      <a:pt x="6083" y="1889"/>
                    </a:lnTo>
                    <a:lnTo>
                      <a:pt x="6140" y="1531"/>
                    </a:lnTo>
                    <a:lnTo>
                      <a:pt x="6196" y="1172"/>
                    </a:lnTo>
                    <a:lnTo>
                      <a:pt x="6215" y="869"/>
                    </a:lnTo>
                    <a:lnTo>
                      <a:pt x="6215" y="586"/>
                    </a:lnTo>
                    <a:lnTo>
                      <a:pt x="6178" y="170"/>
                    </a:lnTo>
                    <a:lnTo>
                      <a:pt x="6159" y="0"/>
                    </a:lnTo>
                    <a:close/>
                  </a:path>
                </a:pathLst>
              </a:custGeom>
              <a:solidFill>
                <a:srgbClr val="F287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6" name="Google Shape;3756;p54"/>
              <p:cNvSpPr/>
              <p:nvPr/>
            </p:nvSpPr>
            <p:spPr>
              <a:xfrm>
                <a:off x="5591800" y="663625"/>
                <a:ext cx="68050" cy="68025"/>
              </a:xfrm>
              <a:custGeom>
                <a:avLst/>
                <a:gdLst/>
                <a:ahLst/>
                <a:cxnLst/>
                <a:rect l="l" t="t" r="r" b="b"/>
                <a:pathLst>
                  <a:path w="2722" h="2721" extrusionOk="0">
                    <a:moveTo>
                      <a:pt x="1380" y="0"/>
                    </a:moveTo>
                    <a:lnTo>
                      <a:pt x="1248" y="19"/>
                    </a:lnTo>
                    <a:lnTo>
                      <a:pt x="1115" y="38"/>
                    </a:lnTo>
                    <a:lnTo>
                      <a:pt x="983" y="57"/>
                    </a:lnTo>
                    <a:lnTo>
                      <a:pt x="851" y="113"/>
                    </a:lnTo>
                    <a:lnTo>
                      <a:pt x="738" y="151"/>
                    </a:lnTo>
                    <a:lnTo>
                      <a:pt x="624" y="227"/>
                    </a:lnTo>
                    <a:lnTo>
                      <a:pt x="511" y="302"/>
                    </a:lnTo>
                    <a:lnTo>
                      <a:pt x="416" y="397"/>
                    </a:lnTo>
                    <a:lnTo>
                      <a:pt x="341" y="491"/>
                    </a:lnTo>
                    <a:lnTo>
                      <a:pt x="246" y="586"/>
                    </a:lnTo>
                    <a:lnTo>
                      <a:pt x="190" y="699"/>
                    </a:lnTo>
                    <a:lnTo>
                      <a:pt x="114" y="812"/>
                    </a:lnTo>
                    <a:lnTo>
                      <a:pt x="76" y="945"/>
                    </a:lnTo>
                    <a:lnTo>
                      <a:pt x="39" y="1058"/>
                    </a:lnTo>
                    <a:lnTo>
                      <a:pt x="20" y="1209"/>
                    </a:lnTo>
                    <a:lnTo>
                      <a:pt x="1" y="1341"/>
                    </a:lnTo>
                    <a:lnTo>
                      <a:pt x="20" y="1474"/>
                    </a:lnTo>
                    <a:lnTo>
                      <a:pt x="39" y="1606"/>
                    </a:lnTo>
                    <a:lnTo>
                      <a:pt x="58" y="1738"/>
                    </a:lnTo>
                    <a:lnTo>
                      <a:pt x="114" y="1870"/>
                    </a:lnTo>
                    <a:lnTo>
                      <a:pt x="152" y="1984"/>
                    </a:lnTo>
                    <a:lnTo>
                      <a:pt x="228" y="2097"/>
                    </a:lnTo>
                    <a:lnTo>
                      <a:pt x="303" y="2210"/>
                    </a:lnTo>
                    <a:lnTo>
                      <a:pt x="398" y="2305"/>
                    </a:lnTo>
                    <a:lnTo>
                      <a:pt x="492" y="2399"/>
                    </a:lnTo>
                    <a:lnTo>
                      <a:pt x="586" y="2475"/>
                    </a:lnTo>
                    <a:lnTo>
                      <a:pt x="700" y="2550"/>
                    </a:lnTo>
                    <a:lnTo>
                      <a:pt x="813" y="2607"/>
                    </a:lnTo>
                    <a:lnTo>
                      <a:pt x="945" y="2645"/>
                    </a:lnTo>
                    <a:lnTo>
                      <a:pt x="1059" y="2683"/>
                    </a:lnTo>
                    <a:lnTo>
                      <a:pt x="1210" y="2701"/>
                    </a:lnTo>
                    <a:lnTo>
                      <a:pt x="1342" y="2720"/>
                    </a:lnTo>
                    <a:lnTo>
                      <a:pt x="1474" y="2701"/>
                    </a:lnTo>
                    <a:lnTo>
                      <a:pt x="1607" y="2701"/>
                    </a:lnTo>
                    <a:lnTo>
                      <a:pt x="1739" y="2664"/>
                    </a:lnTo>
                    <a:lnTo>
                      <a:pt x="1871" y="2626"/>
                    </a:lnTo>
                    <a:lnTo>
                      <a:pt x="1984" y="2569"/>
                    </a:lnTo>
                    <a:lnTo>
                      <a:pt x="2098" y="2494"/>
                    </a:lnTo>
                    <a:lnTo>
                      <a:pt x="2211" y="2418"/>
                    </a:lnTo>
                    <a:lnTo>
                      <a:pt x="2305" y="2343"/>
                    </a:lnTo>
                    <a:lnTo>
                      <a:pt x="2400" y="2248"/>
                    </a:lnTo>
                    <a:lnTo>
                      <a:pt x="2475" y="2135"/>
                    </a:lnTo>
                    <a:lnTo>
                      <a:pt x="2551" y="2021"/>
                    </a:lnTo>
                    <a:lnTo>
                      <a:pt x="2608" y="1908"/>
                    </a:lnTo>
                    <a:lnTo>
                      <a:pt x="2646" y="1776"/>
                    </a:lnTo>
                    <a:lnTo>
                      <a:pt x="2683" y="1662"/>
                    </a:lnTo>
                    <a:lnTo>
                      <a:pt x="2702" y="1530"/>
                    </a:lnTo>
                    <a:lnTo>
                      <a:pt x="2721" y="1379"/>
                    </a:lnTo>
                    <a:lnTo>
                      <a:pt x="2702" y="1247"/>
                    </a:lnTo>
                    <a:lnTo>
                      <a:pt x="2702" y="1115"/>
                    </a:lnTo>
                    <a:lnTo>
                      <a:pt x="2664" y="982"/>
                    </a:lnTo>
                    <a:lnTo>
                      <a:pt x="2627" y="850"/>
                    </a:lnTo>
                    <a:lnTo>
                      <a:pt x="2570" y="737"/>
                    </a:lnTo>
                    <a:lnTo>
                      <a:pt x="2494" y="624"/>
                    </a:lnTo>
                    <a:lnTo>
                      <a:pt x="2419" y="510"/>
                    </a:lnTo>
                    <a:lnTo>
                      <a:pt x="2343" y="416"/>
                    </a:lnTo>
                    <a:lnTo>
                      <a:pt x="2249" y="340"/>
                    </a:lnTo>
                    <a:lnTo>
                      <a:pt x="2135" y="246"/>
                    </a:lnTo>
                    <a:lnTo>
                      <a:pt x="2022" y="189"/>
                    </a:lnTo>
                    <a:lnTo>
                      <a:pt x="1909" y="113"/>
                    </a:lnTo>
                    <a:lnTo>
                      <a:pt x="1777" y="76"/>
                    </a:lnTo>
                    <a:lnTo>
                      <a:pt x="1663" y="38"/>
                    </a:lnTo>
                    <a:lnTo>
                      <a:pt x="1531" y="19"/>
                    </a:lnTo>
                    <a:lnTo>
                      <a:pt x="1380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7" name="Google Shape;3757;p54"/>
              <p:cNvSpPr/>
              <p:nvPr/>
            </p:nvSpPr>
            <p:spPr>
              <a:xfrm>
                <a:off x="5375525" y="660300"/>
                <a:ext cx="67550" cy="67575"/>
              </a:xfrm>
              <a:custGeom>
                <a:avLst/>
                <a:gdLst/>
                <a:ahLst/>
                <a:cxnLst/>
                <a:rect l="l" t="t" r="r" b="b"/>
                <a:pathLst>
                  <a:path w="2702" h="2703" extrusionOk="0">
                    <a:moveTo>
                      <a:pt x="1228" y="1"/>
                    </a:moveTo>
                    <a:lnTo>
                      <a:pt x="1096" y="20"/>
                    </a:lnTo>
                    <a:lnTo>
                      <a:pt x="964" y="39"/>
                    </a:lnTo>
                    <a:lnTo>
                      <a:pt x="831" y="95"/>
                    </a:lnTo>
                    <a:lnTo>
                      <a:pt x="718" y="152"/>
                    </a:lnTo>
                    <a:lnTo>
                      <a:pt x="605" y="209"/>
                    </a:lnTo>
                    <a:lnTo>
                      <a:pt x="510" y="284"/>
                    </a:lnTo>
                    <a:lnTo>
                      <a:pt x="397" y="379"/>
                    </a:lnTo>
                    <a:lnTo>
                      <a:pt x="321" y="473"/>
                    </a:lnTo>
                    <a:lnTo>
                      <a:pt x="246" y="568"/>
                    </a:lnTo>
                    <a:lnTo>
                      <a:pt x="170" y="681"/>
                    </a:lnTo>
                    <a:lnTo>
                      <a:pt x="113" y="794"/>
                    </a:lnTo>
                    <a:lnTo>
                      <a:pt x="57" y="927"/>
                    </a:lnTo>
                    <a:lnTo>
                      <a:pt x="19" y="1059"/>
                    </a:lnTo>
                    <a:lnTo>
                      <a:pt x="0" y="1191"/>
                    </a:lnTo>
                    <a:lnTo>
                      <a:pt x="0" y="1323"/>
                    </a:lnTo>
                    <a:lnTo>
                      <a:pt x="0" y="1455"/>
                    </a:lnTo>
                    <a:lnTo>
                      <a:pt x="19" y="1607"/>
                    </a:lnTo>
                    <a:lnTo>
                      <a:pt x="38" y="1720"/>
                    </a:lnTo>
                    <a:lnTo>
                      <a:pt x="95" y="1852"/>
                    </a:lnTo>
                    <a:lnTo>
                      <a:pt x="151" y="1966"/>
                    </a:lnTo>
                    <a:lnTo>
                      <a:pt x="208" y="2079"/>
                    </a:lnTo>
                    <a:lnTo>
                      <a:pt x="283" y="2192"/>
                    </a:lnTo>
                    <a:lnTo>
                      <a:pt x="378" y="2287"/>
                    </a:lnTo>
                    <a:lnTo>
                      <a:pt x="472" y="2381"/>
                    </a:lnTo>
                    <a:lnTo>
                      <a:pt x="567" y="2457"/>
                    </a:lnTo>
                    <a:lnTo>
                      <a:pt x="680" y="2532"/>
                    </a:lnTo>
                    <a:lnTo>
                      <a:pt x="794" y="2589"/>
                    </a:lnTo>
                    <a:lnTo>
                      <a:pt x="926" y="2627"/>
                    </a:lnTo>
                    <a:lnTo>
                      <a:pt x="1058" y="2664"/>
                    </a:lnTo>
                    <a:lnTo>
                      <a:pt x="1190" y="2683"/>
                    </a:lnTo>
                    <a:lnTo>
                      <a:pt x="1322" y="2702"/>
                    </a:lnTo>
                    <a:lnTo>
                      <a:pt x="1455" y="2702"/>
                    </a:lnTo>
                    <a:lnTo>
                      <a:pt x="1606" y="2683"/>
                    </a:lnTo>
                    <a:lnTo>
                      <a:pt x="1719" y="2646"/>
                    </a:lnTo>
                    <a:lnTo>
                      <a:pt x="1851" y="2608"/>
                    </a:lnTo>
                    <a:lnTo>
                      <a:pt x="1965" y="2551"/>
                    </a:lnTo>
                    <a:lnTo>
                      <a:pt x="2078" y="2476"/>
                    </a:lnTo>
                    <a:lnTo>
                      <a:pt x="2191" y="2400"/>
                    </a:lnTo>
                    <a:lnTo>
                      <a:pt x="2286" y="2324"/>
                    </a:lnTo>
                    <a:lnTo>
                      <a:pt x="2380" y="2230"/>
                    </a:lnTo>
                    <a:lnTo>
                      <a:pt x="2456" y="2117"/>
                    </a:lnTo>
                    <a:lnTo>
                      <a:pt x="2531" y="2003"/>
                    </a:lnTo>
                    <a:lnTo>
                      <a:pt x="2588" y="1890"/>
                    </a:lnTo>
                    <a:lnTo>
                      <a:pt x="2626" y="1777"/>
                    </a:lnTo>
                    <a:lnTo>
                      <a:pt x="2664" y="1644"/>
                    </a:lnTo>
                    <a:lnTo>
                      <a:pt x="2683" y="1512"/>
                    </a:lnTo>
                    <a:lnTo>
                      <a:pt x="2701" y="1361"/>
                    </a:lnTo>
                    <a:lnTo>
                      <a:pt x="2701" y="1229"/>
                    </a:lnTo>
                    <a:lnTo>
                      <a:pt x="2683" y="1097"/>
                    </a:lnTo>
                    <a:lnTo>
                      <a:pt x="2645" y="964"/>
                    </a:lnTo>
                    <a:lnTo>
                      <a:pt x="2607" y="832"/>
                    </a:lnTo>
                    <a:lnTo>
                      <a:pt x="2550" y="719"/>
                    </a:lnTo>
                    <a:lnTo>
                      <a:pt x="2475" y="605"/>
                    </a:lnTo>
                    <a:lnTo>
                      <a:pt x="2399" y="511"/>
                    </a:lnTo>
                    <a:lnTo>
                      <a:pt x="2324" y="398"/>
                    </a:lnTo>
                    <a:lnTo>
                      <a:pt x="2229" y="322"/>
                    </a:lnTo>
                    <a:lnTo>
                      <a:pt x="2116" y="246"/>
                    </a:lnTo>
                    <a:lnTo>
                      <a:pt x="2003" y="171"/>
                    </a:lnTo>
                    <a:lnTo>
                      <a:pt x="1889" y="114"/>
                    </a:lnTo>
                    <a:lnTo>
                      <a:pt x="1776" y="58"/>
                    </a:lnTo>
                    <a:lnTo>
                      <a:pt x="1644" y="20"/>
                    </a:lnTo>
                    <a:lnTo>
                      <a:pt x="1511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8" name="Google Shape;3758;p54"/>
              <p:cNvSpPr/>
              <p:nvPr/>
            </p:nvSpPr>
            <p:spPr>
              <a:xfrm>
                <a:off x="5588025" y="577200"/>
                <a:ext cx="111000" cy="43000"/>
              </a:xfrm>
              <a:custGeom>
                <a:avLst/>
                <a:gdLst/>
                <a:ahLst/>
                <a:cxnLst/>
                <a:rect l="l" t="t" r="r" b="b"/>
                <a:pathLst>
                  <a:path w="4440" h="1720" extrusionOk="0">
                    <a:moveTo>
                      <a:pt x="1304" y="0"/>
                    </a:moveTo>
                    <a:lnTo>
                      <a:pt x="1096" y="19"/>
                    </a:lnTo>
                    <a:lnTo>
                      <a:pt x="851" y="38"/>
                    </a:lnTo>
                    <a:lnTo>
                      <a:pt x="624" y="76"/>
                    </a:lnTo>
                    <a:lnTo>
                      <a:pt x="379" y="132"/>
                    </a:lnTo>
                    <a:lnTo>
                      <a:pt x="114" y="208"/>
                    </a:lnTo>
                    <a:lnTo>
                      <a:pt x="57" y="227"/>
                    </a:lnTo>
                    <a:lnTo>
                      <a:pt x="20" y="284"/>
                    </a:lnTo>
                    <a:lnTo>
                      <a:pt x="1" y="359"/>
                    </a:lnTo>
                    <a:lnTo>
                      <a:pt x="1" y="416"/>
                    </a:lnTo>
                    <a:lnTo>
                      <a:pt x="39" y="472"/>
                    </a:lnTo>
                    <a:lnTo>
                      <a:pt x="95" y="529"/>
                    </a:lnTo>
                    <a:lnTo>
                      <a:pt x="152" y="548"/>
                    </a:lnTo>
                    <a:lnTo>
                      <a:pt x="227" y="529"/>
                    </a:lnTo>
                    <a:lnTo>
                      <a:pt x="454" y="472"/>
                    </a:lnTo>
                    <a:lnTo>
                      <a:pt x="681" y="416"/>
                    </a:lnTo>
                    <a:lnTo>
                      <a:pt x="889" y="378"/>
                    </a:lnTo>
                    <a:lnTo>
                      <a:pt x="1096" y="359"/>
                    </a:lnTo>
                    <a:lnTo>
                      <a:pt x="1493" y="340"/>
                    </a:lnTo>
                    <a:lnTo>
                      <a:pt x="1871" y="378"/>
                    </a:lnTo>
                    <a:lnTo>
                      <a:pt x="2211" y="435"/>
                    </a:lnTo>
                    <a:lnTo>
                      <a:pt x="2532" y="529"/>
                    </a:lnTo>
                    <a:lnTo>
                      <a:pt x="2815" y="642"/>
                    </a:lnTo>
                    <a:lnTo>
                      <a:pt x="3080" y="775"/>
                    </a:lnTo>
                    <a:lnTo>
                      <a:pt x="3325" y="907"/>
                    </a:lnTo>
                    <a:lnTo>
                      <a:pt x="3514" y="1058"/>
                    </a:lnTo>
                    <a:lnTo>
                      <a:pt x="3703" y="1190"/>
                    </a:lnTo>
                    <a:lnTo>
                      <a:pt x="3835" y="1323"/>
                    </a:lnTo>
                    <a:lnTo>
                      <a:pt x="4043" y="1530"/>
                    </a:lnTo>
                    <a:lnTo>
                      <a:pt x="4119" y="1644"/>
                    </a:lnTo>
                    <a:lnTo>
                      <a:pt x="4194" y="1700"/>
                    </a:lnTo>
                    <a:lnTo>
                      <a:pt x="4270" y="1719"/>
                    </a:lnTo>
                    <a:lnTo>
                      <a:pt x="4327" y="1700"/>
                    </a:lnTo>
                    <a:lnTo>
                      <a:pt x="4364" y="1681"/>
                    </a:lnTo>
                    <a:lnTo>
                      <a:pt x="4421" y="1625"/>
                    </a:lnTo>
                    <a:lnTo>
                      <a:pt x="4440" y="1568"/>
                    </a:lnTo>
                    <a:lnTo>
                      <a:pt x="4440" y="1493"/>
                    </a:lnTo>
                    <a:lnTo>
                      <a:pt x="4402" y="1436"/>
                    </a:lnTo>
                    <a:lnTo>
                      <a:pt x="4327" y="1341"/>
                    </a:lnTo>
                    <a:lnTo>
                      <a:pt x="4119" y="1115"/>
                    </a:lnTo>
                    <a:lnTo>
                      <a:pt x="3949" y="964"/>
                    </a:lnTo>
                    <a:lnTo>
                      <a:pt x="3760" y="813"/>
                    </a:lnTo>
                    <a:lnTo>
                      <a:pt x="3533" y="661"/>
                    </a:lnTo>
                    <a:lnTo>
                      <a:pt x="3288" y="491"/>
                    </a:lnTo>
                    <a:lnTo>
                      <a:pt x="2985" y="359"/>
                    </a:lnTo>
                    <a:lnTo>
                      <a:pt x="2664" y="227"/>
                    </a:lnTo>
                    <a:lnTo>
                      <a:pt x="2324" y="114"/>
                    </a:lnTo>
                    <a:lnTo>
                      <a:pt x="1946" y="38"/>
                    </a:lnTo>
                    <a:lnTo>
                      <a:pt x="1739" y="19"/>
                    </a:lnTo>
                    <a:lnTo>
                      <a:pt x="1531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59" name="Google Shape;3759;p54"/>
              <p:cNvSpPr/>
              <p:nvPr/>
            </p:nvSpPr>
            <p:spPr>
              <a:xfrm>
                <a:off x="5355675" y="579075"/>
                <a:ext cx="102500" cy="43950"/>
              </a:xfrm>
              <a:custGeom>
                <a:avLst/>
                <a:gdLst/>
                <a:ahLst/>
                <a:cxnLst/>
                <a:rect l="l" t="t" r="r" b="b"/>
                <a:pathLst>
                  <a:path w="4100" h="1758" extrusionOk="0">
                    <a:moveTo>
                      <a:pt x="2400" y="1"/>
                    </a:moveTo>
                    <a:lnTo>
                      <a:pt x="2211" y="39"/>
                    </a:lnTo>
                    <a:lnTo>
                      <a:pt x="2041" y="57"/>
                    </a:lnTo>
                    <a:lnTo>
                      <a:pt x="1720" y="171"/>
                    </a:lnTo>
                    <a:lnTo>
                      <a:pt x="1418" y="303"/>
                    </a:lnTo>
                    <a:lnTo>
                      <a:pt x="1134" y="454"/>
                    </a:lnTo>
                    <a:lnTo>
                      <a:pt x="889" y="624"/>
                    </a:lnTo>
                    <a:lnTo>
                      <a:pt x="662" y="794"/>
                    </a:lnTo>
                    <a:lnTo>
                      <a:pt x="473" y="964"/>
                    </a:lnTo>
                    <a:lnTo>
                      <a:pt x="322" y="1134"/>
                    </a:lnTo>
                    <a:lnTo>
                      <a:pt x="95" y="1380"/>
                    </a:lnTo>
                    <a:lnTo>
                      <a:pt x="20" y="1493"/>
                    </a:lnTo>
                    <a:lnTo>
                      <a:pt x="1" y="1550"/>
                    </a:lnTo>
                    <a:lnTo>
                      <a:pt x="1" y="1625"/>
                    </a:lnTo>
                    <a:lnTo>
                      <a:pt x="20" y="1682"/>
                    </a:lnTo>
                    <a:lnTo>
                      <a:pt x="76" y="1739"/>
                    </a:lnTo>
                    <a:lnTo>
                      <a:pt x="114" y="1758"/>
                    </a:lnTo>
                    <a:lnTo>
                      <a:pt x="171" y="1758"/>
                    </a:lnTo>
                    <a:lnTo>
                      <a:pt x="246" y="1739"/>
                    </a:lnTo>
                    <a:lnTo>
                      <a:pt x="303" y="1682"/>
                    </a:lnTo>
                    <a:lnTo>
                      <a:pt x="397" y="1569"/>
                    </a:lnTo>
                    <a:lnTo>
                      <a:pt x="605" y="1342"/>
                    </a:lnTo>
                    <a:lnTo>
                      <a:pt x="737" y="1191"/>
                    </a:lnTo>
                    <a:lnTo>
                      <a:pt x="907" y="1040"/>
                    </a:lnTo>
                    <a:lnTo>
                      <a:pt x="1096" y="889"/>
                    </a:lnTo>
                    <a:lnTo>
                      <a:pt x="1323" y="738"/>
                    </a:lnTo>
                    <a:lnTo>
                      <a:pt x="1569" y="605"/>
                    </a:lnTo>
                    <a:lnTo>
                      <a:pt x="1833" y="492"/>
                    </a:lnTo>
                    <a:lnTo>
                      <a:pt x="2116" y="397"/>
                    </a:lnTo>
                    <a:lnTo>
                      <a:pt x="2419" y="360"/>
                    </a:lnTo>
                    <a:lnTo>
                      <a:pt x="2589" y="341"/>
                    </a:lnTo>
                    <a:lnTo>
                      <a:pt x="2759" y="341"/>
                    </a:lnTo>
                    <a:lnTo>
                      <a:pt x="2929" y="360"/>
                    </a:lnTo>
                    <a:lnTo>
                      <a:pt x="3099" y="397"/>
                    </a:lnTo>
                    <a:lnTo>
                      <a:pt x="3269" y="435"/>
                    </a:lnTo>
                    <a:lnTo>
                      <a:pt x="3458" y="492"/>
                    </a:lnTo>
                    <a:lnTo>
                      <a:pt x="3647" y="567"/>
                    </a:lnTo>
                    <a:lnTo>
                      <a:pt x="3835" y="662"/>
                    </a:lnTo>
                    <a:lnTo>
                      <a:pt x="3911" y="681"/>
                    </a:lnTo>
                    <a:lnTo>
                      <a:pt x="3968" y="681"/>
                    </a:lnTo>
                    <a:lnTo>
                      <a:pt x="4024" y="643"/>
                    </a:lnTo>
                    <a:lnTo>
                      <a:pt x="4081" y="586"/>
                    </a:lnTo>
                    <a:lnTo>
                      <a:pt x="4100" y="530"/>
                    </a:lnTo>
                    <a:lnTo>
                      <a:pt x="4081" y="454"/>
                    </a:lnTo>
                    <a:lnTo>
                      <a:pt x="4062" y="397"/>
                    </a:lnTo>
                    <a:lnTo>
                      <a:pt x="4005" y="360"/>
                    </a:lnTo>
                    <a:lnTo>
                      <a:pt x="3779" y="246"/>
                    </a:lnTo>
                    <a:lnTo>
                      <a:pt x="3571" y="171"/>
                    </a:lnTo>
                    <a:lnTo>
                      <a:pt x="3363" y="95"/>
                    </a:lnTo>
                    <a:lnTo>
                      <a:pt x="3155" y="39"/>
                    </a:lnTo>
                    <a:lnTo>
                      <a:pt x="2967" y="20"/>
                    </a:lnTo>
                    <a:lnTo>
                      <a:pt x="2759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0" name="Google Shape;3760;p54"/>
              <p:cNvSpPr/>
              <p:nvPr/>
            </p:nvSpPr>
            <p:spPr>
              <a:xfrm>
                <a:off x="5648475" y="663625"/>
                <a:ext cx="26950" cy="33550"/>
              </a:xfrm>
              <a:custGeom>
                <a:avLst/>
                <a:gdLst/>
                <a:ahLst/>
                <a:cxnLst/>
                <a:rect l="l" t="t" r="r" b="b"/>
                <a:pathLst>
                  <a:path w="1078" h="1342" extrusionOk="0">
                    <a:moveTo>
                      <a:pt x="1077" y="0"/>
                    </a:moveTo>
                    <a:lnTo>
                      <a:pt x="1" y="529"/>
                    </a:lnTo>
                    <a:lnTo>
                      <a:pt x="38" y="1341"/>
                    </a:lnTo>
                    <a:lnTo>
                      <a:pt x="1077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1" name="Google Shape;3761;p54"/>
              <p:cNvSpPr/>
              <p:nvPr/>
            </p:nvSpPr>
            <p:spPr>
              <a:xfrm>
                <a:off x="5354275" y="666450"/>
                <a:ext cx="30700" cy="26950"/>
              </a:xfrm>
              <a:custGeom>
                <a:avLst/>
                <a:gdLst/>
                <a:ahLst/>
                <a:cxnLst/>
                <a:rect l="l" t="t" r="r" b="b"/>
                <a:pathLst>
                  <a:path w="1228" h="1078" extrusionOk="0">
                    <a:moveTo>
                      <a:pt x="0" y="0"/>
                    </a:moveTo>
                    <a:lnTo>
                      <a:pt x="1077" y="1077"/>
                    </a:lnTo>
                    <a:lnTo>
                      <a:pt x="1228" y="52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2" name="Google Shape;3762;p54"/>
              <p:cNvSpPr/>
              <p:nvPr/>
            </p:nvSpPr>
            <p:spPr>
              <a:xfrm>
                <a:off x="5460050" y="834575"/>
                <a:ext cx="153975" cy="87400"/>
              </a:xfrm>
              <a:custGeom>
                <a:avLst/>
                <a:gdLst/>
                <a:ahLst/>
                <a:cxnLst/>
                <a:rect l="l" t="t" r="r" b="b"/>
                <a:pathLst>
                  <a:path w="6159" h="3496" extrusionOk="0">
                    <a:moveTo>
                      <a:pt x="6159" y="0"/>
                    </a:moveTo>
                    <a:lnTo>
                      <a:pt x="0" y="851"/>
                    </a:lnTo>
                    <a:lnTo>
                      <a:pt x="57" y="964"/>
                    </a:lnTo>
                    <a:lnTo>
                      <a:pt x="208" y="1304"/>
                    </a:lnTo>
                    <a:lnTo>
                      <a:pt x="341" y="1531"/>
                    </a:lnTo>
                    <a:lnTo>
                      <a:pt x="492" y="1776"/>
                    </a:lnTo>
                    <a:lnTo>
                      <a:pt x="662" y="2041"/>
                    </a:lnTo>
                    <a:lnTo>
                      <a:pt x="869" y="2305"/>
                    </a:lnTo>
                    <a:lnTo>
                      <a:pt x="1115" y="2570"/>
                    </a:lnTo>
                    <a:lnTo>
                      <a:pt x="1379" y="2815"/>
                    </a:lnTo>
                    <a:lnTo>
                      <a:pt x="1682" y="3023"/>
                    </a:lnTo>
                    <a:lnTo>
                      <a:pt x="1833" y="3136"/>
                    </a:lnTo>
                    <a:lnTo>
                      <a:pt x="2003" y="3212"/>
                    </a:lnTo>
                    <a:lnTo>
                      <a:pt x="2192" y="3287"/>
                    </a:lnTo>
                    <a:lnTo>
                      <a:pt x="2362" y="3363"/>
                    </a:lnTo>
                    <a:lnTo>
                      <a:pt x="2570" y="3420"/>
                    </a:lnTo>
                    <a:lnTo>
                      <a:pt x="2758" y="3457"/>
                    </a:lnTo>
                    <a:lnTo>
                      <a:pt x="2966" y="3476"/>
                    </a:lnTo>
                    <a:lnTo>
                      <a:pt x="3193" y="3495"/>
                    </a:lnTo>
                    <a:lnTo>
                      <a:pt x="3420" y="3476"/>
                    </a:lnTo>
                    <a:lnTo>
                      <a:pt x="3646" y="3438"/>
                    </a:lnTo>
                    <a:lnTo>
                      <a:pt x="3873" y="3401"/>
                    </a:lnTo>
                    <a:lnTo>
                      <a:pt x="4081" y="3344"/>
                    </a:lnTo>
                    <a:lnTo>
                      <a:pt x="4289" y="3268"/>
                    </a:lnTo>
                    <a:lnTo>
                      <a:pt x="4477" y="3174"/>
                    </a:lnTo>
                    <a:lnTo>
                      <a:pt x="4647" y="3080"/>
                    </a:lnTo>
                    <a:lnTo>
                      <a:pt x="4818" y="2985"/>
                    </a:lnTo>
                    <a:lnTo>
                      <a:pt x="4969" y="2853"/>
                    </a:lnTo>
                    <a:lnTo>
                      <a:pt x="5101" y="2740"/>
                    </a:lnTo>
                    <a:lnTo>
                      <a:pt x="5233" y="2607"/>
                    </a:lnTo>
                    <a:lnTo>
                      <a:pt x="5346" y="2475"/>
                    </a:lnTo>
                    <a:lnTo>
                      <a:pt x="5554" y="2173"/>
                    </a:lnTo>
                    <a:lnTo>
                      <a:pt x="5724" y="1871"/>
                    </a:lnTo>
                    <a:lnTo>
                      <a:pt x="5856" y="1568"/>
                    </a:lnTo>
                    <a:lnTo>
                      <a:pt x="5951" y="1266"/>
                    </a:lnTo>
                    <a:lnTo>
                      <a:pt x="6026" y="983"/>
                    </a:lnTo>
                    <a:lnTo>
                      <a:pt x="6083" y="718"/>
                    </a:lnTo>
                    <a:lnTo>
                      <a:pt x="6121" y="492"/>
                    </a:lnTo>
                    <a:lnTo>
                      <a:pt x="6159" y="133"/>
                    </a:lnTo>
                    <a:lnTo>
                      <a:pt x="6159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3" name="Google Shape;3763;p54"/>
              <p:cNvSpPr/>
              <p:nvPr/>
            </p:nvSpPr>
            <p:spPr>
              <a:xfrm>
                <a:off x="5455800" y="830325"/>
                <a:ext cx="162950" cy="95900"/>
              </a:xfrm>
              <a:custGeom>
                <a:avLst/>
                <a:gdLst/>
                <a:ahLst/>
                <a:cxnLst/>
                <a:rect l="l" t="t" r="r" b="b"/>
                <a:pathLst>
                  <a:path w="6518" h="3836" extrusionOk="0">
                    <a:moveTo>
                      <a:pt x="6159" y="378"/>
                    </a:moveTo>
                    <a:lnTo>
                      <a:pt x="6121" y="680"/>
                    </a:lnTo>
                    <a:lnTo>
                      <a:pt x="6045" y="1096"/>
                    </a:lnTo>
                    <a:lnTo>
                      <a:pt x="5989" y="1323"/>
                    </a:lnTo>
                    <a:lnTo>
                      <a:pt x="5913" y="1549"/>
                    </a:lnTo>
                    <a:lnTo>
                      <a:pt x="5819" y="1795"/>
                    </a:lnTo>
                    <a:lnTo>
                      <a:pt x="5705" y="2041"/>
                    </a:lnTo>
                    <a:lnTo>
                      <a:pt x="5573" y="2267"/>
                    </a:lnTo>
                    <a:lnTo>
                      <a:pt x="5403" y="2513"/>
                    </a:lnTo>
                    <a:lnTo>
                      <a:pt x="5214" y="2721"/>
                    </a:lnTo>
                    <a:lnTo>
                      <a:pt x="5006" y="2928"/>
                    </a:lnTo>
                    <a:lnTo>
                      <a:pt x="4742" y="3098"/>
                    </a:lnTo>
                    <a:lnTo>
                      <a:pt x="4459" y="3250"/>
                    </a:lnTo>
                    <a:lnTo>
                      <a:pt x="4307" y="3306"/>
                    </a:lnTo>
                    <a:lnTo>
                      <a:pt x="4137" y="3363"/>
                    </a:lnTo>
                    <a:lnTo>
                      <a:pt x="3967" y="3401"/>
                    </a:lnTo>
                    <a:lnTo>
                      <a:pt x="3779" y="3438"/>
                    </a:lnTo>
                    <a:lnTo>
                      <a:pt x="3609" y="3476"/>
                    </a:lnTo>
                    <a:lnTo>
                      <a:pt x="3080" y="3476"/>
                    </a:lnTo>
                    <a:lnTo>
                      <a:pt x="2758" y="3420"/>
                    </a:lnTo>
                    <a:lnTo>
                      <a:pt x="2475" y="3325"/>
                    </a:lnTo>
                    <a:lnTo>
                      <a:pt x="2192" y="3193"/>
                    </a:lnTo>
                    <a:lnTo>
                      <a:pt x="1927" y="3042"/>
                    </a:lnTo>
                    <a:lnTo>
                      <a:pt x="1682" y="2853"/>
                    </a:lnTo>
                    <a:lnTo>
                      <a:pt x="1474" y="2664"/>
                    </a:lnTo>
                    <a:lnTo>
                      <a:pt x="1266" y="2456"/>
                    </a:lnTo>
                    <a:lnTo>
                      <a:pt x="1096" y="2248"/>
                    </a:lnTo>
                    <a:lnTo>
                      <a:pt x="926" y="2041"/>
                    </a:lnTo>
                    <a:lnTo>
                      <a:pt x="794" y="1833"/>
                    </a:lnTo>
                    <a:lnTo>
                      <a:pt x="567" y="1455"/>
                    </a:lnTo>
                    <a:lnTo>
                      <a:pt x="416" y="1153"/>
                    </a:lnTo>
                    <a:lnTo>
                      <a:pt x="6159" y="378"/>
                    </a:lnTo>
                    <a:close/>
                    <a:moveTo>
                      <a:pt x="6310" y="0"/>
                    </a:moveTo>
                    <a:lnTo>
                      <a:pt x="152" y="832"/>
                    </a:lnTo>
                    <a:lnTo>
                      <a:pt x="76" y="869"/>
                    </a:lnTo>
                    <a:lnTo>
                      <a:pt x="19" y="926"/>
                    </a:lnTo>
                    <a:lnTo>
                      <a:pt x="0" y="1002"/>
                    </a:lnTo>
                    <a:lnTo>
                      <a:pt x="0" y="1077"/>
                    </a:lnTo>
                    <a:lnTo>
                      <a:pt x="57" y="1209"/>
                    </a:lnTo>
                    <a:lnTo>
                      <a:pt x="208" y="1512"/>
                    </a:lnTo>
                    <a:lnTo>
                      <a:pt x="322" y="1719"/>
                    </a:lnTo>
                    <a:lnTo>
                      <a:pt x="473" y="1965"/>
                    </a:lnTo>
                    <a:lnTo>
                      <a:pt x="624" y="2211"/>
                    </a:lnTo>
                    <a:lnTo>
                      <a:pt x="813" y="2456"/>
                    </a:lnTo>
                    <a:lnTo>
                      <a:pt x="1039" y="2721"/>
                    </a:lnTo>
                    <a:lnTo>
                      <a:pt x="1285" y="2966"/>
                    </a:lnTo>
                    <a:lnTo>
                      <a:pt x="1549" y="3193"/>
                    </a:lnTo>
                    <a:lnTo>
                      <a:pt x="1852" y="3401"/>
                    </a:lnTo>
                    <a:lnTo>
                      <a:pt x="2022" y="3495"/>
                    </a:lnTo>
                    <a:lnTo>
                      <a:pt x="2192" y="3571"/>
                    </a:lnTo>
                    <a:lnTo>
                      <a:pt x="2362" y="3646"/>
                    </a:lnTo>
                    <a:lnTo>
                      <a:pt x="2551" y="3722"/>
                    </a:lnTo>
                    <a:lnTo>
                      <a:pt x="2740" y="3760"/>
                    </a:lnTo>
                    <a:lnTo>
                      <a:pt x="2928" y="3797"/>
                    </a:lnTo>
                    <a:lnTo>
                      <a:pt x="3136" y="3816"/>
                    </a:lnTo>
                    <a:lnTo>
                      <a:pt x="3344" y="3835"/>
                    </a:lnTo>
                    <a:lnTo>
                      <a:pt x="3590" y="3816"/>
                    </a:lnTo>
                    <a:lnTo>
                      <a:pt x="3835" y="3797"/>
                    </a:lnTo>
                    <a:lnTo>
                      <a:pt x="4081" y="3741"/>
                    </a:lnTo>
                    <a:lnTo>
                      <a:pt x="4307" y="3684"/>
                    </a:lnTo>
                    <a:lnTo>
                      <a:pt x="4515" y="3608"/>
                    </a:lnTo>
                    <a:lnTo>
                      <a:pt x="4723" y="3514"/>
                    </a:lnTo>
                    <a:lnTo>
                      <a:pt x="4893" y="3401"/>
                    </a:lnTo>
                    <a:lnTo>
                      <a:pt x="5063" y="3306"/>
                    </a:lnTo>
                    <a:lnTo>
                      <a:pt x="5233" y="3174"/>
                    </a:lnTo>
                    <a:lnTo>
                      <a:pt x="5384" y="3042"/>
                    </a:lnTo>
                    <a:lnTo>
                      <a:pt x="5516" y="2910"/>
                    </a:lnTo>
                    <a:lnTo>
                      <a:pt x="5630" y="2758"/>
                    </a:lnTo>
                    <a:lnTo>
                      <a:pt x="5856" y="2456"/>
                    </a:lnTo>
                    <a:lnTo>
                      <a:pt x="6026" y="2154"/>
                    </a:lnTo>
                    <a:lnTo>
                      <a:pt x="6178" y="1833"/>
                    </a:lnTo>
                    <a:lnTo>
                      <a:pt x="6272" y="1512"/>
                    </a:lnTo>
                    <a:lnTo>
                      <a:pt x="6366" y="1228"/>
                    </a:lnTo>
                    <a:lnTo>
                      <a:pt x="6423" y="945"/>
                    </a:lnTo>
                    <a:lnTo>
                      <a:pt x="6461" y="699"/>
                    </a:lnTo>
                    <a:lnTo>
                      <a:pt x="6499" y="322"/>
                    </a:lnTo>
                    <a:lnTo>
                      <a:pt x="6518" y="170"/>
                    </a:lnTo>
                    <a:lnTo>
                      <a:pt x="6499" y="114"/>
                    </a:lnTo>
                    <a:lnTo>
                      <a:pt x="6442" y="57"/>
                    </a:lnTo>
                    <a:lnTo>
                      <a:pt x="6385" y="19"/>
                    </a:lnTo>
                    <a:lnTo>
                      <a:pt x="6310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4" name="Google Shape;3764;p54"/>
              <p:cNvSpPr/>
              <p:nvPr/>
            </p:nvSpPr>
            <p:spPr>
              <a:xfrm>
                <a:off x="5430775" y="722175"/>
                <a:ext cx="57175" cy="76050"/>
              </a:xfrm>
              <a:custGeom>
                <a:avLst/>
                <a:gdLst/>
                <a:ahLst/>
                <a:cxnLst/>
                <a:rect l="l" t="t" r="r" b="b"/>
                <a:pathLst>
                  <a:path w="2287" h="3042" extrusionOk="0">
                    <a:moveTo>
                      <a:pt x="2286" y="1"/>
                    </a:moveTo>
                    <a:lnTo>
                      <a:pt x="0" y="1890"/>
                    </a:lnTo>
                    <a:lnTo>
                      <a:pt x="2286" y="3042"/>
                    </a:lnTo>
                    <a:lnTo>
                      <a:pt x="2286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5" name="Google Shape;3765;p54"/>
              <p:cNvSpPr/>
              <p:nvPr/>
            </p:nvSpPr>
            <p:spPr>
              <a:xfrm>
                <a:off x="5430775" y="660300"/>
                <a:ext cx="57175" cy="137925"/>
              </a:xfrm>
              <a:custGeom>
                <a:avLst/>
                <a:gdLst/>
                <a:ahLst/>
                <a:cxnLst/>
                <a:rect l="l" t="t" r="r" b="b"/>
                <a:pathLst>
                  <a:path w="2287" h="5517" fill="none" extrusionOk="0">
                    <a:moveTo>
                      <a:pt x="2286" y="1"/>
                    </a:moveTo>
                    <a:lnTo>
                      <a:pt x="2286" y="2476"/>
                    </a:lnTo>
                    <a:lnTo>
                      <a:pt x="0" y="4365"/>
                    </a:lnTo>
                    <a:lnTo>
                      <a:pt x="2286" y="5517"/>
                    </a:lnTo>
                  </a:path>
                </a:pathLst>
              </a:custGeom>
              <a:no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6" name="Google Shape;3766;p54"/>
              <p:cNvSpPr/>
              <p:nvPr/>
            </p:nvSpPr>
            <p:spPr>
              <a:xfrm>
                <a:off x="5426525" y="655600"/>
                <a:ext cx="66125" cy="147350"/>
              </a:xfrm>
              <a:custGeom>
                <a:avLst/>
                <a:gdLst/>
                <a:ahLst/>
                <a:cxnLst/>
                <a:rect l="l" t="t" r="r" b="b"/>
                <a:pathLst>
                  <a:path w="2645" h="5894" extrusionOk="0">
                    <a:moveTo>
                      <a:pt x="2456" y="0"/>
                    </a:moveTo>
                    <a:lnTo>
                      <a:pt x="2399" y="19"/>
                    </a:lnTo>
                    <a:lnTo>
                      <a:pt x="2343" y="57"/>
                    </a:lnTo>
                    <a:lnTo>
                      <a:pt x="2305" y="113"/>
                    </a:lnTo>
                    <a:lnTo>
                      <a:pt x="2286" y="189"/>
                    </a:lnTo>
                    <a:lnTo>
                      <a:pt x="2286" y="2588"/>
                    </a:lnTo>
                    <a:lnTo>
                      <a:pt x="57" y="4401"/>
                    </a:lnTo>
                    <a:lnTo>
                      <a:pt x="0" y="4477"/>
                    </a:lnTo>
                    <a:lnTo>
                      <a:pt x="0" y="4553"/>
                    </a:lnTo>
                    <a:lnTo>
                      <a:pt x="19" y="4647"/>
                    </a:lnTo>
                    <a:lnTo>
                      <a:pt x="95" y="4704"/>
                    </a:lnTo>
                    <a:lnTo>
                      <a:pt x="2380" y="5856"/>
                    </a:lnTo>
                    <a:lnTo>
                      <a:pt x="2456" y="5894"/>
                    </a:lnTo>
                    <a:lnTo>
                      <a:pt x="2513" y="5875"/>
                    </a:lnTo>
                    <a:lnTo>
                      <a:pt x="2550" y="5856"/>
                    </a:lnTo>
                    <a:lnTo>
                      <a:pt x="2588" y="5837"/>
                    </a:lnTo>
                    <a:lnTo>
                      <a:pt x="2626" y="5780"/>
                    </a:lnTo>
                    <a:lnTo>
                      <a:pt x="2645" y="5724"/>
                    </a:lnTo>
                    <a:lnTo>
                      <a:pt x="2626" y="5648"/>
                    </a:lnTo>
                    <a:lnTo>
                      <a:pt x="2588" y="5592"/>
                    </a:lnTo>
                    <a:lnTo>
                      <a:pt x="2550" y="5554"/>
                    </a:lnTo>
                    <a:lnTo>
                      <a:pt x="491" y="4515"/>
                    </a:lnTo>
                    <a:lnTo>
                      <a:pt x="2569" y="2796"/>
                    </a:lnTo>
                    <a:lnTo>
                      <a:pt x="2626" y="2739"/>
                    </a:lnTo>
                    <a:lnTo>
                      <a:pt x="2645" y="2664"/>
                    </a:lnTo>
                    <a:lnTo>
                      <a:pt x="2645" y="189"/>
                    </a:lnTo>
                    <a:lnTo>
                      <a:pt x="2626" y="113"/>
                    </a:lnTo>
                    <a:lnTo>
                      <a:pt x="2588" y="57"/>
                    </a:lnTo>
                    <a:lnTo>
                      <a:pt x="2532" y="19"/>
                    </a:lnTo>
                    <a:lnTo>
                      <a:pt x="2456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7" name="Google Shape;3767;p54"/>
              <p:cNvSpPr/>
              <p:nvPr/>
            </p:nvSpPr>
            <p:spPr>
              <a:xfrm>
                <a:off x="5849200" y="848750"/>
                <a:ext cx="33075" cy="70850"/>
              </a:xfrm>
              <a:custGeom>
                <a:avLst/>
                <a:gdLst/>
                <a:ahLst/>
                <a:cxnLst/>
                <a:rect l="l" t="t" r="r" b="b"/>
                <a:pathLst>
                  <a:path w="1323" h="2834" extrusionOk="0">
                    <a:moveTo>
                      <a:pt x="661" y="0"/>
                    </a:moveTo>
                    <a:lnTo>
                      <a:pt x="605" y="132"/>
                    </a:lnTo>
                    <a:lnTo>
                      <a:pt x="453" y="454"/>
                    </a:lnTo>
                    <a:lnTo>
                      <a:pt x="265" y="907"/>
                    </a:lnTo>
                    <a:lnTo>
                      <a:pt x="189" y="1152"/>
                    </a:lnTo>
                    <a:lnTo>
                      <a:pt x="113" y="1417"/>
                    </a:lnTo>
                    <a:lnTo>
                      <a:pt x="57" y="1681"/>
                    </a:lnTo>
                    <a:lnTo>
                      <a:pt x="19" y="1946"/>
                    </a:lnTo>
                    <a:lnTo>
                      <a:pt x="0" y="2191"/>
                    </a:lnTo>
                    <a:lnTo>
                      <a:pt x="19" y="2286"/>
                    </a:lnTo>
                    <a:lnTo>
                      <a:pt x="38" y="2399"/>
                    </a:lnTo>
                    <a:lnTo>
                      <a:pt x="76" y="2494"/>
                    </a:lnTo>
                    <a:lnTo>
                      <a:pt x="113" y="2588"/>
                    </a:lnTo>
                    <a:lnTo>
                      <a:pt x="170" y="2664"/>
                    </a:lnTo>
                    <a:lnTo>
                      <a:pt x="246" y="2720"/>
                    </a:lnTo>
                    <a:lnTo>
                      <a:pt x="321" y="2777"/>
                    </a:lnTo>
                    <a:lnTo>
                      <a:pt x="416" y="2815"/>
                    </a:lnTo>
                    <a:lnTo>
                      <a:pt x="529" y="2834"/>
                    </a:lnTo>
                    <a:lnTo>
                      <a:pt x="793" y="2834"/>
                    </a:lnTo>
                    <a:lnTo>
                      <a:pt x="907" y="2815"/>
                    </a:lnTo>
                    <a:lnTo>
                      <a:pt x="1001" y="2777"/>
                    </a:lnTo>
                    <a:lnTo>
                      <a:pt x="1096" y="2720"/>
                    </a:lnTo>
                    <a:lnTo>
                      <a:pt x="1171" y="2664"/>
                    </a:lnTo>
                    <a:lnTo>
                      <a:pt x="1209" y="2588"/>
                    </a:lnTo>
                    <a:lnTo>
                      <a:pt x="1266" y="2494"/>
                    </a:lnTo>
                    <a:lnTo>
                      <a:pt x="1285" y="2399"/>
                    </a:lnTo>
                    <a:lnTo>
                      <a:pt x="1322" y="2286"/>
                    </a:lnTo>
                    <a:lnTo>
                      <a:pt x="1322" y="2191"/>
                    </a:lnTo>
                    <a:lnTo>
                      <a:pt x="1322" y="1946"/>
                    </a:lnTo>
                    <a:lnTo>
                      <a:pt x="1285" y="1681"/>
                    </a:lnTo>
                    <a:lnTo>
                      <a:pt x="1228" y="1417"/>
                    </a:lnTo>
                    <a:lnTo>
                      <a:pt x="1152" y="1152"/>
                    </a:lnTo>
                    <a:lnTo>
                      <a:pt x="1058" y="907"/>
                    </a:lnTo>
                    <a:lnTo>
                      <a:pt x="869" y="454"/>
                    </a:lnTo>
                    <a:lnTo>
                      <a:pt x="718" y="132"/>
                    </a:lnTo>
                    <a:lnTo>
                      <a:pt x="661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8" name="Google Shape;3768;p54"/>
              <p:cNvSpPr/>
              <p:nvPr/>
            </p:nvSpPr>
            <p:spPr>
              <a:xfrm>
                <a:off x="5587550" y="1119825"/>
                <a:ext cx="142175" cy="319725"/>
              </a:xfrm>
              <a:custGeom>
                <a:avLst/>
                <a:gdLst/>
                <a:ahLst/>
                <a:cxnLst/>
                <a:rect l="l" t="t" r="r" b="b"/>
                <a:pathLst>
                  <a:path w="5687" h="12789" extrusionOk="0">
                    <a:moveTo>
                      <a:pt x="2834" y="0"/>
                    </a:moveTo>
                    <a:lnTo>
                      <a:pt x="1" y="605"/>
                    </a:lnTo>
                    <a:lnTo>
                      <a:pt x="2343" y="12789"/>
                    </a:lnTo>
                    <a:lnTo>
                      <a:pt x="5687" y="605"/>
                    </a:lnTo>
                    <a:lnTo>
                      <a:pt x="2834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69" name="Google Shape;3769;p54"/>
              <p:cNvSpPr/>
              <p:nvPr/>
            </p:nvSpPr>
            <p:spPr>
              <a:xfrm>
                <a:off x="5475150" y="1136825"/>
                <a:ext cx="172400" cy="315025"/>
              </a:xfrm>
              <a:custGeom>
                <a:avLst/>
                <a:gdLst/>
                <a:ahLst/>
                <a:cxnLst/>
                <a:rect l="l" t="t" r="r" b="b"/>
                <a:pathLst>
                  <a:path w="6896" h="12601" extrusionOk="0">
                    <a:moveTo>
                      <a:pt x="1399" y="0"/>
                    </a:moveTo>
                    <a:lnTo>
                      <a:pt x="1342" y="38"/>
                    </a:lnTo>
                    <a:lnTo>
                      <a:pt x="1286" y="76"/>
                    </a:lnTo>
                    <a:lnTo>
                      <a:pt x="1267" y="132"/>
                    </a:lnTo>
                    <a:lnTo>
                      <a:pt x="1" y="5686"/>
                    </a:lnTo>
                    <a:lnTo>
                      <a:pt x="1" y="5743"/>
                    </a:lnTo>
                    <a:lnTo>
                      <a:pt x="20" y="5800"/>
                    </a:lnTo>
                    <a:lnTo>
                      <a:pt x="58" y="5837"/>
                    </a:lnTo>
                    <a:lnTo>
                      <a:pt x="114" y="5875"/>
                    </a:lnTo>
                    <a:lnTo>
                      <a:pt x="3552" y="7330"/>
                    </a:lnTo>
                    <a:lnTo>
                      <a:pt x="2079" y="9143"/>
                    </a:lnTo>
                    <a:lnTo>
                      <a:pt x="2041" y="9219"/>
                    </a:lnTo>
                    <a:lnTo>
                      <a:pt x="2041" y="9294"/>
                    </a:lnTo>
                    <a:lnTo>
                      <a:pt x="2060" y="9351"/>
                    </a:lnTo>
                    <a:lnTo>
                      <a:pt x="2117" y="9408"/>
                    </a:lnTo>
                    <a:lnTo>
                      <a:pt x="6631" y="12562"/>
                    </a:lnTo>
                    <a:lnTo>
                      <a:pt x="6688" y="12600"/>
                    </a:lnTo>
                    <a:lnTo>
                      <a:pt x="6726" y="12600"/>
                    </a:lnTo>
                    <a:lnTo>
                      <a:pt x="6801" y="12581"/>
                    </a:lnTo>
                    <a:lnTo>
                      <a:pt x="6877" y="12524"/>
                    </a:lnTo>
                    <a:lnTo>
                      <a:pt x="6896" y="12468"/>
                    </a:lnTo>
                    <a:lnTo>
                      <a:pt x="6896" y="12392"/>
                    </a:lnTo>
                    <a:lnTo>
                      <a:pt x="6877" y="12336"/>
                    </a:lnTo>
                    <a:lnTo>
                      <a:pt x="6839" y="12279"/>
                    </a:lnTo>
                    <a:lnTo>
                      <a:pt x="2476" y="9219"/>
                    </a:lnTo>
                    <a:lnTo>
                      <a:pt x="3968" y="7367"/>
                    </a:lnTo>
                    <a:lnTo>
                      <a:pt x="4006" y="7292"/>
                    </a:lnTo>
                    <a:lnTo>
                      <a:pt x="4006" y="7216"/>
                    </a:lnTo>
                    <a:lnTo>
                      <a:pt x="3968" y="7141"/>
                    </a:lnTo>
                    <a:lnTo>
                      <a:pt x="3911" y="7103"/>
                    </a:lnTo>
                    <a:lnTo>
                      <a:pt x="379" y="5611"/>
                    </a:lnTo>
                    <a:lnTo>
                      <a:pt x="1607" y="208"/>
                    </a:lnTo>
                    <a:lnTo>
                      <a:pt x="1607" y="151"/>
                    </a:lnTo>
                    <a:lnTo>
                      <a:pt x="1588" y="76"/>
                    </a:lnTo>
                    <a:lnTo>
                      <a:pt x="1531" y="38"/>
                    </a:lnTo>
                    <a:lnTo>
                      <a:pt x="1474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0" name="Google Shape;3770;p54"/>
              <p:cNvSpPr/>
              <p:nvPr/>
            </p:nvSpPr>
            <p:spPr>
              <a:xfrm>
                <a:off x="5648000" y="1136825"/>
                <a:ext cx="172400" cy="315025"/>
              </a:xfrm>
              <a:custGeom>
                <a:avLst/>
                <a:gdLst/>
                <a:ahLst/>
                <a:cxnLst/>
                <a:rect l="l" t="t" r="r" b="b"/>
                <a:pathLst>
                  <a:path w="6896" h="12601" extrusionOk="0">
                    <a:moveTo>
                      <a:pt x="5422" y="0"/>
                    </a:moveTo>
                    <a:lnTo>
                      <a:pt x="5366" y="38"/>
                    </a:lnTo>
                    <a:lnTo>
                      <a:pt x="5309" y="76"/>
                    </a:lnTo>
                    <a:lnTo>
                      <a:pt x="5290" y="151"/>
                    </a:lnTo>
                    <a:lnTo>
                      <a:pt x="5290" y="208"/>
                    </a:lnTo>
                    <a:lnTo>
                      <a:pt x="6518" y="5611"/>
                    </a:lnTo>
                    <a:lnTo>
                      <a:pt x="2985" y="7103"/>
                    </a:lnTo>
                    <a:lnTo>
                      <a:pt x="2929" y="7141"/>
                    </a:lnTo>
                    <a:lnTo>
                      <a:pt x="2891" y="7216"/>
                    </a:lnTo>
                    <a:lnTo>
                      <a:pt x="2891" y="7292"/>
                    </a:lnTo>
                    <a:lnTo>
                      <a:pt x="2910" y="7367"/>
                    </a:lnTo>
                    <a:lnTo>
                      <a:pt x="4421" y="9219"/>
                    </a:lnTo>
                    <a:lnTo>
                      <a:pt x="57" y="12279"/>
                    </a:lnTo>
                    <a:lnTo>
                      <a:pt x="20" y="12336"/>
                    </a:lnTo>
                    <a:lnTo>
                      <a:pt x="1" y="12392"/>
                    </a:lnTo>
                    <a:lnTo>
                      <a:pt x="1" y="12468"/>
                    </a:lnTo>
                    <a:lnTo>
                      <a:pt x="20" y="12524"/>
                    </a:lnTo>
                    <a:lnTo>
                      <a:pt x="76" y="12581"/>
                    </a:lnTo>
                    <a:lnTo>
                      <a:pt x="171" y="12600"/>
                    </a:lnTo>
                    <a:lnTo>
                      <a:pt x="209" y="12600"/>
                    </a:lnTo>
                    <a:lnTo>
                      <a:pt x="265" y="12562"/>
                    </a:lnTo>
                    <a:lnTo>
                      <a:pt x="4780" y="9408"/>
                    </a:lnTo>
                    <a:lnTo>
                      <a:pt x="4837" y="9351"/>
                    </a:lnTo>
                    <a:lnTo>
                      <a:pt x="4856" y="9294"/>
                    </a:lnTo>
                    <a:lnTo>
                      <a:pt x="4856" y="9219"/>
                    </a:lnTo>
                    <a:lnTo>
                      <a:pt x="4818" y="9143"/>
                    </a:lnTo>
                    <a:lnTo>
                      <a:pt x="3344" y="7330"/>
                    </a:lnTo>
                    <a:lnTo>
                      <a:pt x="6782" y="5875"/>
                    </a:lnTo>
                    <a:lnTo>
                      <a:pt x="6839" y="5837"/>
                    </a:lnTo>
                    <a:lnTo>
                      <a:pt x="6877" y="5800"/>
                    </a:lnTo>
                    <a:lnTo>
                      <a:pt x="6896" y="5743"/>
                    </a:lnTo>
                    <a:lnTo>
                      <a:pt x="6896" y="5686"/>
                    </a:lnTo>
                    <a:lnTo>
                      <a:pt x="5630" y="132"/>
                    </a:lnTo>
                    <a:lnTo>
                      <a:pt x="5611" y="76"/>
                    </a:lnTo>
                    <a:lnTo>
                      <a:pt x="5555" y="38"/>
                    </a:lnTo>
                    <a:lnTo>
                      <a:pt x="5498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1" name="Google Shape;3771;p54"/>
              <p:cNvSpPr/>
              <p:nvPr/>
            </p:nvSpPr>
            <p:spPr>
              <a:xfrm>
                <a:off x="5470900" y="1109900"/>
                <a:ext cx="362725" cy="337700"/>
              </a:xfrm>
              <a:custGeom>
                <a:avLst/>
                <a:gdLst/>
                <a:ahLst/>
                <a:cxnLst/>
                <a:rect l="l" t="t" r="r" b="b"/>
                <a:pathLst>
                  <a:path w="14509" h="13508" extrusionOk="0">
                    <a:moveTo>
                      <a:pt x="4667" y="0"/>
                    </a:moveTo>
                    <a:lnTo>
                      <a:pt x="4043" y="322"/>
                    </a:lnTo>
                    <a:lnTo>
                      <a:pt x="3477" y="643"/>
                    </a:lnTo>
                    <a:lnTo>
                      <a:pt x="2986" y="983"/>
                    </a:lnTo>
                    <a:lnTo>
                      <a:pt x="2570" y="1323"/>
                    </a:lnTo>
                    <a:lnTo>
                      <a:pt x="2192" y="1663"/>
                    </a:lnTo>
                    <a:lnTo>
                      <a:pt x="1871" y="2003"/>
                    </a:lnTo>
                    <a:lnTo>
                      <a:pt x="1588" y="2343"/>
                    </a:lnTo>
                    <a:lnTo>
                      <a:pt x="1342" y="2683"/>
                    </a:lnTo>
                    <a:lnTo>
                      <a:pt x="1134" y="3023"/>
                    </a:lnTo>
                    <a:lnTo>
                      <a:pt x="945" y="3363"/>
                    </a:lnTo>
                    <a:lnTo>
                      <a:pt x="775" y="3703"/>
                    </a:lnTo>
                    <a:lnTo>
                      <a:pt x="624" y="4024"/>
                    </a:lnTo>
                    <a:lnTo>
                      <a:pt x="322" y="4685"/>
                    </a:lnTo>
                    <a:lnTo>
                      <a:pt x="171" y="4988"/>
                    </a:lnTo>
                    <a:lnTo>
                      <a:pt x="1" y="5290"/>
                    </a:lnTo>
                    <a:lnTo>
                      <a:pt x="3666" y="5762"/>
                    </a:lnTo>
                    <a:lnTo>
                      <a:pt x="7047" y="13507"/>
                    </a:lnTo>
                    <a:lnTo>
                      <a:pt x="10523" y="5970"/>
                    </a:lnTo>
                    <a:lnTo>
                      <a:pt x="14509" y="5158"/>
                    </a:lnTo>
                    <a:lnTo>
                      <a:pt x="14339" y="4780"/>
                    </a:lnTo>
                    <a:lnTo>
                      <a:pt x="14169" y="4402"/>
                    </a:lnTo>
                    <a:lnTo>
                      <a:pt x="13980" y="4024"/>
                    </a:lnTo>
                    <a:lnTo>
                      <a:pt x="13772" y="3627"/>
                    </a:lnTo>
                    <a:lnTo>
                      <a:pt x="13545" y="3250"/>
                    </a:lnTo>
                    <a:lnTo>
                      <a:pt x="13300" y="2872"/>
                    </a:lnTo>
                    <a:lnTo>
                      <a:pt x="13035" y="2494"/>
                    </a:lnTo>
                    <a:lnTo>
                      <a:pt x="12771" y="2116"/>
                    </a:lnTo>
                    <a:lnTo>
                      <a:pt x="12487" y="1757"/>
                    </a:lnTo>
                    <a:lnTo>
                      <a:pt x="12204" y="1436"/>
                    </a:lnTo>
                    <a:lnTo>
                      <a:pt x="11921" y="1115"/>
                    </a:lnTo>
                    <a:lnTo>
                      <a:pt x="11618" y="832"/>
                    </a:lnTo>
                    <a:lnTo>
                      <a:pt x="11316" y="567"/>
                    </a:lnTo>
                    <a:lnTo>
                      <a:pt x="11014" y="341"/>
                    </a:lnTo>
                    <a:lnTo>
                      <a:pt x="10693" y="152"/>
                    </a:lnTo>
                    <a:lnTo>
                      <a:pt x="10391" y="0"/>
                    </a:lnTo>
                    <a:lnTo>
                      <a:pt x="7255" y="6763"/>
                    </a:lnTo>
                    <a:lnTo>
                      <a:pt x="4667" y="0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2" name="Google Shape;3772;p54"/>
              <p:cNvSpPr/>
              <p:nvPr/>
            </p:nvSpPr>
            <p:spPr>
              <a:xfrm>
                <a:off x="5582825" y="1105650"/>
                <a:ext cx="151150" cy="177600"/>
              </a:xfrm>
              <a:custGeom>
                <a:avLst/>
                <a:gdLst/>
                <a:ahLst/>
                <a:cxnLst/>
                <a:rect l="l" t="t" r="r" b="b"/>
                <a:pathLst>
                  <a:path w="6046" h="7104" extrusionOk="0">
                    <a:moveTo>
                      <a:pt x="190" y="0"/>
                    </a:moveTo>
                    <a:lnTo>
                      <a:pt x="114" y="19"/>
                    </a:lnTo>
                    <a:lnTo>
                      <a:pt x="58" y="57"/>
                    </a:lnTo>
                    <a:lnTo>
                      <a:pt x="20" y="114"/>
                    </a:lnTo>
                    <a:lnTo>
                      <a:pt x="1" y="170"/>
                    </a:lnTo>
                    <a:lnTo>
                      <a:pt x="1" y="1172"/>
                    </a:lnTo>
                    <a:lnTo>
                      <a:pt x="20" y="1247"/>
                    </a:lnTo>
                    <a:lnTo>
                      <a:pt x="2608" y="7009"/>
                    </a:lnTo>
                    <a:lnTo>
                      <a:pt x="2646" y="7047"/>
                    </a:lnTo>
                    <a:lnTo>
                      <a:pt x="2683" y="7084"/>
                    </a:lnTo>
                    <a:lnTo>
                      <a:pt x="2721" y="7103"/>
                    </a:lnTo>
                    <a:lnTo>
                      <a:pt x="2816" y="7103"/>
                    </a:lnTo>
                    <a:lnTo>
                      <a:pt x="2853" y="7084"/>
                    </a:lnTo>
                    <a:lnTo>
                      <a:pt x="2891" y="7065"/>
                    </a:lnTo>
                    <a:lnTo>
                      <a:pt x="2929" y="7028"/>
                    </a:lnTo>
                    <a:lnTo>
                      <a:pt x="6027" y="1266"/>
                    </a:lnTo>
                    <a:lnTo>
                      <a:pt x="6046" y="1172"/>
                    </a:lnTo>
                    <a:lnTo>
                      <a:pt x="6046" y="170"/>
                    </a:lnTo>
                    <a:lnTo>
                      <a:pt x="6046" y="114"/>
                    </a:lnTo>
                    <a:lnTo>
                      <a:pt x="6008" y="57"/>
                    </a:lnTo>
                    <a:lnTo>
                      <a:pt x="5951" y="19"/>
                    </a:lnTo>
                    <a:lnTo>
                      <a:pt x="5876" y="0"/>
                    </a:lnTo>
                    <a:lnTo>
                      <a:pt x="5819" y="19"/>
                    </a:lnTo>
                    <a:lnTo>
                      <a:pt x="5762" y="57"/>
                    </a:lnTo>
                    <a:lnTo>
                      <a:pt x="5725" y="114"/>
                    </a:lnTo>
                    <a:lnTo>
                      <a:pt x="5706" y="170"/>
                    </a:lnTo>
                    <a:lnTo>
                      <a:pt x="5706" y="1134"/>
                    </a:lnTo>
                    <a:lnTo>
                      <a:pt x="2778" y="6537"/>
                    </a:lnTo>
                    <a:lnTo>
                      <a:pt x="360" y="1134"/>
                    </a:lnTo>
                    <a:lnTo>
                      <a:pt x="360" y="170"/>
                    </a:lnTo>
                    <a:lnTo>
                      <a:pt x="341" y="114"/>
                    </a:lnTo>
                    <a:lnTo>
                      <a:pt x="303" y="57"/>
                    </a:lnTo>
                    <a:lnTo>
                      <a:pt x="247" y="19"/>
                    </a:lnTo>
                    <a:lnTo>
                      <a:pt x="190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3" name="Google Shape;3773;p54"/>
              <p:cNvSpPr/>
              <p:nvPr/>
            </p:nvSpPr>
            <p:spPr>
              <a:xfrm>
                <a:off x="5466650" y="1234100"/>
                <a:ext cx="371225" cy="58600"/>
              </a:xfrm>
              <a:custGeom>
                <a:avLst/>
                <a:gdLst/>
                <a:ahLst/>
                <a:cxnLst/>
                <a:rect l="l" t="t" r="r" b="b"/>
                <a:pathLst>
                  <a:path w="14849" h="2344" extrusionOk="0">
                    <a:moveTo>
                      <a:pt x="14641" y="1"/>
                    </a:moveTo>
                    <a:lnTo>
                      <a:pt x="13980" y="114"/>
                    </a:lnTo>
                    <a:lnTo>
                      <a:pt x="13243" y="246"/>
                    </a:lnTo>
                    <a:lnTo>
                      <a:pt x="12299" y="435"/>
                    </a:lnTo>
                    <a:lnTo>
                      <a:pt x="11203" y="700"/>
                    </a:lnTo>
                    <a:lnTo>
                      <a:pt x="10617" y="851"/>
                    </a:lnTo>
                    <a:lnTo>
                      <a:pt x="10013" y="1040"/>
                    </a:lnTo>
                    <a:lnTo>
                      <a:pt x="9408" y="1247"/>
                    </a:lnTo>
                    <a:lnTo>
                      <a:pt x="8785" y="1455"/>
                    </a:lnTo>
                    <a:lnTo>
                      <a:pt x="8162" y="1701"/>
                    </a:lnTo>
                    <a:lnTo>
                      <a:pt x="7557" y="1965"/>
                    </a:lnTo>
                    <a:lnTo>
                      <a:pt x="7160" y="1795"/>
                    </a:lnTo>
                    <a:lnTo>
                      <a:pt x="6499" y="1512"/>
                    </a:lnTo>
                    <a:lnTo>
                      <a:pt x="5611" y="1191"/>
                    </a:lnTo>
                    <a:lnTo>
                      <a:pt x="5101" y="1002"/>
                    </a:lnTo>
                    <a:lnTo>
                      <a:pt x="4572" y="832"/>
                    </a:lnTo>
                    <a:lnTo>
                      <a:pt x="4025" y="662"/>
                    </a:lnTo>
                    <a:lnTo>
                      <a:pt x="3439" y="511"/>
                    </a:lnTo>
                    <a:lnTo>
                      <a:pt x="2872" y="360"/>
                    </a:lnTo>
                    <a:lnTo>
                      <a:pt x="2287" y="265"/>
                    </a:lnTo>
                    <a:lnTo>
                      <a:pt x="1720" y="171"/>
                    </a:lnTo>
                    <a:lnTo>
                      <a:pt x="1172" y="133"/>
                    </a:lnTo>
                    <a:lnTo>
                      <a:pt x="643" y="114"/>
                    </a:lnTo>
                    <a:lnTo>
                      <a:pt x="398" y="133"/>
                    </a:lnTo>
                    <a:lnTo>
                      <a:pt x="152" y="152"/>
                    </a:lnTo>
                    <a:lnTo>
                      <a:pt x="77" y="171"/>
                    </a:lnTo>
                    <a:lnTo>
                      <a:pt x="20" y="227"/>
                    </a:lnTo>
                    <a:lnTo>
                      <a:pt x="1" y="284"/>
                    </a:lnTo>
                    <a:lnTo>
                      <a:pt x="1" y="360"/>
                    </a:lnTo>
                    <a:lnTo>
                      <a:pt x="20" y="416"/>
                    </a:lnTo>
                    <a:lnTo>
                      <a:pt x="58" y="473"/>
                    </a:lnTo>
                    <a:lnTo>
                      <a:pt x="114" y="492"/>
                    </a:lnTo>
                    <a:lnTo>
                      <a:pt x="190" y="511"/>
                    </a:lnTo>
                    <a:lnTo>
                      <a:pt x="435" y="473"/>
                    </a:lnTo>
                    <a:lnTo>
                      <a:pt x="1248" y="473"/>
                    </a:lnTo>
                    <a:lnTo>
                      <a:pt x="1833" y="548"/>
                    </a:lnTo>
                    <a:lnTo>
                      <a:pt x="2419" y="643"/>
                    </a:lnTo>
                    <a:lnTo>
                      <a:pt x="3023" y="775"/>
                    </a:lnTo>
                    <a:lnTo>
                      <a:pt x="3628" y="926"/>
                    </a:lnTo>
                    <a:lnTo>
                      <a:pt x="4232" y="1096"/>
                    </a:lnTo>
                    <a:lnTo>
                      <a:pt x="4799" y="1266"/>
                    </a:lnTo>
                    <a:lnTo>
                      <a:pt x="5347" y="1455"/>
                    </a:lnTo>
                    <a:lnTo>
                      <a:pt x="5838" y="1644"/>
                    </a:lnTo>
                    <a:lnTo>
                      <a:pt x="6688" y="1984"/>
                    </a:lnTo>
                    <a:lnTo>
                      <a:pt x="7255" y="2230"/>
                    </a:lnTo>
                    <a:lnTo>
                      <a:pt x="7481" y="2324"/>
                    </a:lnTo>
                    <a:lnTo>
                      <a:pt x="7557" y="2343"/>
                    </a:lnTo>
                    <a:lnTo>
                      <a:pt x="7633" y="2324"/>
                    </a:lnTo>
                    <a:lnTo>
                      <a:pt x="8237" y="2060"/>
                    </a:lnTo>
                    <a:lnTo>
                      <a:pt x="8842" y="1814"/>
                    </a:lnTo>
                    <a:lnTo>
                      <a:pt x="9465" y="1587"/>
                    </a:lnTo>
                    <a:lnTo>
                      <a:pt x="10069" y="1380"/>
                    </a:lnTo>
                    <a:lnTo>
                      <a:pt x="10674" y="1210"/>
                    </a:lnTo>
                    <a:lnTo>
                      <a:pt x="11260" y="1040"/>
                    </a:lnTo>
                    <a:lnTo>
                      <a:pt x="12336" y="775"/>
                    </a:lnTo>
                    <a:lnTo>
                      <a:pt x="13281" y="586"/>
                    </a:lnTo>
                    <a:lnTo>
                      <a:pt x="14018" y="454"/>
                    </a:lnTo>
                    <a:lnTo>
                      <a:pt x="14698" y="360"/>
                    </a:lnTo>
                    <a:lnTo>
                      <a:pt x="14754" y="341"/>
                    </a:lnTo>
                    <a:lnTo>
                      <a:pt x="14811" y="284"/>
                    </a:lnTo>
                    <a:lnTo>
                      <a:pt x="14830" y="227"/>
                    </a:lnTo>
                    <a:lnTo>
                      <a:pt x="14849" y="171"/>
                    </a:lnTo>
                    <a:lnTo>
                      <a:pt x="14830" y="95"/>
                    </a:lnTo>
                    <a:lnTo>
                      <a:pt x="14773" y="38"/>
                    </a:lnTo>
                    <a:lnTo>
                      <a:pt x="14716" y="20"/>
                    </a:lnTo>
                    <a:lnTo>
                      <a:pt x="14641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4" name="Google Shape;3774;p54"/>
              <p:cNvSpPr/>
              <p:nvPr/>
            </p:nvSpPr>
            <p:spPr>
              <a:xfrm>
                <a:off x="5642825" y="1287000"/>
                <a:ext cx="13700" cy="164850"/>
              </a:xfrm>
              <a:custGeom>
                <a:avLst/>
                <a:gdLst/>
                <a:ahLst/>
                <a:cxnLst/>
                <a:rect l="l" t="t" r="r" b="b"/>
                <a:pathLst>
                  <a:path w="548" h="6594" extrusionOk="0">
                    <a:moveTo>
                      <a:pt x="302" y="0"/>
                    </a:moveTo>
                    <a:lnTo>
                      <a:pt x="246" y="38"/>
                    </a:lnTo>
                    <a:lnTo>
                      <a:pt x="208" y="95"/>
                    </a:lnTo>
                    <a:lnTo>
                      <a:pt x="189" y="170"/>
                    </a:lnTo>
                    <a:lnTo>
                      <a:pt x="0" y="6404"/>
                    </a:lnTo>
                    <a:lnTo>
                      <a:pt x="0" y="6480"/>
                    </a:lnTo>
                    <a:lnTo>
                      <a:pt x="38" y="6536"/>
                    </a:lnTo>
                    <a:lnTo>
                      <a:pt x="94" y="6574"/>
                    </a:lnTo>
                    <a:lnTo>
                      <a:pt x="170" y="6593"/>
                    </a:lnTo>
                    <a:lnTo>
                      <a:pt x="227" y="6574"/>
                    </a:lnTo>
                    <a:lnTo>
                      <a:pt x="283" y="6536"/>
                    </a:lnTo>
                    <a:lnTo>
                      <a:pt x="321" y="6499"/>
                    </a:lnTo>
                    <a:lnTo>
                      <a:pt x="340" y="6423"/>
                    </a:lnTo>
                    <a:lnTo>
                      <a:pt x="548" y="170"/>
                    </a:lnTo>
                    <a:lnTo>
                      <a:pt x="529" y="114"/>
                    </a:lnTo>
                    <a:lnTo>
                      <a:pt x="491" y="57"/>
                    </a:lnTo>
                    <a:lnTo>
                      <a:pt x="453" y="19"/>
                    </a:lnTo>
                    <a:lnTo>
                      <a:pt x="378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5" name="Google Shape;3775;p54"/>
              <p:cNvSpPr/>
              <p:nvPr/>
            </p:nvSpPr>
            <p:spPr>
              <a:xfrm>
                <a:off x="5642825" y="1443325"/>
                <a:ext cx="13700" cy="350425"/>
              </a:xfrm>
              <a:custGeom>
                <a:avLst/>
                <a:gdLst/>
                <a:ahLst/>
                <a:cxnLst/>
                <a:rect l="l" t="t" r="r" b="b"/>
                <a:pathLst>
                  <a:path w="548" h="14017" extrusionOk="0">
                    <a:moveTo>
                      <a:pt x="94" y="0"/>
                    </a:moveTo>
                    <a:lnTo>
                      <a:pt x="38" y="38"/>
                    </a:lnTo>
                    <a:lnTo>
                      <a:pt x="0" y="94"/>
                    </a:lnTo>
                    <a:lnTo>
                      <a:pt x="0" y="170"/>
                    </a:lnTo>
                    <a:lnTo>
                      <a:pt x="189" y="13847"/>
                    </a:lnTo>
                    <a:lnTo>
                      <a:pt x="208" y="13903"/>
                    </a:lnTo>
                    <a:lnTo>
                      <a:pt x="246" y="13960"/>
                    </a:lnTo>
                    <a:lnTo>
                      <a:pt x="302" y="13998"/>
                    </a:lnTo>
                    <a:lnTo>
                      <a:pt x="378" y="14017"/>
                    </a:lnTo>
                    <a:lnTo>
                      <a:pt x="434" y="13998"/>
                    </a:lnTo>
                    <a:lnTo>
                      <a:pt x="491" y="13960"/>
                    </a:lnTo>
                    <a:lnTo>
                      <a:pt x="529" y="13903"/>
                    </a:lnTo>
                    <a:lnTo>
                      <a:pt x="548" y="13828"/>
                    </a:lnTo>
                    <a:lnTo>
                      <a:pt x="340" y="170"/>
                    </a:lnTo>
                    <a:lnTo>
                      <a:pt x="321" y="94"/>
                    </a:lnTo>
                    <a:lnTo>
                      <a:pt x="302" y="38"/>
                    </a:lnTo>
                    <a:lnTo>
                      <a:pt x="246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6" name="Google Shape;3776;p54"/>
              <p:cNvSpPr/>
              <p:nvPr/>
            </p:nvSpPr>
            <p:spPr>
              <a:xfrm>
                <a:off x="5663600" y="1469750"/>
                <a:ext cx="36850" cy="36875"/>
              </a:xfrm>
              <a:custGeom>
                <a:avLst/>
                <a:gdLst/>
                <a:ahLst/>
                <a:cxnLst/>
                <a:rect l="l" t="t" r="r" b="b"/>
                <a:pathLst>
                  <a:path w="1474" h="1475" extrusionOk="0">
                    <a:moveTo>
                      <a:pt x="586" y="1"/>
                    </a:moveTo>
                    <a:lnTo>
                      <a:pt x="435" y="58"/>
                    </a:lnTo>
                    <a:lnTo>
                      <a:pt x="321" y="114"/>
                    </a:lnTo>
                    <a:lnTo>
                      <a:pt x="208" y="209"/>
                    </a:lnTo>
                    <a:lnTo>
                      <a:pt x="114" y="322"/>
                    </a:lnTo>
                    <a:lnTo>
                      <a:pt x="57" y="454"/>
                    </a:lnTo>
                    <a:lnTo>
                      <a:pt x="0" y="586"/>
                    </a:lnTo>
                    <a:lnTo>
                      <a:pt x="0" y="738"/>
                    </a:lnTo>
                    <a:lnTo>
                      <a:pt x="0" y="889"/>
                    </a:lnTo>
                    <a:lnTo>
                      <a:pt x="57" y="1021"/>
                    </a:lnTo>
                    <a:lnTo>
                      <a:pt x="114" y="1153"/>
                    </a:lnTo>
                    <a:lnTo>
                      <a:pt x="208" y="1267"/>
                    </a:lnTo>
                    <a:lnTo>
                      <a:pt x="321" y="1342"/>
                    </a:lnTo>
                    <a:lnTo>
                      <a:pt x="435" y="1418"/>
                    </a:lnTo>
                    <a:lnTo>
                      <a:pt x="586" y="1455"/>
                    </a:lnTo>
                    <a:lnTo>
                      <a:pt x="737" y="1474"/>
                    </a:lnTo>
                    <a:lnTo>
                      <a:pt x="888" y="1455"/>
                    </a:lnTo>
                    <a:lnTo>
                      <a:pt x="1020" y="1418"/>
                    </a:lnTo>
                    <a:lnTo>
                      <a:pt x="1152" y="1342"/>
                    </a:lnTo>
                    <a:lnTo>
                      <a:pt x="1247" y="1267"/>
                    </a:lnTo>
                    <a:lnTo>
                      <a:pt x="1341" y="1153"/>
                    </a:lnTo>
                    <a:lnTo>
                      <a:pt x="1417" y="1021"/>
                    </a:lnTo>
                    <a:lnTo>
                      <a:pt x="1455" y="889"/>
                    </a:lnTo>
                    <a:lnTo>
                      <a:pt x="1474" y="738"/>
                    </a:lnTo>
                    <a:lnTo>
                      <a:pt x="1455" y="586"/>
                    </a:lnTo>
                    <a:lnTo>
                      <a:pt x="1417" y="454"/>
                    </a:lnTo>
                    <a:lnTo>
                      <a:pt x="1341" y="322"/>
                    </a:lnTo>
                    <a:lnTo>
                      <a:pt x="1247" y="209"/>
                    </a:lnTo>
                    <a:lnTo>
                      <a:pt x="1152" y="114"/>
                    </a:lnTo>
                    <a:lnTo>
                      <a:pt x="1020" y="58"/>
                    </a:lnTo>
                    <a:lnTo>
                      <a:pt x="888" y="1"/>
                    </a:lnTo>
                    <a:close/>
                  </a:path>
                </a:pathLst>
              </a:custGeom>
              <a:solidFill>
                <a:srgbClr val="F2B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7" name="Google Shape;3777;p54"/>
              <p:cNvSpPr/>
              <p:nvPr/>
            </p:nvSpPr>
            <p:spPr>
              <a:xfrm>
                <a:off x="5665950" y="1675675"/>
                <a:ext cx="37325" cy="37325"/>
              </a:xfrm>
              <a:custGeom>
                <a:avLst/>
                <a:gdLst/>
                <a:ahLst/>
                <a:cxnLst/>
                <a:rect l="l" t="t" r="r" b="b"/>
                <a:pathLst>
                  <a:path w="1493" h="1493" extrusionOk="0">
                    <a:moveTo>
                      <a:pt x="756" y="0"/>
                    </a:moveTo>
                    <a:lnTo>
                      <a:pt x="605" y="19"/>
                    </a:lnTo>
                    <a:lnTo>
                      <a:pt x="454" y="57"/>
                    </a:lnTo>
                    <a:lnTo>
                      <a:pt x="341" y="132"/>
                    </a:lnTo>
                    <a:lnTo>
                      <a:pt x="227" y="227"/>
                    </a:lnTo>
                    <a:lnTo>
                      <a:pt x="133" y="340"/>
                    </a:lnTo>
                    <a:lnTo>
                      <a:pt x="57" y="453"/>
                    </a:lnTo>
                    <a:lnTo>
                      <a:pt x="20" y="605"/>
                    </a:lnTo>
                    <a:lnTo>
                      <a:pt x="1" y="756"/>
                    </a:lnTo>
                    <a:lnTo>
                      <a:pt x="20" y="888"/>
                    </a:lnTo>
                    <a:lnTo>
                      <a:pt x="57" y="1039"/>
                    </a:lnTo>
                    <a:lnTo>
                      <a:pt x="133" y="1171"/>
                    </a:lnTo>
                    <a:lnTo>
                      <a:pt x="227" y="1266"/>
                    </a:lnTo>
                    <a:lnTo>
                      <a:pt x="341" y="1360"/>
                    </a:lnTo>
                    <a:lnTo>
                      <a:pt x="454" y="1436"/>
                    </a:lnTo>
                    <a:lnTo>
                      <a:pt x="605" y="1473"/>
                    </a:lnTo>
                    <a:lnTo>
                      <a:pt x="756" y="1492"/>
                    </a:lnTo>
                    <a:lnTo>
                      <a:pt x="888" y="1473"/>
                    </a:lnTo>
                    <a:lnTo>
                      <a:pt x="1040" y="1436"/>
                    </a:lnTo>
                    <a:lnTo>
                      <a:pt x="1153" y="1360"/>
                    </a:lnTo>
                    <a:lnTo>
                      <a:pt x="1266" y="1266"/>
                    </a:lnTo>
                    <a:lnTo>
                      <a:pt x="1361" y="1171"/>
                    </a:lnTo>
                    <a:lnTo>
                      <a:pt x="1436" y="1039"/>
                    </a:lnTo>
                    <a:lnTo>
                      <a:pt x="1474" y="888"/>
                    </a:lnTo>
                    <a:lnTo>
                      <a:pt x="1493" y="756"/>
                    </a:lnTo>
                    <a:lnTo>
                      <a:pt x="1474" y="605"/>
                    </a:lnTo>
                    <a:lnTo>
                      <a:pt x="1436" y="453"/>
                    </a:lnTo>
                    <a:lnTo>
                      <a:pt x="1361" y="340"/>
                    </a:lnTo>
                    <a:lnTo>
                      <a:pt x="1266" y="227"/>
                    </a:lnTo>
                    <a:lnTo>
                      <a:pt x="1153" y="132"/>
                    </a:lnTo>
                    <a:lnTo>
                      <a:pt x="1040" y="57"/>
                    </a:lnTo>
                    <a:lnTo>
                      <a:pt x="888" y="19"/>
                    </a:lnTo>
                    <a:lnTo>
                      <a:pt x="756" y="0"/>
                    </a:lnTo>
                    <a:close/>
                  </a:path>
                </a:pathLst>
              </a:custGeom>
              <a:solidFill>
                <a:srgbClr val="F2B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8" name="Google Shape;3778;p54"/>
              <p:cNvSpPr/>
              <p:nvPr/>
            </p:nvSpPr>
            <p:spPr>
              <a:xfrm>
                <a:off x="5668325" y="1775775"/>
                <a:ext cx="36850" cy="37350"/>
              </a:xfrm>
              <a:custGeom>
                <a:avLst/>
                <a:gdLst/>
                <a:ahLst/>
                <a:cxnLst/>
                <a:rect l="l" t="t" r="r" b="b"/>
                <a:pathLst>
                  <a:path w="1474" h="1494" extrusionOk="0">
                    <a:moveTo>
                      <a:pt x="737" y="1"/>
                    </a:moveTo>
                    <a:lnTo>
                      <a:pt x="586" y="20"/>
                    </a:lnTo>
                    <a:lnTo>
                      <a:pt x="435" y="57"/>
                    </a:lnTo>
                    <a:lnTo>
                      <a:pt x="321" y="133"/>
                    </a:lnTo>
                    <a:lnTo>
                      <a:pt x="208" y="227"/>
                    </a:lnTo>
                    <a:lnTo>
                      <a:pt x="113" y="322"/>
                    </a:lnTo>
                    <a:lnTo>
                      <a:pt x="57" y="454"/>
                    </a:lnTo>
                    <a:lnTo>
                      <a:pt x="0" y="586"/>
                    </a:lnTo>
                    <a:lnTo>
                      <a:pt x="0" y="738"/>
                    </a:lnTo>
                    <a:lnTo>
                      <a:pt x="0" y="889"/>
                    </a:lnTo>
                    <a:lnTo>
                      <a:pt x="57" y="1040"/>
                    </a:lnTo>
                    <a:lnTo>
                      <a:pt x="113" y="1153"/>
                    </a:lnTo>
                    <a:lnTo>
                      <a:pt x="208" y="1266"/>
                    </a:lnTo>
                    <a:lnTo>
                      <a:pt x="321" y="1361"/>
                    </a:lnTo>
                    <a:lnTo>
                      <a:pt x="435" y="1418"/>
                    </a:lnTo>
                    <a:lnTo>
                      <a:pt x="586" y="1474"/>
                    </a:lnTo>
                    <a:lnTo>
                      <a:pt x="737" y="1493"/>
                    </a:lnTo>
                    <a:lnTo>
                      <a:pt x="888" y="1474"/>
                    </a:lnTo>
                    <a:lnTo>
                      <a:pt x="1020" y="1418"/>
                    </a:lnTo>
                    <a:lnTo>
                      <a:pt x="1152" y="1361"/>
                    </a:lnTo>
                    <a:lnTo>
                      <a:pt x="1247" y="1266"/>
                    </a:lnTo>
                    <a:lnTo>
                      <a:pt x="1341" y="1153"/>
                    </a:lnTo>
                    <a:lnTo>
                      <a:pt x="1417" y="1040"/>
                    </a:lnTo>
                    <a:lnTo>
                      <a:pt x="1455" y="889"/>
                    </a:lnTo>
                    <a:lnTo>
                      <a:pt x="1474" y="738"/>
                    </a:lnTo>
                    <a:lnTo>
                      <a:pt x="1455" y="586"/>
                    </a:lnTo>
                    <a:lnTo>
                      <a:pt x="1417" y="454"/>
                    </a:lnTo>
                    <a:lnTo>
                      <a:pt x="1341" y="322"/>
                    </a:lnTo>
                    <a:lnTo>
                      <a:pt x="1247" y="227"/>
                    </a:lnTo>
                    <a:lnTo>
                      <a:pt x="1152" y="133"/>
                    </a:lnTo>
                    <a:lnTo>
                      <a:pt x="1020" y="57"/>
                    </a:lnTo>
                    <a:lnTo>
                      <a:pt x="888" y="20"/>
                    </a:lnTo>
                    <a:lnTo>
                      <a:pt x="737" y="1"/>
                    </a:lnTo>
                    <a:close/>
                  </a:path>
                </a:pathLst>
              </a:custGeom>
              <a:solidFill>
                <a:srgbClr val="F2B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79" name="Google Shape;3779;p54"/>
              <p:cNvSpPr/>
              <p:nvPr/>
            </p:nvSpPr>
            <p:spPr>
              <a:xfrm>
                <a:off x="5663600" y="1574600"/>
                <a:ext cx="36850" cy="36850"/>
              </a:xfrm>
              <a:custGeom>
                <a:avLst/>
                <a:gdLst/>
                <a:ahLst/>
                <a:cxnLst/>
                <a:rect l="l" t="t" r="r" b="b"/>
                <a:pathLst>
                  <a:path w="1474" h="1474" extrusionOk="0">
                    <a:moveTo>
                      <a:pt x="737" y="1"/>
                    </a:moveTo>
                    <a:lnTo>
                      <a:pt x="586" y="19"/>
                    </a:lnTo>
                    <a:lnTo>
                      <a:pt x="435" y="57"/>
                    </a:lnTo>
                    <a:lnTo>
                      <a:pt x="321" y="114"/>
                    </a:lnTo>
                    <a:lnTo>
                      <a:pt x="208" y="208"/>
                    </a:lnTo>
                    <a:lnTo>
                      <a:pt x="114" y="322"/>
                    </a:lnTo>
                    <a:lnTo>
                      <a:pt x="57" y="454"/>
                    </a:lnTo>
                    <a:lnTo>
                      <a:pt x="0" y="586"/>
                    </a:lnTo>
                    <a:lnTo>
                      <a:pt x="0" y="737"/>
                    </a:lnTo>
                    <a:lnTo>
                      <a:pt x="0" y="888"/>
                    </a:lnTo>
                    <a:lnTo>
                      <a:pt x="57" y="1021"/>
                    </a:lnTo>
                    <a:lnTo>
                      <a:pt x="114" y="1153"/>
                    </a:lnTo>
                    <a:lnTo>
                      <a:pt x="208" y="1266"/>
                    </a:lnTo>
                    <a:lnTo>
                      <a:pt x="321" y="1361"/>
                    </a:lnTo>
                    <a:lnTo>
                      <a:pt x="435" y="1417"/>
                    </a:lnTo>
                    <a:lnTo>
                      <a:pt x="586" y="1455"/>
                    </a:lnTo>
                    <a:lnTo>
                      <a:pt x="737" y="1474"/>
                    </a:lnTo>
                    <a:lnTo>
                      <a:pt x="888" y="1455"/>
                    </a:lnTo>
                    <a:lnTo>
                      <a:pt x="1020" y="1417"/>
                    </a:lnTo>
                    <a:lnTo>
                      <a:pt x="1152" y="1361"/>
                    </a:lnTo>
                    <a:lnTo>
                      <a:pt x="1247" y="1266"/>
                    </a:lnTo>
                    <a:lnTo>
                      <a:pt x="1341" y="1153"/>
                    </a:lnTo>
                    <a:lnTo>
                      <a:pt x="1417" y="1021"/>
                    </a:lnTo>
                    <a:lnTo>
                      <a:pt x="1455" y="888"/>
                    </a:lnTo>
                    <a:lnTo>
                      <a:pt x="1474" y="737"/>
                    </a:lnTo>
                    <a:lnTo>
                      <a:pt x="1455" y="586"/>
                    </a:lnTo>
                    <a:lnTo>
                      <a:pt x="1417" y="454"/>
                    </a:lnTo>
                    <a:lnTo>
                      <a:pt x="1341" y="322"/>
                    </a:lnTo>
                    <a:lnTo>
                      <a:pt x="1247" y="208"/>
                    </a:lnTo>
                    <a:lnTo>
                      <a:pt x="1152" y="114"/>
                    </a:lnTo>
                    <a:lnTo>
                      <a:pt x="1020" y="57"/>
                    </a:lnTo>
                    <a:lnTo>
                      <a:pt x="888" y="19"/>
                    </a:lnTo>
                    <a:lnTo>
                      <a:pt x="737" y="1"/>
                    </a:lnTo>
                    <a:close/>
                  </a:path>
                </a:pathLst>
              </a:custGeom>
              <a:solidFill>
                <a:srgbClr val="F2B36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0" name="Google Shape;3780;p54"/>
              <p:cNvSpPr/>
              <p:nvPr/>
            </p:nvSpPr>
            <p:spPr>
              <a:xfrm>
                <a:off x="5443050" y="1784750"/>
                <a:ext cx="448675" cy="97775"/>
              </a:xfrm>
              <a:custGeom>
                <a:avLst/>
                <a:gdLst/>
                <a:ahLst/>
                <a:cxnLst/>
                <a:rect l="l" t="t" r="r" b="b"/>
                <a:pathLst>
                  <a:path w="17947" h="3911" extrusionOk="0">
                    <a:moveTo>
                      <a:pt x="8369" y="1"/>
                    </a:moveTo>
                    <a:lnTo>
                      <a:pt x="8312" y="20"/>
                    </a:lnTo>
                    <a:lnTo>
                      <a:pt x="8255" y="38"/>
                    </a:lnTo>
                    <a:lnTo>
                      <a:pt x="8218" y="76"/>
                    </a:lnTo>
                    <a:lnTo>
                      <a:pt x="8199" y="133"/>
                    </a:lnTo>
                    <a:lnTo>
                      <a:pt x="7349" y="3344"/>
                    </a:lnTo>
                    <a:lnTo>
                      <a:pt x="189" y="2626"/>
                    </a:lnTo>
                    <a:lnTo>
                      <a:pt x="114" y="2645"/>
                    </a:lnTo>
                    <a:lnTo>
                      <a:pt x="57" y="2664"/>
                    </a:lnTo>
                    <a:lnTo>
                      <a:pt x="19" y="2721"/>
                    </a:lnTo>
                    <a:lnTo>
                      <a:pt x="0" y="2796"/>
                    </a:lnTo>
                    <a:lnTo>
                      <a:pt x="0" y="2853"/>
                    </a:lnTo>
                    <a:lnTo>
                      <a:pt x="38" y="2910"/>
                    </a:lnTo>
                    <a:lnTo>
                      <a:pt x="95" y="2966"/>
                    </a:lnTo>
                    <a:lnTo>
                      <a:pt x="152" y="2985"/>
                    </a:lnTo>
                    <a:lnTo>
                      <a:pt x="7462" y="3703"/>
                    </a:lnTo>
                    <a:lnTo>
                      <a:pt x="7519" y="3703"/>
                    </a:lnTo>
                    <a:lnTo>
                      <a:pt x="7575" y="3665"/>
                    </a:lnTo>
                    <a:lnTo>
                      <a:pt x="7613" y="3628"/>
                    </a:lnTo>
                    <a:lnTo>
                      <a:pt x="7651" y="3571"/>
                    </a:lnTo>
                    <a:lnTo>
                      <a:pt x="8331" y="983"/>
                    </a:lnTo>
                    <a:lnTo>
                      <a:pt x="8822" y="3760"/>
                    </a:lnTo>
                    <a:lnTo>
                      <a:pt x="8841" y="3817"/>
                    </a:lnTo>
                    <a:lnTo>
                      <a:pt x="8879" y="3873"/>
                    </a:lnTo>
                    <a:lnTo>
                      <a:pt x="8936" y="3892"/>
                    </a:lnTo>
                    <a:lnTo>
                      <a:pt x="8992" y="3911"/>
                    </a:lnTo>
                    <a:lnTo>
                      <a:pt x="9011" y="3911"/>
                    </a:lnTo>
                    <a:lnTo>
                      <a:pt x="17795" y="3023"/>
                    </a:lnTo>
                    <a:lnTo>
                      <a:pt x="17852" y="3004"/>
                    </a:lnTo>
                    <a:lnTo>
                      <a:pt x="17908" y="2948"/>
                    </a:lnTo>
                    <a:lnTo>
                      <a:pt x="17927" y="2891"/>
                    </a:lnTo>
                    <a:lnTo>
                      <a:pt x="17946" y="2834"/>
                    </a:lnTo>
                    <a:lnTo>
                      <a:pt x="17927" y="2759"/>
                    </a:lnTo>
                    <a:lnTo>
                      <a:pt x="17889" y="2702"/>
                    </a:lnTo>
                    <a:lnTo>
                      <a:pt x="17814" y="2683"/>
                    </a:lnTo>
                    <a:lnTo>
                      <a:pt x="17757" y="2664"/>
                    </a:lnTo>
                    <a:lnTo>
                      <a:pt x="9124" y="3552"/>
                    </a:lnTo>
                    <a:lnTo>
                      <a:pt x="8539" y="152"/>
                    </a:lnTo>
                    <a:lnTo>
                      <a:pt x="8520" y="95"/>
                    </a:lnTo>
                    <a:lnTo>
                      <a:pt x="8482" y="57"/>
                    </a:lnTo>
                    <a:lnTo>
                      <a:pt x="8425" y="20"/>
                    </a:lnTo>
                    <a:lnTo>
                      <a:pt x="8369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1" name="Google Shape;3781;p54"/>
              <p:cNvSpPr/>
              <p:nvPr/>
            </p:nvSpPr>
            <p:spPr>
              <a:xfrm>
                <a:off x="5087450" y="1382875"/>
                <a:ext cx="194100" cy="213475"/>
              </a:xfrm>
              <a:custGeom>
                <a:avLst/>
                <a:gdLst/>
                <a:ahLst/>
                <a:cxnLst/>
                <a:rect l="l" t="t" r="r" b="b"/>
                <a:pathLst>
                  <a:path w="7764" h="8539" extrusionOk="0">
                    <a:moveTo>
                      <a:pt x="2418" y="0"/>
                    </a:moveTo>
                    <a:lnTo>
                      <a:pt x="0" y="2682"/>
                    </a:lnTo>
                    <a:lnTo>
                      <a:pt x="4534" y="8538"/>
                    </a:lnTo>
                    <a:lnTo>
                      <a:pt x="7764" y="6121"/>
                    </a:lnTo>
                    <a:lnTo>
                      <a:pt x="2418" y="0"/>
                    </a:lnTo>
                    <a:close/>
                  </a:path>
                </a:pathLst>
              </a:custGeom>
              <a:solidFill>
                <a:srgbClr val="2D8CB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2" name="Google Shape;3782;p54"/>
              <p:cNvSpPr/>
              <p:nvPr/>
            </p:nvSpPr>
            <p:spPr>
              <a:xfrm>
                <a:off x="5152150" y="1395150"/>
                <a:ext cx="125150" cy="136025"/>
              </a:xfrm>
              <a:custGeom>
                <a:avLst/>
                <a:gdLst/>
                <a:ahLst/>
                <a:cxnLst/>
                <a:rect l="l" t="t" r="r" b="b"/>
                <a:pathLst>
                  <a:path w="5006" h="5441" extrusionOk="0">
                    <a:moveTo>
                      <a:pt x="113" y="0"/>
                    </a:moveTo>
                    <a:lnTo>
                      <a:pt x="57" y="38"/>
                    </a:lnTo>
                    <a:lnTo>
                      <a:pt x="0" y="95"/>
                    </a:lnTo>
                    <a:lnTo>
                      <a:pt x="0" y="151"/>
                    </a:lnTo>
                    <a:lnTo>
                      <a:pt x="0" y="227"/>
                    </a:lnTo>
                    <a:lnTo>
                      <a:pt x="38" y="284"/>
                    </a:lnTo>
                    <a:lnTo>
                      <a:pt x="4704" y="5384"/>
                    </a:lnTo>
                    <a:lnTo>
                      <a:pt x="4760" y="5441"/>
                    </a:lnTo>
                    <a:lnTo>
                      <a:pt x="4893" y="5441"/>
                    </a:lnTo>
                    <a:lnTo>
                      <a:pt x="4949" y="5403"/>
                    </a:lnTo>
                    <a:lnTo>
                      <a:pt x="4987" y="5346"/>
                    </a:lnTo>
                    <a:lnTo>
                      <a:pt x="5006" y="5289"/>
                    </a:lnTo>
                    <a:lnTo>
                      <a:pt x="5006" y="5214"/>
                    </a:lnTo>
                    <a:lnTo>
                      <a:pt x="4968" y="5157"/>
                    </a:lnTo>
                    <a:lnTo>
                      <a:pt x="302" y="57"/>
                    </a:lnTo>
                    <a:lnTo>
                      <a:pt x="246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3" name="Google Shape;3783;p54"/>
              <p:cNvSpPr/>
              <p:nvPr/>
            </p:nvSpPr>
            <p:spPr>
              <a:xfrm>
                <a:off x="5884600" y="1293125"/>
                <a:ext cx="29300" cy="208300"/>
              </a:xfrm>
              <a:custGeom>
                <a:avLst/>
                <a:gdLst/>
                <a:ahLst/>
                <a:cxnLst/>
                <a:rect l="l" t="t" r="r" b="b"/>
                <a:pathLst>
                  <a:path w="1172" h="8332" extrusionOk="0">
                    <a:moveTo>
                      <a:pt x="945" y="1"/>
                    </a:moveTo>
                    <a:lnTo>
                      <a:pt x="889" y="39"/>
                    </a:lnTo>
                    <a:lnTo>
                      <a:pt x="851" y="95"/>
                    </a:lnTo>
                    <a:lnTo>
                      <a:pt x="832" y="152"/>
                    </a:lnTo>
                    <a:lnTo>
                      <a:pt x="1" y="8143"/>
                    </a:lnTo>
                    <a:lnTo>
                      <a:pt x="1" y="8218"/>
                    </a:lnTo>
                    <a:lnTo>
                      <a:pt x="39" y="8275"/>
                    </a:lnTo>
                    <a:lnTo>
                      <a:pt x="95" y="8313"/>
                    </a:lnTo>
                    <a:lnTo>
                      <a:pt x="152" y="8332"/>
                    </a:lnTo>
                    <a:lnTo>
                      <a:pt x="171" y="8332"/>
                    </a:lnTo>
                    <a:lnTo>
                      <a:pt x="246" y="8313"/>
                    </a:lnTo>
                    <a:lnTo>
                      <a:pt x="284" y="8294"/>
                    </a:lnTo>
                    <a:lnTo>
                      <a:pt x="322" y="8237"/>
                    </a:lnTo>
                    <a:lnTo>
                      <a:pt x="341" y="8180"/>
                    </a:lnTo>
                    <a:lnTo>
                      <a:pt x="1172" y="190"/>
                    </a:lnTo>
                    <a:lnTo>
                      <a:pt x="1172" y="133"/>
                    </a:lnTo>
                    <a:lnTo>
                      <a:pt x="1134" y="58"/>
                    </a:lnTo>
                    <a:lnTo>
                      <a:pt x="1078" y="20"/>
                    </a:lnTo>
                    <a:lnTo>
                      <a:pt x="1021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4" name="Google Shape;3784;p54"/>
              <p:cNvSpPr/>
              <p:nvPr/>
            </p:nvSpPr>
            <p:spPr>
              <a:xfrm>
                <a:off x="5466650" y="1248750"/>
                <a:ext cx="319275" cy="141225"/>
              </a:xfrm>
              <a:custGeom>
                <a:avLst/>
                <a:gdLst/>
                <a:ahLst/>
                <a:cxnLst/>
                <a:rect l="l" t="t" r="r" b="b"/>
                <a:pathLst>
                  <a:path w="12771" h="5649" extrusionOk="0">
                    <a:moveTo>
                      <a:pt x="6405" y="737"/>
                    </a:moveTo>
                    <a:lnTo>
                      <a:pt x="6575" y="756"/>
                    </a:lnTo>
                    <a:lnTo>
                      <a:pt x="6745" y="813"/>
                    </a:lnTo>
                    <a:lnTo>
                      <a:pt x="6877" y="888"/>
                    </a:lnTo>
                    <a:lnTo>
                      <a:pt x="7009" y="1001"/>
                    </a:lnTo>
                    <a:lnTo>
                      <a:pt x="7123" y="1134"/>
                    </a:lnTo>
                    <a:lnTo>
                      <a:pt x="7198" y="1285"/>
                    </a:lnTo>
                    <a:lnTo>
                      <a:pt x="7236" y="1455"/>
                    </a:lnTo>
                    <a:lnTo>
                      <a:pt x="7255" y="1625"/>
                    </a:lnTo>
                    <a:lnTo>
                      <a:pt x="7236" y="1795"/>
                    </a:lnTo>
                    <a:lnTo>
                      <a:pt x="7179" y="1965"/>
                    </a:lnTo>
                    <a:lnTo>
                      <a:pt x="7085" y="2097"/>
                    </a:lnTo>
                    <a:lnTo>
                      <a:pt x="6990" y="2229"/>
                    </a:lnTo>
                    <a:lnTo>
                      <a:pt x="6858" y="2324"/>
                    </a:lnTo>
                    <a:lnTo>
                      <a:pt x="6707" y="2399"/>
                    </a:lnTo>
                    <a:lnTo>
                      <a:pt x="6537" y="2456"/>
                    </a:lnTo>
                    <a:lnTo>
                      <a:pt x="6367" y="2475"/>
                    </a:lnTo>
                    <a:lnTo>
                      <a:pt x="6197" y="2456"/>
                    </a:lnTo>
                    <a:lnTo>
                      <a:pt x="6027" y="2399"/>
                    </a:lnTo>
                    <a:lnTo>
                      <a:pt x="5895" y="2305"/>
                    </a:lnTo>
                    <a:lnTo>
                      <a:pt x="5762" y="2210"/>
                    </a:lnTo>
                    <a:lnTo>
                      <a:pt x="5649" y="2078"/>
                    </a:lnTo>
                    <a:lnTo>
                      <a:pt x="5574" y="1927"/>
                    </a:lnTo>
                    <a:lnTo>
                      <a:pt x="5536" y="1757"/>
                    </a:lnTo>
                    <a:lnTo>
                      <a:pt x="5517" y="1587"/>
                    </a:lnTo>
                    <a:lnTo>
                      <a:pt x="5536" y="1417"/>
                    </a:lnTo>
                    <a:lnTo>
                      <a:pt x="5592" y="1247"/>
                    </a:lnTo>
                    <a:lnTo>
                      <a:pt x="5687" y="1096"/>
                    </a:lnTo>
                    <a:lnTo>
                      <a:pt x="5781" y="983"/>
                    </a:lnTo>
                    <a:lnTo>
                      <a:pt x="5914" y="869"/>
                    </a:lnTo>
                    <a:lnTo>
                      <a:pt x="6065" y="794"/>
                    </a:lnTo>
                    <a:lnTo>
                      <a:pt x="6235" y="756"/>
                    </a:lnTo>
                    <a:lnTo>
                      <a:pt x="6405" y="737"/>
                    </a:lnTo>
                    <a:close/>
                    <a:moveTo>
                      <a:pt x="6140" y="0"/>
                    </a:moveTo>
                    <a:lnTo>
                      <a:pt x="5857" y="38"/>
                    </a:lnTo>
                    <a:lnTo>
                      <a:pt x="5555" y="114"/>
                    </a:lnTo>
                    <a:lnTo>
                      <a:pt x="5404" y="151"/>
                    </a:lnTo>
                    <a:lnTo>
                      <a:pt x="5271" y="227"/>
                    </a:lnTo>
                    <a:lnTo>
                      <a:pt x="5139" y="302"/>
                    </a:lnTo>
                    <a:lnTo>
                      <a:pt x="5007" y="397"/>
                    </a:lnTo>
                    <a:lnTo>
                      <a:pt x="4894" y="510"/>
                    </a:lnTo>
                    <a:lnTo>
                      <a:pt x="4780" y="624"/>
                    </a:lnTo>
                    <a:lnTo>
                      <a:pt x="4705" y="775"/>
                    </a:lnTo>
                    <a:lnTo>
                      <a:pt x="4629" y="926"/>
                    </a:lnTo>
                    <a:lnTo>
                      <a:pt x="4572" y="1115"/>
                    </a:lnTo>
                    <a:lnTo>
                      <a:pt x="4535" y="1304"/>
                    </a:lnTo>
                    <a:lnTo>
                      <a:pt x="4516" y="1511"/>
                    </a:lnTo>
                    <a:lnTo>
                      <a:pt x="4516" y="1719"/>
                    </a:lnTo>
                    <a:lnTo>
                      <a:pt x="4535" y="1908"/>
                    </a:lnTo>
                    <a:lnTo>
                      <a:pt x="4572" y="2097"/>
                    </a:lnTo>
                    <a:lnTo>
                      <a:pt x="4648" y="2437"/>
                    </a:lnTo>
                    <a:lnTo>
                      <a:pt x="4761" y="2739"/>
                    </a:lnTo>
                    <a:lnTo>
                      <a:pt x="4856" y="3004"/>
                    </a:lnTo>
                    <a:lnTo>
                      <a:pt x="4969" y="3230"/>
                    </a:lnTo>
                    <a:lnTo>
                      <a:pt x="5026" y="3400"/>
                    </a:lnTo>
                    <a:lnTo>
                      <a:pt x="5064" y="3514"/>
                    </a:lnTo>
                    <a:lnTo>
                      <a:pt x="5045" y="3533"/>
                    </a:lnTo>
                    <a:lnTo>
                      <a:pt x="5026" y="3552"/>
                    </a:lnTo>
                    <a:lnTo>
                      <a:pt x="4912" y="3570"/>
                    </a:lnTo>
                    <a:lnTo>
                      <a:pt x="4761" y="3589"/>
                    </a:lnTo>
                    <a:lnTo>
                      <a:pt x="4554" y="3589"/>
                    </a:lnTo>
                    <a:lnTo>
                      <a:pt x="3401" y="3533"/>
                    </a:lnTo>
                    <a:lnTo>
                      <a:pt x="2740" y="3533"/>
                    </a:lnTo>
                    <a:lnTo>
                      <a:pt x="2400" y="3552"/>
                    </a:lnTo>
                    <a:lnTo>
                      <a:pt x="2079" y="3570"/>
                    </a:lnTo>
                    <a:lnTo>
                      <a:pt x="1777" y="3608"/>
                    </a:lnTo>
                    <a:lnTo>
                      <a:pt x="1493" y="3684"/>
                    </a:lnTo>
                    <a:lnTo>
                      <a:pt x="1248" y="3759"/>
                    </a:lnTo>
                    <a:lnTo>
                      <a:pt x="1134" y="3816"/>
                    </a:lnTo>
                    <a:lnTo>
                      <a:pt x="1040" y="3873"/>
                    </a:lnTo>
                    <a:lnTo>
                      <a:pt x="870" y="4005"/>
                    </a:lnTo>
                    <a:lnTo>
                      <a:pt x="719" y="4137"/>
                    </a:lnTo>
                    <a:lnTo>
                      <a:pt x="587" y="4269"/>
                    </a:lnTo>
                    <a:lnTo>
                      <a:pt x="473" y="4383"/>
                    </a:lnTo>
                    <a:lnTo>
                      <a:pt x="284" y="4647"/>
                    </a:lnTo>
                    <a:lnTo>
                      <a:pt x="171" y="4874"/>
                    </a:lnTo>
                    <a:lnTo>
                      <a:pt x="77" y="5082"/>
                    </a:lnTo>
                    <a:lnTo>
                      <a:pt x="39" y="5233"/>
                    </a:lnTo>
                    <a:lnTo>
                      <a:pt x="1" y="5384"/>
                    </a:lnTo>
                    <a:lnTo>
                      <a:pt x="6291" y="5497"/>
                    </a:lnTo>
                    <a:lnTo>
                      <a:pt x="12771" y="5648"/>
                    </a:lnTo>
                    <a:lnTo>
                      <a:pt x="12714" y="5497"/>
                    </a:lnTo>
                    <a:lnTo>
                      <a:pt x="12657" y="5346"/>
                    </a:lnTo>
                    <a:lnTo>
                      <a:pt x="12544" y="5138"/>
                    </a:lnTo>
                    <a:lnTo>
                      <a:pt x="12393" y="4893"/>
                    </a:lnTo>
                    <a:lnTo>
                      <a:pt x="12185" y="4628"/>
                    </a:lnTo>
                    <a:lnTo>
                      <a:pt x="11921" y="4364"/>
                    </a:lnTo>
                    <a:lnTo>
                      <a:pt x="11770" y="4232"/>
                    </a:lnTo>
                    <a:lnTo>
                      <a:pt x="11600" y="4099"/>
                    </a:lnTo>
                    <a:lnTo>
                      <a:pt x="11505" y="4024"/>
                    </a:lnTo>
                    <a:lnTo>
                      <a:pt x="11411" y="3986"/>
                    </a:lnTo>
                    <a:lnTo>
                      <a:pt x="11165" y="3892"/>
                    </a:lnTo>
                    <a:lnTo>
                      <a:pt x="10901" y="3816"/>
                    </a:lnTo>
                    <a:lnTo>
                      <a:pt x="10598" y="3778"/>
                    </a:lnTo>
                    <a:lnTo>
                      <a:pt x="10277" y="3759"/>
                    </a:lnTo>
                    <a:lnTo>
                      <a:pt x="9956" y="3741"/>
                    </a:lnTo>
                    <a:lnTo>
                      <a:pt x="9295" y="3741"/>
                    </a:lnTo>
                    <a:lnTo>
                      <a:pt x="8672" y="3759"/>
                    </a:lnTo>
                    <a:lnTo>
                      <a:pt x="8143" y="3759"/>
                    </a:lnTo>
                    <a:lnTo>
                      <a:pt x="7935" y="3741"/>
                    </a:lnTo>
                    <a:lnTo>
                      <a:pt x="7765" y="3703"/>
                    </a:lnTo>
                    <a:lnTo>
                      <a:pt x="7652" y="3646"/>
                    </a:lnTo>
                    <a:lnTo>
                      <a:pt x="7633" y="3608"/>
                    </a:lnTo>
                    <a:lnTo>
                      <a:pt x="7614" y="3570"/>
                    </a:lnTo>
                    <a:lnTo>
                      <a:pt x="7595" y="3476"/>
                    </a:lnTo>
                    <a:lnTo>
                      <a:pt x="7614" y="3400"/>
                    </a:lnTo>
                    <a:lnTo>
                      <a:pt x="7633" y="3306"/>
                    </a:lnTo>
                    <a:lnTo>
                      <a:pt x="7670" y="3193"/>
                    </a:lnTo>
                    <a:lnTo>
                      <a:pt x="7784" y="2985"/>
                    </a:lnTo>
                    <a:lnTo>
                      <a:pt x="7897" y="2739"/>
                    </a:lnTo>
                    <a:lnTo>
                      <a:pt x="8029" y="2456"/>
                    </a:lnTo>
                    <a:lnTo>
                      <a:pt x="8143" y="2135"/>
                    </a:lnTo>
                    <a:lnTo>
                      <a:pt x="8180" y="1965"/>
                    </a:lnTo>
                    <a:lnTo>
                      <a:pt x="8218" y="1795"/>
                    </a:lnTo>
                    <a:lnTo>
                      <a:pt x="8218" y="1587"/>
                    </a:lnTo>
                    <a:lnTo>
                      <a:pt x="8218" y="1379"/>
                    </a:lnTo>
                    <a:lnTo>
                      <a:pt x="8199" y="1190"/>
                    </a:lnTo>
                    <a:lnTo>
                      <a:pt x="8143" y="1001"/>
                    </a:lnTo>
                    <a:lnTo>
                      <a:pt x="8086" y="831"/>
                    </a:lnTo>
                    <a:lnTo>
                      <a:pt x="7992" y="699"/>
                    </a:lnTo>
                    <a:lnTo>
                      <a:pt x="7897" y="567"/>
                    </a:lnTo>
                    <a:lnTo>
                      <a:pt x="7784" y="454"/>
                    </a:lnTo>
                    <a:lnTo>
                      <a:pt x="7670" y="359"/>
                    </a:lnTo>
                    <a:lnTo>
                      <a:pt x="7538" y="265"/>
                    </a:lnTo>
                    <a:lnTo>
                      <a:pt x="7387" y="208"/>
                    </a:lnTo>
                    <a:lnTo>
                      <a:pt x="7255" y="151"/>
                    </a:lnTo>
                    <a:lnTo>
                      <a:pt x="6953" y="57"/>
                    </a:lnTo>
                    <a:lnTo>
                      <a:pt x="6669" y="19"/>
                    </a:lnTo>
                    <a:lnTo>
                      <a:pt x="6405" y="0"/>
                    </a:ln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5" name="Google Shape;3785;p54"/>
              <p:cNvSpPr/>
              <p:nvPr/>
            </p:nvSpPr>
            <p:spPr>
              <a:xfrm>
                <a:off x="5420850" y="1367275"/>
                <a:ext cx="409950" cy="573825"/>
              </a:xfrm>
              <a:custGeom>
                <a:avLst/>
                <a:gdLst/>
                <a:ahLst/>
                <a:cxnLst/>
                <a:rect l="l" t="t" r="r" b="b"/>
                <a:pathLst>
                  <a:path w="16398" h="22953" extrusionOk="0">
                    <a:moveTo>
                      <a:pt x="775" y="1"/>
                    </a:moveTo>
                    <a:lnTo>
                      <a:pt x="624" y="20"/>
                    </a:lnTo>
                    <a:lnTo>
                      <a:pt x="473" y="57"/>
                    </a:lnTo>
                    <a:lnTo>
                      <a:pt x="341" y="133"/>
                    </a:lnTo>
                    <a:lnTo>
                      <a:pt x="227" y="227"/>
                    </a:lnTo>
                    <a:lnTo>
                      <a:pt x="133" y="341"/>
                    </a:lnTo>
                    <a:lnTo>
                      <a:pt x="57" y="473"/>
                    </a:lnTo>
                    <a:lnTo>
                      <a:pt x="19" y="624"/>
                    </a:lnTo>
                    <a:lnTo>
                      <a:pt x="1" y="775"/>
                    </a:lnTo>
                    <a:lnTo>
                      <a:pt x="208" y="21781"/>
                    </a:lnTo>
                    <a:lnTo>
                      <a:pt x="227" y="21932"/>
                    </a:lnTo>
                    <a:lnTo>
                      <a:pt x="265" y="22065"/>
                    </a:lnTo>
                    <a:lnTo>
                      <a:pt x="341" y="22197"/>
                    </a:lnTo>
                    <a:lnTo>
                      <a:pt x="435" y="22310"/>
                    </a:lnTo>
                    <a:lnTo>
                      <a:pt x="548" y="22405"/>
                    </a:lnTo>
                    <a:lnTo>
                      <a:pt x="662" y="22480"/>
                    </a:lnTo>
                    <a:lnTo>
                      <a:pt x="813" y="22518"/>
                    </a:lnTo>
                    <a:lnTo>
                      <a:pt x="964" y="22537"/>
                    </a:lnTo>
                    <a:lnTo>
                      <a:pt x="15547" y="22952"/>
                    </a:lnTo>
                    <a:lnTo>
                      <a:pt x="15698" y="22952"/>
                    </a:lnTo>
                    <a:lnTo>
                      <a:pt x="15850" y="22896"/>
                    </a:lnTo>
                    <a:lnTo>
                      <a:pt x="15982" y="22839"/>
                    </a:lnTo>
                    <a:lnTo>
                      <a:pt x="16095" y="22745"/>
                    </a:lnTo>
                    <a:lnTo>
                      <a:pt x="16190" y="22631"/>
                    </a:lnTo>
                    <a:lnTo>
                      <a:pt x="16265" y="22499"/>
                    </a:lnTo>
                    <a:lnTo>
                      <a:pt x="16322" y="22348"/>
                    </a:lnTo>
                    <a:lnTo>
                      <a:pt x="16322" y="22197"/>
                    </a:lnTo>
                    <a:lnTo>
                      <a:pt x="16397" y="889"/>
                    </a:lnTo>
                    <a:lnTo>
                      <a:pt x="16378" y="719"/>
                    </a:lnTo>
                    <a:lnTo>
                      <a:pt x="16341" y="586"/>
                    </a:lnTo>
                    <a:lnTo>
                      <a:pt x="16265" y="454"/>
                    </a:lnTo>
                    <a:lnTo>
                      <a:pt x="16171" y="341"/>
                    </a:lnTo>
                    <a:lnTo>
                      <a:pt x="16057" y="246"/>
                    </a:lnTo>
                    <a:lnTo>
                      <a:pt x="15925" y="171"/>
                    </a:lnTo>
                    <a:lnTo>
                      <a:pt x="15793" y="133"/>
                    </a:lnTo>
                    <a:lnTo>
                      <a:pt x="15623" y="114"/>
                    </a:lnTo>
                    <a:lnTo>
                      <a:pt x="775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6" name="Google Shape;3786;p54"/>
              <p:cNvSpPr/>
              <p:nvPr/>
            </p:nvSpPr>
            <p:spPr>
              <a:xfrm>
                <a:off x="5560175" y="1643075"/>
                <a:ext cx="536500" cy="153050"/>
              </a:xfrm>
              <a:custGeom>
                <a:avLst/>
                <a:gdLst/>
                <a:ahLst/>
                <a:cxnLst/>
                <a:rect l="l" t="t" r="r" b="b"/>
                <a:pathLst>
                  <a:path w="21460" h="6122" extrusionOk="0">
                    <a:moveTo>
                      <a:pt x="15207" y="1"/>
                    </a:moveTo>
                    <a:lnTo>
                      <a:pt x="340" y="870"/>
                    </a:lnTo>
                    <a:lnTo>
                      <a:pt x="0" y="5668"/>
                    </a:lnTo>
                    <a:lnTo>
                      <a:pt x="813" y="5743"/>
                    </a:lnTo>
                    <a:lnTo>
                      <a:pt x="2966" y="5876"/>
                    </a:lnTo>
                    <a:lnTo>
                      <a:pt x="4421" y="5951"/>
                    </a:lnTo>
                    <a:lnTo>
                      <a:pt x="6064" y="6027"/>
                    </a:lnTo>
                    <a:lnTo>
                      <a:pt x="7840" y="6083"/>
                    </a:lnTo>
                    <a:lnTo>
                      <a:pt x="9691" y="6121"/>
                    </a:lnTo>
                    <a:lnTo>
                      <a:pt x="11580" y="6121"/>
                    </a:lnTo>
                    <a:lnTo>
                      <a:pt x="12524" y="6102"/>
                    </a:lnTo>
                    <a:lnTo>
                      <a:pt x="13450" y="6083"/>
                    </a:lnTo>
                    <a:lnTo>
                      <a:pt x="14357" y="6046"/>
                    </a:lnTo>
                    <a:lnTo>
                      <a:pt x="15245" y="5989"/>
                    </a:lnTo>
                    <a:lnTo>
                      <a:pt x="16114" y="5932"/>
                    </a:lnTo>
                    <a:lnTo>
                      <a:pt x="16926" y="5838"/>
                    </a:lnTo>
                    <a:lnTo>
                      <a:pt x="17719" y="5743"/>
                    </a:lnTo>
                    <a:lnTo>
                      <a:pt x="18437" y="5630"/>
                    </a:lnTo>
                    <a:lnTo>
                      <a:pt x="19117" y="5498"/>
                    </a:lnTo>
                    <a:lnTo>
                      <a:pt x="19741" y="5328"/>
                    </a:lnTo>
                    <a:lnTo>
                      <a:pt x="20288" y="5158"/>
                    </a:lnTo>
                    <a:lnTo>
                      <a:pt x="20534" y="5063"/>
                    </a:lnTo>
                    <a:lnTo>
                      <a:pt x="20761" y="4950"/>
                    </a:lnTo>
                    <a:lnTo>
                      <a:pt x="20968" y="4855"/>
                    </a:lnTo>
                    <a:lnTo>
                      <a:pt x="21157" y="4742"/>
                    </a:lnTo>
                    <a:lnTo>
                      <a:pt x="21308" y="4610"/>
                    </a:lnTo>
                    <a:lnTo>
                      <a:pt x="21460" y="4497"/>
                    </a:lnTo>
                    <a:lnTo>
                      <a:pt x="15207" y="1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7" name="Google Shape;3787;p54"/>
              <p:cNvSpPr/>
              <p:nvPr/>
            </p:nvSpPr>
            <p:spPr>
              <a:xfrm>
                <a:off x="5382600" y="1567050"/>
                <a:ext cx="188925" cy="228600"/>
              </a:xfrm>
              <a:custGeom>
                <a:avLst/>
                <a:gdLst/>
                <a:ahLst/>
                <a:cxnLst/>
                <a:rect l="l" t="t" r="r" b="b"/>
                <a:pathLst>
                  <a:path w="7557" h="9144" extrusionOk="0">
                    <a:moveTo>
                      <a:pt x="2551" y="0"/>
                    </a:moveTo>
                    <a:lnTo>
                      <a:pt x="2400" y="19"/>
                    </a:lnTo>
                    <a:lnTo>
                      <a:pt x="2267" y="57"/>
                    </a:lnTo>
                    <a:lnTo>
                      <a:pt x="2230" y="76"/>
                    </a:lnTo>
                    <a:lnTo>
                      <a:pt x="2211" y="114"/>
                    </a:lnTo>
                    <a:lnTo>
                      <a:pt x="2211" y="170"/>
                    </a:lnTo>
                    <a:lnTo>
                      <a:pt x="2211" y="227"/>
                    </a:lnTo>
                    <a:lnTo>
                      <a:pt x="2248" y="359"/>
                    </a:lnTo>
                    <a:lnTo>
                      <a:pt x="2324" y="510"/>
                    </a:lnTo>
                    <a:lnTo>
                      <a:pt x="2437" y="680"/>
                    </a:lnTo>
                    <a:lnTo>
                      <a:pt x="2588" y="869"/>
                    </a:lnTo>
                    <a:lnTo>
                      <a:pt x="2740" y="1077"/>
                    </a:lnTo>
                    <a:lnTo>
                      <a:pt x="3117" y="1474"/>
                    </a:lnTo>
                    <a:lnTo>
                      <a:pt x="3495" y="1870"/>
                    </a:lnTo>
                    <a:lnTo>
                      <a:pt x="3816" y="2192"/>
                    </a:lnTo>
                    <a:lnTo>
                      <a:pt x="4137" y="2494"/>
                    </a:lnTo>
                    <a:lnTo>
                      <a:pt x="1946" y="2173"/>
                    </a:lnTo>
                    <a:lnTo>
                      <a:pt x="1927" y="2154"/>
                    </a:lnTo>
                    <a:lnTo>
                      <a:pt x="1908" y="2135"/>
                    </a:lnTo>
                    <a:lnTo>
                      <a:pt x="1852" y="2022"/>
                    </a:lnTo>
                    <a:lnTo>
                      <a:pt x="1738" y="1682"/>
                    </a:lnTo>
                    <a:lnTo>
                      <a:pt x="1625" y="1209"/>
                    </a:lnTo>
                    <a:lnTo>
                      <a:pt x="1549" y="1228"/>
                    </a:lnTo>
                    <a:lnTo>
                      <a:pt x="1455" y="1266"/>
                    </a:lnTo>
                    <a:lnTo>
                      <a:pt x="1342" y="1323"/>
                    </a:lnTo>
                    <a:lnTo>
                      <a:pt x="1228" y="1398"/>
                    </a:lnTo>
                    <a:lnTo>
                      <a:pt x="1115" y="1493"/>
                    </a:lnTo>
                    <a:lnTo>
                      <a:pt x="983" y="1606"/>
                    </a:lnTo>
                    <a:lnTo>
                      <a:pt x="851" y="1738"/>
                    </a:lnTo>
                    <a:lnTo>
                      <a:pt x="718" y="1889"/>
                    </a:lnTo>
                    <a:lnTo>
                      <a:pt x="605" y="2059"/>
                    </a:lnTo>
                    <a:lnTo>
                      <a:pt x="492" y="2229"/>
                    </a:lnTo>
                    <a:lnTo>
                      <a:pt x="416" y="2418"/>
                    </a:lnTo>
                    <a:lnTo>
                      <a:pt x="341" y="2626"/>
                    </a:lnTo>
                    <a:lnTo>
                      <a:pt x="303" y="2834"/>
                    </a:lnTo>
                    <a:lnTo>
                      <a:pt x="284" y="3042"/>
                    </a:lnTo>
                    <a:lnTo>
                      <a:pt x="303" y="3268"/>
                    </a:lnTo>
                    <a:lnTo>
                      <a:pt x="341" y="3514"/>
                    </a:lnTo>
                    <a:lnTo>
                      <a:pt x="246" y="3703"/>
                    </a:lnTo>
                    <a:lnTo>
                      <a:pt x="152" y="3929"/>
                    </a:lnTo>
                    <a:lnTo>
                      <a:pt x="76" y="4213"/>
                    </a:lnTo>
                    <a:lnTo>
                      <a:pt x="38" y="4364"/>
                    </a:lnTo>
                    <a:lnTo>
                      <a:pt x="19" y="4534"/>
                    </a:lnTo>
                    <a:lnTo>
                      <a:pt x="0" y="4704"/>
                    </a:lnTo>
                    <a:lnTo>
                      <a:pt x="0" y="4874"/>
                    </a:lnTo>
                    <a:lnTo>
                      <a:pt x="19" y="5063"/>
                    </a:lnTo>
                    <a:lnTo>
                      <a:pt x="57" y="5233"/>
                    </a:lnTo>
                    <a:lnTo>
                      <a:pt x="133" y="5422"/>
                    </a:lnTo>
                    <a:lnTo>
                      <a:pt x="227" y="5592"/>
                    </a:lnTo>
                    <a:lnTo>
                      <a:pt x="171" y="5781"/>
                    </a:lnTo>
                    <a:lnTo>
                      <a:pt x="133" y="6007"/>
                    </a:lnTo>
                    <a:lnTo>
                      <a:pt x="133" y="6291"/>
                    </a:lnTo>
                    <a:lnTo>
                      <a:pt x="133" y="6442"/>
                    </a:lnTo>
                    <a:lnTo>
                      <a:pt x="152" y="6593"/>
                    </a:lnTo>
                    <a:lnTo>
                      <a:pt x="171" y="6763"/>
                    </a:lnTo>
                    <a:lnTo>
                      <a:pt x="227" y="6952"/>
                    </a:lnTo>
                    <a:lnTo>
                      <a:pt x="284" y="7122"/>
                    </a:lnTo>
                    <a:lnTo>
                      <a:pt x="378" y="7292"/>
                    </a:lnTo>
                    <a:lnTo>
                      <a:pt x="473" y="7462"/>
                    </a:lnTo>
                    <a:lnTo>
                      <a:pt x="605" y="7632"/>
                    </a:lnTo>
                    <a:lnTo>
                      <a:pt x="624" y="7783"/>
                    </a:lnTo>
                    <a:lnTo>
                      <a:pt x="643" y="7934"/>
                    </a:lnTo>
                    <a:lnTo>
                      <a:pt x="681" y="8123"/>
                    </a:lnTo>
                    <a:lnTo>
                      <a:pt x="756" y="8331"/>
                    </a:lnTo>
                    <a:lnTo>
                      <a:pt x="851" y="8558"/>
                    </a:lnTo>
                    <a:lnTo>
                      <a:pt x="926" y="8652"/>
                    </a:lnTo>
                    <a:lnTo>
                      <a:pt x="1021" y="8746"/>
                    </a:lnTo>
                    <a:lnTo>
                      <a:pt x="1115" y="8841"/>
                    </a:lnTo>
                    <a:lnTo>
                      <a:pt x="1228" y="8935"/>
                    </a:lnTo>
                    <a:lnTo>
                      <a:pt x="1379" y="9011"/>
                    </a:lnTo>
                    <a:lnTo>
                      <a:pt x="1606" y="9068"/>
                    </a:lnTo>
                    <a:lnTo>
                      <a:pt x="1871" y="9105"/>
                    </a:lnTo>
                    <a:lnTo>
                      <a:pt x="2192" y="9124"/>
                    </a:lnTo>
                    <a:lnTo>
                      <a:pt x="2570" y="9143"/>
                    </a:lnTo>
                    <a:lnTo>
                      <a:pt x="2966" y="9143"/>
                    </a:lnTo>
                    <a:lnTo>
                      <a:pt x="3816" y="9105"/>
                    </a:lnTo>
                    <a:lnTo>
                      <a:pt x="4742" y="9049"/>
                    </a:lnTo>
                    <a:lnTo>
                      <a:pt x="5630" y="8954"/>
                    </a:lnTo>
                    <a:lnTo>
                      <a:pt x="6442" y="8841"/>
                    </a:lnTo>
                    <a:lnTo>
                      <a:pt x="7122" y="8709"/>
                    </a:lnTo>
                    <a:lnTo>
                      <a:pt x="7557" y="3911"/>
                    </a:lnTo>
                    <a:lnTo>
                      <a:pt x="7122" y="3268"/>
                    </a:lnTo>
                    <a:lnTo>
                      <a:pt x="6631" y="2588"/>
                    </a:lnTo>
                    <a:lnTo>
                      <a:pt x="6008" y="1757"/>
                    </a:lnTo>
                    <a:lnTo>
                      <a:pt x="5838" y="1549"/>
                    </a:lnTo>
                    <a:lnTo>
                      <a:pt x="5611" y="1341"/>
                    </a:lnTo>
                    <a:lnTo>
                      <a:pt x="5346" y="1153"/>
                    </a:lnTo>
                    <a:lnTo>
                      <a:pt x="5063" y="964"/>
                    </a:lnTo>
                    <a:lnTo>
                      <a:pt x="4780" y="794"/>
                    </a:lnTo>
                    <a:lnTo>
                      <a:pt x="4459" y="624"/>
                    </a:lnTo>
                    <a:lnTo>
                      <a:pt x="4156" y="473"/>
                    </a:lnTo>
                    <a:lnTo>
                      <a:pt x="3854" y="340"/>
                    </a:lnTo>
                    <a:lnTo>
                      <a:pt x="3552" y="227"/>
                    </a:lnTo>
                    <a:lnTo>
                      <a:pt x="3250" y="151"/>
                    </a:lnTo>
                    <a:lnTo>
                      <a:pt x="2985" y="76"/>
                    </a:lnTo>
                    <a:lnTo>
                      <a:pt x="2758" y="19"/>
                    </a:lnTo>
                    <a:lnTo>
                      <a:pt x="255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8" name="Google Shape;3788;p54"/>
              <p:cNvSpPr/>
              <p:nvPr/>
            </p:nvSpPr>
            <p:spPr>
              <a:xfrm>
                <a:off x="5936075" y="1638350"/>
                <a:ext cx="39700" cy="12300"/>
              </a:xfrm>
              <a:custGeom>
                <a:avLst/>
                <a:gdLst/>
                <a:ahLst/>
                <a:cxnLst/>
                <a:rect l="l" t="t" r="r" b="b"/>
                <a:pathLst>
                  <a:path w="1588" h="492" extrusionOk="0">
                    <a:moveTo>
                      <a:pt x="190" y="1"/>
                    </a:moveTo>
                    <a:lnTo>
                      <a:pt x="114" y="20"/>
                    </a:lnTo>
                    <a:lnTo>
                      <a:pt x="58" y="38"/>
                    </a:lnTo>
                    <a:lnTo>
                      <a:pt x="20" y="95"/>
                    </a:lnTo>
                    <a:lnTo>
                      <a:pt x="1" y="171"/>
                    </a:lnTo>
                    <a:lnTo>
                      <a:pt x="1" y="227"/>
                    </a:lnTo>
                    <a:lnTo>
                      <a:pt x="39" y="284"/>
                    </a:lnTo>
                    <a:lnTo>
                      <a:pt x="76" y="341"/>
                    </a:lnTo>
                    <a:lnTo>
                      <a:pt x="152" y="360"/>
                    </a:lnTo>
                    <a:lnTo>
                      <a:pt x="1380" y="492"/>
                    </a:lnTo>
                    <a:lnTo>
                      <a:pt x="1474" y="492"/>
                    </a:lnTo>
                    <a:lnTo>
                      <a:pt x="1531" y="454"/>
                    </a:lnTo>
                    <a:lnTo>
                      <a:pt x="1569" y="416"/>
                    </a:lnTo>
                    <a:lnTo>
                      <a:pt x="1588" y="341"/>
                    </a:lnTo>
                    <a:lnTo>
                      <a:pt x="1569" y="284"/>
                    </a:lnTo>
                    <a:lnTo>
                      <a:pt x="1550" y="227"/>
                    </a:lnTo>
                    <a:lnTo>
                      <a:pt x="1493" y="171"/>
                    </a:lnTo>
                    <a:lnTo>
                      <a:pt x="1418" y="152"/>
                    </a:lnTo>
                    <a:lnTo>
                      <a:pt x="190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89" name="Google Shape;3789;p54"/>
              <p:cNvSpPr/>
              <p:nvPr/>
            </p:nvSpPr>
            <p:spPr>
              <a:xfrm>
                <a:off x="4595350" y="879450"/>
                <a:ext cx="289525" cy="309350"/>
              </a:xfrm>
              <a:custGeom>
                <a:avLst/>
                <a:gdLst/>
                <a:ahLst/>
                <a:cxnLst/>
                <a:rect l="l" t="t" r="r" b="b"/>
                <a:pathLst>
                  <a:path w="11581" h="12374" extrusionOk="0">
                    <a:moveTo>
                      <a:pt x="3287" y="0"/>
                    </a:moveTo>
                    <a:lnTo>
                      <a:pt x="3193" y="19"/>
                    </a:lnTo>
                    <a:lnTo>
                      <a:pt x="3098" y="38"/>
                    </a:lnTo>
                    <a:lnTo>
                      <a:pt x="2928" y="151"/>
                    </a:lnTo>
                    <a:lnTo>
                      <a:pt x="2721" y="340"/>
                    </a:lnTo>
                    <a:lnTo>
                      <a:pt x="2494" y="586"/>
                    </a:lnTo>
                    <a:lnTo>
                      <a:pt x="2230" y="869"/>
                    </a:lnTo>
                    <a:lnTo>
                      <a:pt x="1965" y="1209"/>
                    </a:lnTo>
                    <a:lnTo>
                      <a:pt x="1682" y="1587"/>
                    </a:lnTo>
                    <a:lnTo>
                      <a:pt x="1398" y="1965"/>
                    </a:lnTo>
                    <a:lnTo>
                      <a:pt x="1134" y="2380"/>
                    </a:lnTo>
                    <a:lnTo>
                      <a:pt x="869" y="2777"/>
                    </a:lnTo>
                    <a:lnTo>
                      <a:pt x="624" y="3174"/>
                    </a:lnTo>
                    <a:lnTo>
                      <a:pt x="416" y="3533"/>
                    </a:lnTo>
                    <a:lnTo>
                      <a:pt x="246" y="3891"/>
                    </a:lnTo>
                    <a:lnTo>
                      <a:pt x="114" y="4194"/>
                    </a:lnTo>
                    <a:lnTo>
                      <a:pt x="19" y="4439"/>
                    </a:lnTo>
                    <a:lnTo>
                      <a:pt x="0" y="4534"/>
                    </a:lnTo>
                    <a:lnTo>
                      <a:pt x="0" y="4628"/>
                    </a:lnTo>
                    <a:lnTo>
                      <a:pt x="19" y="4704"/>
                    </a:lnTo>
                    <a:lnTo>
                      <a:pt x="38" y="4741"/>
                    </a:lnTo>
                    <a:lnTo>
                      <a:pt x="95" y="4779"/>
                    </a:lnTo>
                    <a:lnTo>
                      <a:pt x="227" y="4779"/>
                    </a:lnTo>
                    <a:lnTo>
                      <a:pt x="303" y="4741"/>
                    </a:lnTo>
                    <a:lnTo>
                      <a:pt x="511" y="4647"/>
                    </a:lnTo>
                    <a:lnTo>
                      <a:pt x="756" y="4477"/>
                    </a:lnTo>
                    <a:lnTo>
                      <a:pt x="1021" y="4269"/>
                    </a:lnTo>
                    <a:lnTo>
                      <a:pt x="1323" y="4024"/>
                    </a:lnTo>
                    <a:lnTo>
                      <a:pt x="1927" y="3476"/>
                    </a:lnTo>
                    <a:lnTo>
                      <a:pt x="2532" y="2909"/>
                    </a:lnTo>
                    <a:lnTo>
                      <a:pt x="3042" y="2399"/>
                    </a:lnTo>
                    <a:lnTo>
                      <a:pt x="3533" y="1889"/>
                    </a:lnTo>
                    <a:lnTo>
                      <a:pt x="3930" y="2002"/>
                    </a:lnTo>
                    <a:lnTo>
                      <a:pt x="4345" y="2154"/>
                    </a:lnTo>
                    <a:lnTo>
                      <a:pt x="4836" y="2342"/>
                    </a:lnTo>
                    <a:lnTo>
                      <a:pt x="5365" y="2588"/>
                    </a:lnTo>
                    <a:lnTo>
                      <a:pt x="5611" y="2720"/>
                    </a:lnTo>
                    <a:lnTo>
                      <a:pt x="5838" y="2852"/>
                    </a:lnTo>
                    <a:lnTo>
                      <a:pt x="6045" y="3004"/>
                    </a:lnTo>
                    <a:lnTo>
                      <a:pt x="6234" y="3155"/>
                    </a:lnTo>
                    <a:lnTo>
                      <a:pt x="6385" y="3325"/>
                    </a:lnTo>
                    <a:lnTo>
                      <a:pt x="6480" y="3476"/>
                    </a:lnTo>
                    <a:lnTo>
                      <a:pt x="6555" y="3646"/>
                    </a:lnTo>
                    <a:lnTo>
                      <a:pt x="6612" y="3835"/>
                    </a:lnTo>
                    <a:lnTo>
                      <a:pt x="6669" y="4005"/>
                    </a:lnTo>
                    <a:lnTo>
                      <a:pt x="6707" y="4194"/>
                    </a:lnTo>
                    <a:lnTo>
                      <a:pt x="6725" y="4383"/>
                    </a:lnTo>
                    <a:lnTo>
                      <a:pt x="6725" y="4571"/>
                    </a:lnTo>
                    <a:lnTo>
                      <a:pt x="6725" y="4760"/>
                    </a:lnTo>
                    <a:lnTo>
                      <a:pt x="6707" y="4930"/>
                    </a:lnTo>
                    <a:lnTo>
                      <a:pt x="6688" y="5100"/>
                    </a:lnTo>
                    <a:lnTo>
                      <a:pt x="6650" y="5270"/>
                    </a:lnTo>
                    <a:lnTo>
                      <a:pt x="6593" y="5403"/>
                    </a:lnTo>
                    <a:lnTo>
                      <a:pt x="6536" y="5535"/>
                    </a:lnTo>
                    <a:lnTo>
                      <a:pt x="6480" y="5648"/>
                    </a:lnTo>
                    <a:lnTo>
                      <a:pt x="6404" y="5724"/>
                    </a:lnTo>
                    <a:lnTo>
                      <a:pt x="6310" y="5780"/>
                    </a:lnTo>
                    <a:lnTo>
                      <a:pt x="6215" y="5818"/>
                    </a:lnTo>
                    <a:lnTo>
                      <a:pt x="5460" y="9067"/>
                    </a:lnTo>
                    <a:lnTo>
                      <a:pt x="5611" y="9407"/>
                    </a:lnTo>
                    <a:lnTo>
                      <a:pt x="5781" y="9747"/>
                    </a:lnTo>
                    <a:lnTo>
                      <a:pt x="5951" y="10069"/>
                    </a:lnTo>
                    <a:lnTo>
                      <a:pt x="6121" y="10390"/>
                    </a:lnTo>
                    <a:lnTo>
                      <a:pt x="6499" y="10956"/>
                    </a:lnTo>
                    <a:lnTo>
                      <a:pt x="6839" y="11429"/>
                    </a:lnTo>
                    <a:lnTo>
                      <a:pt x="7160" y="11825"/>
                    </a:lnTo>
                    <a:lnTo>
                      <a:pt x="7424" y="12128"/>
                    </a:lnTo>
                    <a:lnTo>
                      <a:pt x="7651" y="12373"/>
                    </a:lnTo>
                    <a:lnTo>
                      <a:pt x="11580" y="10616"/>
                    </a:lnTo>
                    <a:lnTo>
                      <a:pt x="11335" y="9559"/>
                    </a:lnTo>
                    <a:lnTo>
                      <a:pt x="11070" y="8463"/>
                    </a:lnTo>
                    <a:lnTo>
                      <a:pt x="10711" y="7178"/>
                    </a:lnTo>
                    <a:lnTo>
                      <a:pt x="10333" y="5837"/>
                    </a:lnTo>
                    <a:lnTo>
                      <a:pt x="10126" y="5214"/>
                    </a:lnTo>
                    <a:lnTo>
                      <a:pt x="9918" y="4609"/>
                    </a:lnTo>
                    <a:lnTo>
                      <a:pt x="9710" y="4080"/>
                    </a:lnTo>
                    <a:lnTo>
                      <a:pt x="9502" y="3627"/>
                    </a:lnTo>
                    <a:lnTo>
                      <a:pt x="9408" y="3438"/>
                    </a:lnTo>
                    <a:lnTo>
                      <a:pt x="9313" y="3287"/>
                    </a:lnTo>
                    <a:lnTo>
                      <a:pt x="9219" y="3155"/>
                    </a:lnTo>
                    <a:lnTo>
                      <a:pt x="9124" y="3041"/>
                    </a:lnTo>
                    <a:lnTo>
                      <a:pt x="8898" y="2852"/>
                    </a:lnTo>
                    <a:lnTo>
                      <a:pt x="8614" y="2645"/>
                    </a:lnTo>
                    <a:lnTo>
                      <a:pt x="8274" y="2399"/>
                    </a:lnTo>
                    <a:lnTo>
                      <a:pt x="7878" y="2135"/>
                    </a:lnTo>
                    <a:lnTo>
                      <a:pt x="6990" y="1606"/>
                    </a:lnTo>
                    <a:lnTo>
                      <a:pt x="6518" y="1322"/>
                    </a:lnTo>
                    <a:lnTo>
                      <a:pt x="6045" y="1058"/>
                    </a:lnTo>
                    <a:lnTo>
                      <a:pt x="5573" y="812"/>
                    </a:lnTo>
                    <a:lnTo>
                      <a:pt x="5101" y="586"/>
                    </a:lnTo>
                    <a:lnTo>
                      <a:pt x="4647" y="397"/>
                    </a:lnTo>
                    <a:lnTo>
                      <a:pt x="4251" y="227"/>
                    </a:lnTo>
                    <a:lnTo>
                      <a:pt x="3873" y="113"/>
                    </a:lnTo>
                    <a:lnTo>
                      <a:pt x="3552" y="38"/>
                    </a:lnTo>
                    <a:lnTo>
                      <a:pt x="3420" y="19"/>
                    </a:lnTo>
                    <a:lnTo>
                      <a:pt x="3287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0" name="Google Shape;3790;p54"/>
              <p:cNvSpPr/>
              <p:nvPr/>
            </p:nvSpPr>
            <p:spPr>
              <a:xfrm>
                <a:off x="4633600" y="941775"/>
                <a:ext cx="123275" cy="70875"/>
              </a:xfrm>
              <a:custGeom>
                <a:avLst/>
                <a:gdLst/>
                <a:ahLst/>
                <a:cxnLst/>
                <a:rect l="l" t="t" r="r" b="b"/>
                <a:pathLst>
                  <a:path w="4931" h="2835" extrusionOk="0">
                    <a:moveTo>
                      <a:pt x="2456" y="1"/>
                    </a:moveTo>
                    <a:lnTo>
                      <a:pt x="303" y="832"/>
                    </a:lnTo>
                    <a:lnTo>
                      <a:pt x="19" y="2097"/>
                    </a:lnTo>
                    <a:lnTo>
                      <a:pt x="1" y="2192"/>
                    </a:lnTo>
                    <a:lnTo>
                      <a:pt x="19" y="2381"/>
                    </a:lnTo>
                    <a:lnTo>
                      <a:pt x="38" y="2513"/>
                    </a:lnTo>
                    <a:lnTo>
                      <a:pt x="76" y="2626"/>
                    </a:lnTo>
                    <a:lnTo>
                      <a:pt x="133" y="2740"/>
                    </a:lnTo>
                    <a:lnTo>
                      <a:pt x="227" y="2815"/>
                    </a:lnTo>
                    <a:lnTo>
                      <a:pt x="246" y="2834"/>
                    </a:lnTo>
                    <a:lnTo>
                      <a:pt x="284" y="2834"/>
                    </a:lnTo>
                    <a:lnTo>
                      <a:pt x="378" y="2815"/>
                    </a:lnTo>
                    <a:lnTo>
                      <a:pt x="511" y="2759"/>
                    </a:lnTo>
                    <a:lnTo>
                      <a:pt x="643" y="2683"/>
                    </a:lnTo>
                    <a:lnTo>
                      <a:pt x="964" y="2456"/>
                    </a:lnTo>
                    <a:lnTo>
                      <a:pt x="1323" y="2173"/>
                    </a:lnTo>
                    <a:lnTo>
                      <a:pt x="1946" y="1625"/>
                    </a:lnTo>
                    <a:lnTo>
                      <a:pt x="2230" y="1380"/>
                    </a:lnTo>
                    <a:lnTo>
                      <a:pt x="2456" y="1512"/>
                    </a:lnTo>
                    <a:lnTo>
                      <a:pt x="2702" y="1644"/>
                    </a:lnTo>
                    <a:lnTo>
                      <a:pt x="3023" y="1776"/>
                    </a:lnTo>
                    <a:lnTo>
                      <a:pt x="3382" y="1927"/>
                    </a:lnTo>
                    <a:lnTo>
                      <a:pt x="3760" y="2022"/>
                    </a:lnTo>
                    <a:lnTo>
                      <a:pt x="3949" y="2060"/>
                    </a:lnTo>
                    <a:lnTo>
                      <a:pt x="4156" y="2078"/>
                    </a:lnTo>
                    <a:lnTo>
                      <a:pt x="4326" y="2097"/>
                    </a:lnTo>
                    <a:lnTo>
                      <a:pt x="4515" y="2078"/>
                    </a:lnTo>
                    <a:lnTo>
                      <a:pt x="4666" y="2041"/>
                    </a:lnTo>
                    <a:lnTo>
                      <a:pt x="4780" y="1965"/>
                    </a:lnTo>
                    <a:lnTo>
                      <a:pt x="4855" y="1890"/>
                    </a:lnTo>
                    <a:lnTo>
                      <a:pt x="4912" y="1814"/>
                    </a:lnTo>
                    <a:lnTo>
                      <a:pt x="4931" y="1701"/>
                    </a:lnTo>
                    <a:lnTo>
                      <a:pt x="4931" y="1606"/>
                    </a:lnTo>
                    <a:lnTo>
                      <a:pt x="4931" y="1493"/>
                    </a:lnTo>
                    <a:lnTo>
                      <a:pt x="4893" y="1380"/>
                    </a:lnTo>
                    <a:lnTo>
                      <a:pt x="4799" y="1153"/>
                    </a:lnTo>
                    <a:lnTo>
                      <a:pt x="4704" y="964"/>
                    </a:lnTo>
                    <a:lnTo>
                      <a:pt x="4591" y="794"/>
                    </a:lnTo>
                    <a:lnTo>
                      <a:pt x="2456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1" name="Google Shape;3791;p54"/>
              <p:cNvSpPr/>
              <p:nvPr/>
            </p:nvSpPr>
            <p:spPr>
              <a:xfrm>
                <a:off x="4629350" y="937525"/>
                <a:ext cx="132250" cy="79375"/>
              </a:xfrm>
              <a:custGeom>
                <a:avLst/>
                <a:gdLst/>
                <a:ahLst/>
                <a:cxnLst/>
                <a:rect l="l" t="t" r="r" b="b"/>
                <a:pathLst>
                  <a:path w="5290" h="3175" extrusionOk="0">
                    <a:moveTo>
                      <a:pt x="2626" y="359"/>
                    </a:moveTo>
                    <a:lnTo>
                      <a:pt x="4648" y="1096"/>
                    </a:lnTo>
                    <a:lnTo>
                      <a:pt x="4761" y="1285"/>
                    </a:lnTo>
                    <a:lnTo>
                      <a:pt x="4855" y="1512"/>
                    </a:lnTo>
                    <a:lnTo>
                      <a:pt x="4912" y="1625"/>
                    </a:lnTo>
                    <a:lnTo>
                      <a:pt x="4931" y="1720"/>
                    </a:lnTo>
                    <a:lnTo>
                      <a:pt x="4931" y="1833"/>
                    </a:lnTo>
                    <a:lnTo>
                      <a:pt x="4912" y="1908"/>
                    </a:lnTo>
                    <a:lnTo>
                      <a:pt x="4893" y="1946"/>
                    </a:lnTo>
                    <a:lnTo>
                      <a:pt x="4855" y="1984"/>
                    </a:lnTo>
                    <a:lnTo>
                      <a:pt x="4780" y="2041"/>
                    </a:lnTo>
                    <a:lnTo>
                      <a:pt x="4648" y="2078"/>
                    </a:lnTo>
                    <a:lnTo>
                      <a:pt x="4308" y="2078"/>
                    </a:lnTo>
                    <a:lnTo>
                      <a:pt x="4138" y="2060"/>
                    </a:lnTo>
                    <a:lnTo>
                      <a:pt x="3949" y="2022"/>
                    </a:lnTo>
                    <a:lnTo>
                      <a:pt x="3590" y="1927"/>
                    </a:lnTo>
                    <a:lnTo>
                      <a:pt x="3250" y="1795"/>
                    </a:lnTo>
                    <a:lnTo>
                      <a:pt x="2947" y="1644"/>
                    </a:lnTo>
                    <a:lnTo>
                      <a:pt x="2721" y="1531"/>
                    </a:lnTo>
                    <a:lnTo>
                      <a:pt x="2494" y="1398"/>
                    </a:lnTo>
                    <a:lnTo>
                      <a:pt x="2437" y="1380"/>
                    </a:lnTo>
                    <a:lnTo>
                      <a:pt x="2324" y="1380"/>
                    </a:lnTo>
                    <a:lnTo>
                      <a:pt x="2267" y="1417"/>
                    </a:lnTo>
                    <a:lnTo>
                      <a:pt x="1738" y="1908"/>
                    </a:lnTo>
                    <a:lnTo>
                      <a:pt x="1210" y="2343"/>
                    </a:lnTo>
                    <a:lnTo>
                      <a:pt x="964" y="2532"/>
                    </a:lnTo>
                    <a:lnTo>
                      <a:pt x="756" y="2683"/>
                    </a:lnTo>
                    <a:lnTo>
                      <a:pt x="586" y="2777"/>
                    </a:lnTo>
                    <a:lnTo>
                      <a:pt x="473" y="2834"/>
                    </a:lnTo>
                    <a:lnTo>
                      <a:pt x="435" y="2777"/>
                    </a:lnTo>
                    <a:lnTo>
                      <a:pt x="397" y="2721"/>
                    </a:lnTo>
                    <a:lnTo>
                      <a:pt x="359" y="2570"/>
                    </a:lnTo>
                    <a:lnTo>
                      <a:pt x="359" y="2418"/>
                    </a:lnTo>
                    <a:lnTo>
                      <a:pt x="359" y="2286"/>
                    </a:lnTo>
                    <a:lnTo>
                      <a:pt x="624" y="1115"/>
                    </a:lnTo>
                    <a:lnTo>
                      <a:pt x="2626" y="359"/>
                    </a:lnTo>
                    <a:close/>
                    <a:moveTo>
                      <a:pt x="2626" y="1"/>
                    </a:moveTo>
                    <a:lnTo>
                      <a:pt x="2570" y="19"/>
                    </a:lnTo>
                    <a:lnTo>
                      <a:pt x="416" y="832"/>
                    </a:lnTo>
                    <a:lnTo>
                      <a:pt x="341" y="869"/>
                    </a:lnTo>
                    <a:lnTo>
                      <a:pt x="303" y="945"/>
                    </a:lnTo>
                    <a:lnTo>
                      <a:pt x="19" y="2230"/>
                    </a:lnTo>
                    <a:lnTo>
                      <a:pt x="19" y="2248"/>
                    </a:lnTo>
                    <a:lnTo>
                      <a:pt x="1" y="2381"/>
                    </a:lnTo>
                    <a:lnTo>
                      <a:pt x="1" y="2494"/>
                    </a:lnTo>
                    <a:lnTo>
                      <a:pt x="19" y="2626"/>
                    </a:lnTo>
                    <a:lnTo>
                      <a:pt x="57" y="2759"/>
                    </a:lnTo>
                    <a:lnTo>
                      <a:pt x="114" y="2910"/>
                    </a:lnTo>
                    <a:lnTo>
                      <a:pt x="189" y="3023"/>
                    </a:lnTo>
                    <a:lnTo>
                      <a:pt x="284" y="3136"/>
                    </a:lnTo>
                    <a:lnTo>
                      <a:pt x="341" y="3174"/>
                    </a:lnTo>
                    <a:lnTo>
                      <a:pt x="529" y="3174"/>
                    </a:lnTo>
                    <a:lnTo>
                      <a:pt x="643" y="3136"/>
                    </a:lnTo>
                    <a:lnTo>
                      <a:pt x="813" y="3042"/>
                    </a:lnTo>
                    <a:lnTo>
                      <a:pt x="1021" y="2929"/>
                    </a:lnTo>
                    <a:lnTo>
                      <a:pt x="1285" y="2740"/>
                    </a:lnTo>
                    <a:lnTo>
                      <a:pt x="1587" y="2494"/>
                    </a:lnTo>
                    <a:lnTo>
                      <a:pt x="1965" y="2173"/>
                    </a:lnTo>
                    <a:lnTo>
                      <a:pt x="2419" y="1757"/>
                    </a:lnTo>
                    <a:lnTo>
                      <a:pt x="2815" y="1965"/>
                    </a:lnTo>
                    <a:lnTo>
                      <a:pt x="3080" y="2097"/>
                    </a:lnTo>
                    <a:lnTo>
                      <a:pt x="3382" y="2211"/>
                    </a:lnTo>
                    <a:lnTo>
                      <a:pt x="3722" y="2324"/>
                    </a:lnTo>
                    <a:lnTo>
                      <a:pt x="4062" y="2400"/>
                    </a:lnTo>
                    <a:lnTo>
                      <a:pt x="4232" y="2418"/>
                    </a:lnTo>
                    <a:lnTo>
                      <a:pt x="4383" y="2437"/>
                    </a:lnTo>
                    <a:lnTo>
                      <a:pt x="4553" y="2437"/>
                    </a:lnTo>
                    <a:lnTo>
                      <a:pt x="4704" y="2418"/>
                    </a:lnTo>
                    <a:lnTo>
                      <a:pt x="4818" y="2381"/>
                    </a:lnTo>
                    <a:lnTo>
                      <a:pt x="4931" y="2343"/>
                    </a:lnTo>
                    <a:lnTo>
                      <a:pt x="5006" y="2305"/>
                    </a:lnTo>
                    <a:lnTo>
                      <a:pt x="5082" y="2267"/>
                    </a:lnTo>
                    <a:lnTo>
                      <a:pt x="5176" y="2154"/>
                    </a:lnTo>
                    <a:lnTo>
                      <a:pt x="5233" y="2041"/>
                    </a:lnTo>
                    <a:lnTo>
                      <a:pt x="5271" y="1946"/>
                    </a:lnTo>
                    <a:lnTo>
                      <a:pt x="5290" y="1871"/>
                    </a:lnTo>
                    <a:lnTo>
                      <a:pt x="5271" y="1682"/>
                    </a:lnTo>
                    <a:lnTo>
                      <a:pt x="5233" y="1493"/>
                    </a:lnTo>
                    <a:lnTo>
                      <a:pt x="5158" y="1304"/>
                    </a:lnTo>
                    <a:lnTo>
                      <a:pt x="5082" y="1134"/>
                    </a:lnTo>
                    <a:lnTo>
                      <a:pt x="5006" y="1002"/>
                    </a:lnTo>
                    <a:lnTo>
                      <a:pt x="4893" y="851"/>
                    </a:lnTo>
                    <a:lnTo>
                      <a:pt x="4855" y="813"/>
                    </a:lnTo>
                    <a:lnTo>
                      <a:pt x="4818" y="794"/>
                    </a:lnTo>
                    <a:lnTo>
                      <a:pt x="2683" y="19"/>
                    </a:lnTo>
                    <a:lnTo>
                      <a:pt x="2626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2" name="Google Shape;3792;p54"/>
              <p:cNvSpPr/>
              <p:nvPr/>
            </p:nvSpPr>
            <p:spPr>
              <a:xfrm>
                <a:off x="4608575" y="923350"/>
                <a:ext cx="154450" cy="85050"/>
              </a:xfrm>
              <a:custGeom>
                <a:avLst/>
                <a:gdLst/>
                <a:ahLst/>
                <a:cxnLst/>
                <a:rect l="l" t="t" r="r" b="b"/>
                <a:pathLst>
                  <a:path w="6178" h="3402" extrusionOk="0">
                    <a:moveTo>
                      <a:pt x="2513" y="1"/>
                    </a:moveTo>
                    <a:lnTo>
                      <a:pt x="473" y="1266"/>
                    </a:lnTo>
                    <a:lnTo>
                      <a:pt x="0" y="2627"/>
                    </a:lnTo>
                    <a:lnTo>
                      <a:pt x="492" y="3004"/>
                    </a:lnTo>
                    <a:lnTo>
                      <a:pt x="492" y="3042"/>
                    </a:lnTo>
                    <a:lnTo>
                      <a:pt x="492" y="3155"/>
                    </a:lnTo>
                    <a:lnTo>
                      <a:pt x="529" y="3231"/>
                    </a:lnTo>
                    <a:lnTo>
                      <a:pt x="567" y="3307"/>
                    </a:lnTo>
                    <a:lnTo>
                      <a:pt x="624" y="3363"/>
                    </a:lnTo>
                    <a:lnTo>
                      <a:pt x="718" y="3401"/>
                    </a:lnTo>
                    <a:lnTo>
                      <a:pt x="794" y="3401"/>
                    </a:lnTo>
                    <a:lnTo>
                      <a:pt x="907" y="3344"/>
                    </a:lnTo>
                    <a:lnTo>
                      <a:pt x="1039" y="3269"/>
                    </a:lnTo>
                    <a:lnTo>
                      <a:pt x="1228" y="3137"/>
                    </a:lnTo>
                    <a:lnTo>
                      <a:pt x="1625" y="2834"/>
                    </a:lnTo>
                    <a:lnTo>
                      <a:pt x="2059" y="2475"/>
                    </a:lnTo>
                    <a:lnTo>
                      <a:pt x="2853" y="1795"/>
                    </a:lnTo>
                    <a:lnTo>
                      <a:pt x="3212" y="1474"/>
                    </a:lnTo>
                    <a:lnTo>
                      <a:pt x="4118" y="1833"/>
                    </a:lnTo>
                    <a:lnTo>
                      <a:pt x="4836" y="2098"/>
                    </a:lnTo>
                    <a:lnTo>
                      <a:pt x="5157" y="2192"/>
                    </a:lnTo>
                    <a:lnTo>
                      <a:pt x="5384" y="2249"/>
                    </a:lnTo>
                    <a:lnTo>
                      <a:pt x="5479" y="2249"/>
                    </a:lnTo>
                    <a:lnTo>
                      <a:pt x="5554" y="2211"/>
                    </a:lnTo>
                    <a:lnTo>
                      <a:pt x="5630" y="2154"/>
                    </a:lnTo>
                    <a:lnTo>
                      <a:pt x="5705" y="2079"/>
                    </a:lnTo>
                    <a:lnTo>
                      <a:pt x="5781" y="1965"/>
                    </a:lnTo>
                    <a:lnTo>
                      <a:pt x="5837" y="1852"/>
                    </a:lnTo>
                    <a:lnTo>
                      <a:pt x="5951" y="1606"/>
                    </a:lnTo>
                    <a:lnTo>
                      <a:pt x="6045" y="1361"/>
                    </a:lnTo>
                    <a:lnTo>
                      <a:pt x="6121" y="1134"/>
                    </a:lnTo>
                    <a:lnTo>
                      <a:pt x="6178" y="908"/>
                    </a:lnTo>
                    <a:lnTo>
                      <a:pt x="2513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3" name="Google Shape;3793;p54"/>
              <p:cNvSpPr/>
              <p:nvPr/>
            </p:nvSpPr>
            <p:spPr>
              <a:xfrm>
                <a:off x="4604325" y="915325"/>
                <a:ext cx="180900" cy="110075"/>
              </a:xfrm>
              <a:custGeom>
                <a:avLst/>
                <a:gdLst/>
                <a:ahLst/>
                <a:cxnLst/>
                <a:rect l="l" t="t" r="r" b="b"/>
                <a:pathLst>
                  <a:path w="7236" h="4403" extrusionOk="0">
                    <a:moveTo>
                      <a:pt x="3401" y="1"/>
                    </a:moveTo>
                    <a:lnTo>
                      <a:pt x="2003" y="360"/>
                    </a:lnTo>
                    <a:lnTo>
                      <a:pt x="492" y="2079"/>
                    </a:lnTo>
                    <a:lnTo>
                      <a:pt x="170" y="2853"/>
                    </a:lnTo>
                    <a:lnTo>
                      <a:pt x="114" y="2948"/>
                    </a:lnTo>
                    <a:lnTo>
                      <a:pt x="57" y="3042"/>
                    </a:lnTo>
                    <a:lnTo>
                      <a:pt x="19" y="3174"/>
                    </a:lnTo>
                    <a:lnTo>
                      <a:pt x="0" y="3306"/>
                    </a:lnTo>
                    <a:lnTo>
                      <a:pt x="19" y="3439"/>
                    </a:lnTo>
                    <a:lnTo>
                      <a:pt x="57" y="3514"/>
                    </a:lnTo>
                    <a:lnTo>
                      <a:pt x="95" y="3571"/>
                    </a:lnTo>
                    <a:lnTo>
                      <a:pt x="152" y="3628"/>
                    </a:lnTo>
                    <a:lnTo>
                      <a:pt x="227" y="3665"/>
                    </a:lnTo>
                    <a:lnTo>
                      <a:pt x="265" y="3684"/>
                    </a:lnTo>
                    <a:lnTo>
                      <a:pt x="322" y="3684"/>
                    </a:lnTo>
                    <a:lnTo>
                      <a:pt x="473" y="3628"/>
                    </a:lnTo>
                    <a:lnTo>
                      <a:pt x="662" y="3514"/>
                    </a:lnTo>
                    <a:lnTo>
                      <a:pt x="888" y="3363"/>
                    </a:lnTo>
                    <a:lnTo>
                      <a:pt x="1134" y="3174"/>
                    </a:lnTo>
                    <a:lnTo>
                      <a:pt x="1398" y="2948"/>
                    </a:lnTo>
                    <a:lnTo>
                      <a:pt x="1946" y="2456"/>
                    </a:lnTo>
                    <a:lnTo>
                      <a:pt x="2475" y="1965"/>
                    </a:lnTo>
                    <a:lnTo>
                      <a:pt x="2928" y="1512"/>
                    </a:lnTo>
                    <a:lnTo>
                      <a:pt x="3344" y="1077"/>
                    </a:lnTo>
                    <a:lnTo>
                      <a:pt x="5384" y="1927"/>
                    </a:lnTo>
                    <a:lnTo>
                      <a:pt x="5403" y="2192"/>
                    </a:lnTo>
                    <a:lnTo>
                      <a:pt x="5441" y="2456"/>
                    </a:lnTo>
                    <a:lnTo>
                      <a:pt x="5497" y="2796"/>
                    </a:lnTo>
                    <a:lnTo>
                      <a:pt x="5573" y="3155"/>
                    </a:lnTo>
                    <a:lnTo>
                      <a:pt x="5705" y="3533"/>
                    </a:lnTo>
                    <a:lnTo>
                      <a:pt x="5800" y="3722"/>
                    </a:lnTo>
                    <a:lnTo>
                      <a:pt x="5875" y="3911"/>
                    </a:lnTo>
                    <a:lnTo>
                      <a:pt x="5989" y="4062"/>
                    </a:lnTo>
                    <a:lnTo>
                      <a:pt x="6102" y="4213"/>
                    </a:lnTo>
                    <a:lnTo>
                      <a:pt x="6234" y="4327"/>
                    </a:lnTo>
                    <a:lnTo>
                      <a:pt x="6348" y="4383"/>
                    </a:lnTo>
                    <a:lnTo>
                      <a:pt x="6461" y="4402"/>
                    </a:lnTo>
                    <a:lnTo>
                      <a:pt x="6574" y="4364"/>
                    </a:lnTo>
                    <a:lnTo>
                      <a:pt x="6669" y="4308"/>
                    </a:lnTo>
                    <a:lnTo>
                      <a:pt x="6763" y="4213"/>
                    </a:lnTo>
                    <a:lnTo>
                      <a:pt x="6839" y="4081"/>
                    </a:lnTo>
                    <a:lnTo>
                      <a:pt x="6933" y="3949"/>
                    </a:lnTo>
                    <a:lnTo>
                      <a:pt x="7065" y="3665"/>
                    </a:lnTo>
                    <a:lnTo>
                      <a:pt x="7160" y="3401"/>
                    </a:lnTo>
                    <a:lnTo>
                      <a:pt x="7235" y="3136"/>
                    </a:lnTo>
                    <a:lnTo>
                      <a:pt x="6102" y="719"/>
                    </a:lnTo>
                    <a:lnTo>
                      <a:pt x="3401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4" name="Google Shape;3794;p54"/>
              <p:cNvSpPr/>
              <p:nvPr/>
            </p:nvSpPr>
            <p:spPr>
              <a:xfrm>
                <a:off x="4620375" y="939425"/>
                <a:ext cx="138400" cy="83125"/>
              </a:xfrm>
              <a:custGeom>
                <a:avLst/>
                <a:gdLst/>
                <a:ahLst/>
                <a:cxnLst/>
                <a:rect l="l" t="t" r="r" b="b"/>
                <a:pathLst>
                  <a:path w="5536" h="3325" extrusionOk="0">
                    <a:moveTo>
                      <a:pt x="2683" y="0"/>
                    </a:moveTo>
                    <a:lnTo>
                      <a:pt x="2626" y="38"/>
                    </a:lnTo>
                    <a:lnTo>
                      <a:pt x="2343" y="321"/>
                    </a:lnTo>
                    <a:lnTo>
                      <a:pt x="1663" y="1001"/>
                    </a:lnTo>
                    <a:lnTo>
                      <a:pt x="1247" y="1398"/>
                    </a:lnTo>
                    <a:lnTo>
                      <a:pt x="832" y="1776"/>
                    </a:lnTo>
                    <a:lnTo>
                      <a:pt x="416" y="2135"/>
                    </a:lnTo>
                    <a:lnTo>
                      <a:pt x="38" y="2399"/>
                    </a:lnTo>
                    <a:lnTo>
                      <a:pt x="20" y="2437"/>
                    </a:lnTo>
                    <a:lnTo>
                      <a:pt x="1" y="2475"/>
                    </a:lnTo>
                    <a:lnTo>
                      <a:pt x="1" y="2531"/>
                    </a:lnTo>
                    <a:lnTo>
                      <a:pt x="20" y="2569"/>
                    </a:lnTo>
                    <a:lnTo>
                      <a:pt x="38" y="2607"/>
                    </a:lnTo>
                    <a:lnTo>
                      <a:pt x="133" y="2607"/>
                    </a:lnTo>
                    <a:lnTo>
                      <a:pt x="171" y="2588"/>
                    </a:lnTo>
                    <a:lnTo>
                      <a:pt x="511" y="2342"/>
                    </a:lnTo>
                    <a:lnTo>
                      <a:pt x="888" y="2040"/>
                    </a:lnTo>
                    <a:lnTo>
                      <a:pt x="1266" y="1681"/>
                    </a:lnTo>
                    <a:lnTo>
                      <a:pt x="1663" y="1322"/>
                    </a:lnTo>
                    <a:lnTo>
                      <a:pt x="2324" y="661"/>
                    </a:lnTo>
                    <a:lnTo>
                      <a:pt x="2740" y="246"/>
                    </a:lnTo>
                    <a:lnTo>
                      <a:pt x="4629" y="1039"/>
                    </a:lnTo>
                    <a:lnTo>
                      <a:pt x="4685" y="1474"/>
                    </a:lnTo>
                    <a:lnTo>
                      <a:pt x="4742" y="1776"/>
                    </a:lnTo>
                    <a:lnTo>
                      <a:pt x="4818" y="2116"/>
                    </a:lnTo>
                    <a:lnTo>
                      <a:pt x="4912" y="2456"/>
                    </a:lnTo>
                    <a:lnTo>
                      <a:pt x="5025" y="2777"/>
                    </a:lnTo>
                    <a:lnTo>
                      <a:pt x="5101" y="2928"/>
                    </a:lnTo>
                    <a:lnTo>
                      <a:pt x="5177" y="3060"/>
                    </a:lnTo>
                    <a:lnTo>
                      <a:pt x="5252" y="3193"/>
                    </a:lnTo>
                    <a:lnTo>
                      <a:pt x="5347" y="3287"/>
                    </a:lnTo>
                    <a:lnTo>
                      <a:pt x="5384" y="3306"/>
                    </a:lnTo>
                    <a:lnTo>
                      <a:pt x="5422" y="3325"/>
                    </a:lnTo>
                    <a:lnTo>
                      <a:pt x="5460" y="3306"/>
                    </a:lnTo>
                    <a:lnTo>
                      <a:pt x="5498" y="3287"/>
                    </a:lnTo>
                    <a:lnTo>
                      <a:pt x="5535" y="3249"/>
                    </a:lnTo>
                    <a:lnTo>
                      <a:pt x="5535" y="3211"/>
                    </a:lnTo>
                    <a:lnTo>
                      <a:pt x="5535" y="3155"/>
                    </a:lnTo>
                    <a:lnTo>
                      <a:pt x="5498" y="3117"/>
                    </a:lnTo>
                    <a:lnTo>
                      <a:pt x="5422" y="3023"/>
                    </a:lnTo>
                    <a:lnTo>
                      <a:pt x="5347" y="2890"/>
                    </a:lnTo>
                    <a:lnTo>
                      <a:pt x="5271" y="2739"/>
                    </a:lnTo>
                    <a:lnTo>
                      <a:pt x="5195" y="2588"/>
                    </a:lnTo>
                    <a:lnTo>
                      <a:pt x="5082" y="2229"/>
                    </a:lnTo>
                    <a:lnTo>
                      <a:pt x="5007" y="1870"/>
                    </a:lnTo>
                    <a:lnTo>
                      <a:pt x="4931" y="1530"/>
                    </a:lnTo>
                    <a:lnTo>
                      <a:pt x="4893" y="1228"/>
                    </a:lnTo>
                    <a:lnTo>
                      <a:pt x="4855" y="963"/>
                    </a:lnTo>
                    <a:lnTo>
                      <a:pt x="4837" y="907"/>
                    </a:lnTo>
                    <a:lnTo>
                      <a:pt x="4780" y="869"/>
                    </a:lnTo>
                    <a:lnTo>
                      <a:pt x="2759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5" name="Google Shape;3795;p54"/>
              <p:cNvSpPr/>
              <p:nvPr/>
            </p:nvSpPr>
            <p:spPr>
              <a:xfrm>
                <a:off x="4633600" y="957350"/>
                <a:ext cx="110050" cy="49150"/>
              </a:xfrm>
              <a:custGeom>
                <a:avLst/>
                <a:gdLst/>
                <a:ahLst/>
                <a:cxnLst/>
                <a:rect l="l" t="t" r="r" b="b"/>
                <a:pathLst>
                  <a:path w="4402" h="1966" extrusionOk="0">
                    <a:moveTo>
                      <a:pt x="2192" y="1"/>
                    </a:moveTo>
                    <a:lnTo>
                      <a:pt x="2135" y="20"/>
                    </a:lnTo>
                    <a:lnTo>
                      <a:pt x="1342" y="719"/>
                    </a:lnTo>
                    <a:lnTo>
                      <a:pt x="681" y="1285"/>
                    </a:lnTo>
                    <a:lnTo>
                      <a:pt x="341" y="1550"/>
                    </a:lnTo>
                    <a:lnTo>
                      <a:pt x="57" y="1758"/>
                    </a:lnTo>
                    <a:lnTo>
                      <a:pt x="19" y="1795"/>
                    </a:lnTo>
                    <a:lnTo>
                      <a:pt x="1" y="1833"/>
                    </a:lnTo>
                    <a:lnTo>
                      <a:pt x="1" y="1871"/>
                    </a:lnTo>
                    <a:lnTo>
                      <a:pt x="19" y="1928"/>
                    </a:lnTo>
                    <a:lnTo>
                      <a:pt x="57" y="1966"/>
                    </a:lnTo>
                    <a:lnTo>
                      <a:pt x="114" y="1966"/>
                    </a:lnTo>
                    <a:lnTo>
                      <a:pt x="189" y="1947"/>
                    </a:lnTo>
                    <a:lnTo>
                      <a:pt x="454" y="1758"/>
                    </a:lnTo>
                    <a:lnTo>
                      <a:pt x="737" y="1531"/>
                    </a:lnTo>
                    <a:lnTo>
                      <a:pt x="1342" y="1021"/>
                    </a:lnTo>
                    <a:lnTo>
                      <a:pt x="1890" y="549"/>
                    </a:lnTo>
                    <a:lnTo>
                      <a:pt x="2230" y="246"/>
                    </a:lnTo>
                    <a:lnTo>
                      <a:pt x="3155" y="624"/>
                    </a:lnTo>
                    <a:lnTo>
                      <a:pt x="3760" y="832"/>
                    </a:lnTo>
                    <a:lnTo>
                      <a:pt x="4024" y="927"/>
                    </a:lnTo>
                    <a:lnTo>
                      <a:pt x="4251" y="983"/>
                    </a:lnTo>
                    <a:lnTo>
                      <a:pt x="4308" y="983"/>
                    </a:lnTo>
                    <a:lnTo>
                      <a:pt x="4345" y="964"/>
                    </a:lnTo>
                    <a:lnTo>
                      <a:pt x="4364" y="945"/>
                    </a:lnTo>
                    <a:lnTo>
                      <a:pt x="4383" y="889"/>
                    </a:lnTo>
                    <a:lnTo>
                      <a:pt x="4402" y="851"/>
                    </a:lnTo>
                    <a:lnTo>
                      <a:pt x="4383" y="813"/>
                    </a:lnTo>
                    <a:lnTo>
                      <a:pt x="4345" y="775"/>
                    </a:lnTo>
                    <a:lnTo>
                      <a:pt x="4308" y="757"/>
                    </a:lnTo>
                    <a:lnTo>
                      <a:pt x="4062" y="681"/>
                    </a:lnTo>
                    <a:lnTo>
                      <a:pt x="3741" y="587"/>
                    </a:lnTo>
                    <a:lnTo>
                      <a:pt x="3080" y="341"/>
                    </a:lnTo>
                    <a:lnTo>
                      <a:pt x="2249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6" name="Google Shape;3796;p54"/>
              <p:cNvSpPr/>
              <p:nvPr/>
            </p:nvSpPr>
            <p:spPr>
              <a:xfrm>
                <a:off x="4605750" y="923825"/>
                <a:ext cx="160575" cy="97325"/>
              </a:xfrm>
              <a:custGeom>
                <a:avLst/>
                <a:gdLst/>
                <a:ahLst/>
                <a:cxnLst/>
                <a:rect l="l" t="t" r="r" b="b"/>
                <a:pathLst>
                  <a:path w="6423" h="3893" extrusionOk="0">
                    <a:moveTo>
                      <a:pt x="3079" y="1"/>
                    </a:moveTo>
                    <a:lnTo>
                      <a:pt x="3022" y="20"/>
                    </a:lnTo>
                    <a:lnTo>
                      <a:pt x="2682" y="379"/>
                    </a:lnTo>
                    <a:lnTo>
                      <a:pt x="1889" y="1191"/>
                    </a:lnTo>
                    <a:lnTo>
                      <a:pt x="1417" y="1644"/>
                    </a:lnTo>
                    <a:lnTo>
                      <a:pt x="907" y="2098"/>
                    </a:lnTo>
                    <a:lnTo>
                      <a:pt x="453" y="2475"/>
                    </a:lnTo>
                    <a:lnTo>
                      <a:pt x="246" y="2626"/>
                    </a:lnTo>
                    <a:lnTo>
                      <a:pt x="57" y="2759"/>
                    </a:lnTo>
                    <a:lnTo>
                      <a:pt x="19" y="2796"/>
                    </a:lnTo>
                    <a:lnTo>
                      <a:pt x="0" y="2834"/>
                    </a:lnTo>
                    <a:lnTo>
                      <a:pt x="0" y="2872"/>
                    </a:lnTo>
                    <a:lnTo>
                      <a:pt x="0" y="2929"/>
                    </a:lnTo>
                    <a:lnTo>
                      <a:pt x="38" y="2948"/>
                    </a:lnTo>
                    <a:lnTo>
                      <a:pt x="76" y="2966"/>
                    </a:lnTo>
                    <a:lnTo>
                      <a:pt x="132" y="2985"/>
                    </a:lnTo>
                    <a:lnTo>
                      <a:pt x="170" y="2966"/>
                    </a:lnTo>
                    <a:lnTo>
                      <a:pt x="340" y="2834"/>
                    </a:lnTo>
                    <a:lnTo>
                      <a:pt x="548" y="2702"/>
                    </a:lnTo>
                    <a:lnTo>
                      <a:pt x="982" y="2343"/>
                    </a:lnTo>
                    <a:lnTo>
                      <a:pt x="1436" y="1946"/>
                    </a:lnTo>
                    <a:lnTo>
                      <a:pt x="1889" y="1512"/>
                    </a:lnTo>
                    <a:lnTo>
                      <a:pt x="2682" y="737"/>
                    </a:lnTo>
                    <a:lnTo>
                      <a:pt x="3155" y="246"/>
                    </a:lnTo>
                    <a:lnTo>
                      <a:pt x="3703" y="416"/>
                    </a:lnTo>
                    <a:lnTo>
                      <a:pt x="4118" y="567"/>
                    </a:lnTo>
                    <a:lnTo>
                      <a:pt x="4571" y="756"/>
                    </a:lnTo>
                    <a:lnTo>
                      <a:pt x="5025" y="983"/>
                    </a:lnTo>
                    <a:lnTo>
                      <a:pt x="5233" y="1096"/>
                    </a:lnTo>
                    <a:lnTo>
                      <a:pt x="5422" y="1229"/>
                    </a:lnTo>
                    <a:lnTo>
                      <a:pt x="5592" y="1342"/>
                    </a:lnTo>
                    <a:lnTo>
                      <a:pt x="5743" y="1474"/>
                    </a:lnTo>
                    <a:lnTo>
                      <a:pt x="5875" y="1625"/>
                    </a:lnTo>
                    <a:lnTo>
                      <a:pt x="5969" y="1758"/>
                    </a:lnTo>
                    <a:lnTo>
                      <a:pt x="6064" y="2003"/>
                    </a:lnTo>
                    <a:lnTo>
                      <a:pt x="6139" y="2286"/>
                    </a:lnTo>
                    <a:lnTo>
                      <a:pt x="6177" y="2551"/>
                    </a:lnTo>
                    <a:lnTo>
                      <a:pt x="6196" y="2815"/>
                    </a:lnTo>
                    <a:lnTo>
                      <a:pt x="6177" y="3080"/>
                    </a:lnTo>
                    <a:lnTo>
                      <a:pt x="6158" y="3325"/>
                    </a:lnTo>
                    <a:lnTo>
                      <a:pt x="6102" y="3533"/>
                    </a:lnTo>
                    <a:lnTo>
                      <a:pt x="6007" y="3722"/>
                    </a:lnTo>
                    <a:lnTo>
                      <a:pt x="6007" y="3760"/>
                    </a:lnTo>
                    <a:lnTo>
                      <a:pt x="6007" y="3817"/>
                    </a:lnTo>
                    <a:lnTo>
                      <a:pt x="6026" y="3854"/>
                    </a:lnTo>
                    <a:lnTo>
                      <a:pt x="6064" y="3873"/>
                    </a:lnTo>
                    <a:lnTo>
                      <a:pt x="6120" y="3892"/>
                    </a:lnTo>
                    <a:lnTo>
                      <a:pt x="6177" y="3873"/>
                    </a:lnTo>
                    <a:lnTo>
                      <a:pt x="6215" y="3835"/>
                    </a:lnTo>
                    <a:lnTo>
                      <a:pt x="6309" y="3628"/>
                    </a:lnTo>
                    <a:lnTo>
                      <a:pt x="6366" y="3401"/>
                    </a:lnTo>
                    <a:lnTo>
                      <a:pt x="6423" y="3136"/>
                    </a:lnTo>
                    <a:lnTo>
                      <a:pt x="6423" y="2853"/>
                    </a:lnTo>
                    <a:lnTo>
                      <a:pt x="6423" y="2551"/>
                    </a:lnTo>
                    <a:lnTo>
                      <a:pt x="6366" y="2249"/>
                    </a:lnTo>
                    <a:lnTo>
                      <a:pt x="6291" y="1946"/>
                    </a:lnTo>
                    <a:lnTo>
                      <a:pt x="6177" y="1644"/>
                    </a:lnTo>
                    <a:lnTo>
                      <a:pt x="6064" y="1474"/>
                    </a:lnTo>
                    <a:lnTo>
                      <a:pt x="5913" y="1323"/>
                    </a:lnTo>
                    <a:lnTo>
                      <a:pt x="5724" y="1153"/>
                    </a:lnTo>
                    <a:lnTo>
                      <a:pt x="5516" y="1021"/>
                    </a:lnTo>
                    <a:lnTo>
                      <a:pt x="5289" y="870"/>
                    </a:lnTo>
                    <a:lnTo>
                      <a:pt x="5044" y="737"/>
                    </a:lnTo>
                    <a:lnTo>
                      <a:pt x="4534" y="492"/>
                    </a:lnTo>
                    <a:lnTo>
                      <a:pt x="4024" y="284"/>
                    </a:lnTo>
                    <a:lnTo>
                      <a:pt x="3608" y="133"/>
                    </a:lnTo>
                    <a:lnTo>
                      <a:pt x="3155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7" name="Google Shape;3797;p54"/>
              <p:cNvSpPr/>
              <p:nvPr/>
            </p:nvSpPr>
            <p:spPr>
              <a:xfrm>
                <a:off x="4591100" y="875200"/>
                <a:ext cx="298025" cy="273925"/>
              </a:xfrm>
              <a:custGeom>
                <a:avLst/>
                <a:gdLst/>
                <a:ahLst/>
                <a:cxnLst/>
                <a:rect l="l" t="t" r="r" b="b"/>
                <a:pathLst>
                  <a:path w="11921" h="10957" extrusionOk="0">
                    <a:moveTo>
                      <a:pt x="3420" y="0"/>
                    </a:moveTo>
                    <a:lnTo>
                      <a:pt x="3306" y="19"/>
                    </a:lnTo>
                    <a:lnTo>
                      <a:pt x="3193" y="57"/>
                    </a:lnTo>
                    <a:lnTo>
                      <a:pt x="3042" y="151"/>
                    </a:lnTo>
                    <a:lnTo>
                      <a:pt x="2853" y="321"/>
                    </a:lnTo>
                    <a:lnTo>
                      <a:pt x="2645" y="529"/>
                    </a:lnTo>
                    <a:lnTo>
                      <a:pt x="2418" y="775"/>
                    </a:lnTo>
                    <a:lnTo>
                      <a:pt x="2173" y="1058"/>
                    </a:lnTo>
                    <a:lnTo>
                      <a:pt x="1908" y="1379"/>
                    </a:lnTo>
                    <a:lnTo>
                      <a:pt x="1398" y="2078"/>
                    </a:lnTo>
                    <a:lnTo>
                      <a:pt x="907" y="2815"/>
                    </a:lnTo>
                    <a:lnTo>
                      <a:pt x="699" y="3174"/>
                    </a:lnTo>
                    <a:lnTo>
                      <a:pt x="492" y="3514"/>
                    </a:lnTo>
                    <a:lnTo>
                      <a:pt x="322" y="3835"/>
                    </a:lnTo>
                    <a:lnTo>
                      <a:pt x="189" y="4137"/>
                    </a:lnTo>
                    <a:lnTo>
                      <a:pt x="76" y="4401"/>
                    </a:lnTo>
                    <a:lnTo>
                      <a:pt x="19" y="4628"/>
                    </a:lnTo>
                    <a:lnTo>
                      <a:pt x="0" y="4760"/>
                    </a:lnTo>
                    <a:lnTo>
                      <a:pt x="0" y="4874"/>
                    </a:lnTo>
                    <a:lnTo>
                      <a:pt x="38" y="4968"/>
                    </a:lnTo>
                    <a:lnTo>
                      <a:pt x="76" y="5044"/>
                    </a:lnTo>
                    <a:lnTo>
                      <a:pt x="114" y="5063"/>
                    </a:lnTo>
                    <a:lnTo>
                      <a:pt x="170" y="5100"/>
                    </a:lnTo>
                    <a:lnTo>
                      <a:pt x="227" y="5119"/>
                    </a:lnTo>
                    <a:lnTo>
                      <a:pt x="303" y="5138"/>
                    </a:lnTo>
                    <a:lnTo>
                      <a:pt x="322" y="5138"/>
                    </a:lnTo>
                    <a:lnTo>
                      <a:pt x="454" y="5100"/>
                    </a:lnTo>
                    <a:lnTo>
                      <a:pt x="624" y="5044"/>
                    </a:lnTo>
                    <a:lnTo>
                      <a:pt x="832" y="4911"/>
                    </a:lnTo>
                    <a:lnTo>
                      <a:pt x="1058" y="4779"/>
                    </a:lnTo>
                    <a:lnTo>
                      <a:pt x="1285" y="4590"/>
                    </a:lnTo>
                    <a:lnTo>
                      <a:pt x="1531" y="4383"/>
                    </a:lnTo>
                    <a:lnTo>
                      <a:pt x="2059" y="3929"/>
                    </a:lnTo>
                    <a:lnTo>
                      <a:pt x="2588" y="3438"/>
                    </a:lnTo>
                    <a:lnTo>
                      <a:pt x="3061" y="2966"/>
                    </a:lnTo>
                    <a:lnTo>
                      <a:pt x="3760" y="2248"/>
                    </a:lnTo>
                    <a:lnTo>
                      <a:pt x="4081" y="2342"/>
                    </a:lnTo>
                    <a:lnTo>
                      <a:pt x="4459" y="2494"/>
                    </a:lnTo>
                    <a:lnTo>
                      <a:pt x="4874" y="2645"/>
                    </a:lnTo>
                    <a:lnTo>
                      <a:pt x="5290" y="2834"/>
                    </a:lnTo>
                    <a:lnTo>
                      <a:pt x="5686" y="3041"/>
                    </a:lnTo>
                    <a:lnTo>
                      <a:pt x="6045" y="3268"/>
                    </a:lnTo>
                    <a:lnTo>
                      <a:pt x="6196" y="3381"/>
                    </a:lnTo>
                    <a:lnTo>
                      <a:pt x="6310" y="3495"/>
                    </a:lnTo>
                    <a:lnTo>
                      <a:pt x="6423" y="3608"/>
                    </a:lnTo>
                    <a:lnTo>
                      <a:pt x="6499" y="3721"/>
                    </a:lnTo>
                    <a:lnTo>
                      <a:pt x="6593" y="3967"/>
                    </a:lnTo>
                    <a:lnTo>
                      <a:pt x="6669" y="4213"/>
                    </a:lnTo>
                    <a:lnTo>
                      <a:pt x="6706" y="4477"/>
                    </a:lnTo>
                    <a:lnTo>
                      <a:pt x="6725" y="4741"/>
                    </a:lnTo>
                    <a:lnTo>
                      <a:pt x="6725" y="4987"/>
                    </a:lnTo>
                    <a:lnTo>
                      <a:pt x="6688" y="5214"/>
                    </a:lnTo>
                    <a:lnTo>
                      <a:pt x="6650" y="5422"/>
                    </a:lnTo>
                    <a:lnTo>
                      <a:pt x="6574" y="5592"/>
                    </a:lnTo>
                    <a:lnTo>
                      <a:pt x="6518" y="5686"/>
                    </a:lnTo>
                    <a:lnTo>
                      <a:pt x="6480" y="5762"/>
                    </a:lnTo>
                    <a:lnTo>
                      <a:pt x="6423" y="5799"/>
                    </a:lnTo>
                    <a:lnTo>
                      <a:pt x="6348" y="5818"/>
                    </a:lnTo>
                    <a:lnTo>
                      <a:pt x="6291" y="5856"/>
                    </a:lnTo>
                    <a:lnTo>
                      <a:pt x="6253" y="5894"/>
                    </a:lnTo>
                    <a:lnTo>
                      <a:pt x="6215" y="5969"/>
                    </a:lnTo>
                    <a:lnTo>
                      <a:pt x="6215" y="6026"/>
                    </a:lnTo>
                    <a:lnTo>
                      <a:pt x="6253" y="6102"/>
                    </a:lnTo>
                    <a:lnTo>
                      <a:pt x="6310" y="6139"/>
                    </a:lnTo>
                    <a:lnTo>
                      <a:pt x="6366" y="6158"/>
                    </a:lnTo>
                    <a:lnTo>
                      <a:pt x="6442" y="6158"/>
                    </a:lnTo>
                    <a:lnTo>
                      <a:pt x="6536" y="6120"/>
                    </a:lnTo>
                    <a:lnTo>
                      <a:pt x="6650" y="6045"/>
                    </a:lnTo>
                    <a:lnTo>
                      <a:pt x="6782" y="5932"/>
                    </a:lnTo>
                    <a:lnTo>
                      <a:pt x="6839" y="5837"/>
                    </a:lnTo>
                    <a:lnTo>
                      <a:pt x="6895" y="5743"/>
                    </a:lnTo>
                    <a:lnTo>
                      <a:pt x="6971" y="5535"/>
                    </a:lnTo>
                    <a:lnTo>
                      <a:pt x="7028" y="5289"/>
                    </a:lnTo>
                    <a:lnTo>
                      <a:pt x="7065" y="5025"/>
                    </a:lnTo>
                    <a:lnTo>
                      <a:pt x="7065" y="4741"/>
                    </a:lnTo>
                    <a:lnTo>
                      <a:pt x="7047" y="4439"/>
                    </a:lnTo>
                    <a:lnTo>
                      <a:pt x="7009" y="4137"/>
                    </a:lnTo>
                    <a:lnTo>
                      <a:pt x="6914" y="3854"/>
                    </a:lnTo>
                    <a:lnTo>
                      <a:pt x="6801" y="3570"/>
                    </a:lnTo>
                    <a:lnTo>
                      <a:pt x="6706" y="3400"/>
                    </a:lnTo>
                    <a:lnTo>
                      <a:pt x="6555" y="3230"/>
                    </a:lnTo>
                    <a:lnTo>
                      <a:pt x="6385" y="3079"/>
                    </a:lnTo>
                    <a:lnTo>
                      <a:pt x="6178" y="2928"/>
                    </a:lnTo>
                    <a:lnTo>
                      <a:pt x="5951" y="2796"/>
                    </a:lnTo>
                    <a:lnTo>
                      <a:pt x="5705" y="2645"/>
                    </a:lnTo>
                    <a:lnTo>
                      <a:pt x="5214" y="2418"/>
                    </a:lnTo>
                    <a:lnTo>
                      <a:pt x="4723" y="2210"/>
                    </a:lnTo>
                    <a:lnTo>
                      <a:pt x="4270" y="2059"/>
                    </a:lnTo>
                    <a:lnTo>
                      <a:pt x="3760" y="1889"/>
                    </a:lnTo>
                    <a:lnTo>
                      <a:pt x="3703" y="1870"/>
                    </a:lnTo>
                    <a:lnTo>
                      <a:pt x="3665" y="1889"/>
                    </a:lnTo>
                    <a:lnTo>
                      <a:pt x="3608" y="1908"/>
                    </a:lnTo>
                    <a:lnTo>
                      <a:pt x="3571" y="1927"/>
                    </a:lnTo>
                    <a:lnTo>
                      <a:pt x="3080" y="2437"/>
                    </a:lnTo>
                    <a:lnTo>
                      <a:pt x="2588" y="2947"/>
                    </a:lnTo>
                    <a:lnTo>
                      <a:pt x="2097" y="3419"/>
                    </a:lnTo>
                    <a:lnTo>
                      <a:pt x="1625" y="3854"/>
                    </a:lnTo>
                    <a:lnTo>
                      <a:pt x="1209" y="4213"/>
                    </a:lnTo>
                    <a:lnTo>
                      <a:pt x="832" y="4515"/>
                    </a:lnTo>
                    <a:lnTo>
                      <a:pt x="548" y="4704"/>
                    </a:lnTo>
                    <a:lnTo>
                      <a:pt x="435" y="4760"/>
                    </a:lnTo>
                    <a:lnTo>
                      <a:pt x="340" y="4779"/>
                    </a:lnTo>
                    <a:lnTo>
                      <a:pt x="359" y="4647"/>
                    </a:lnTo>
                    <a:lnTo>
                      <a:pt x="435" y="4458"/>
                    </a:lnTo>
                    <a:lnTo>
                      <a:pt x="529" y="4213"/>
                    </a:lnTo>
                    <a:lnTo>
                      <a:pt x="681" y="3910"/>
                    </a:lnTo>
                    <a:lnTo>
                      <a:pt x="1058" y="3249"/>
                    </a:lnTo>
                    <a:lnTo>
                      <a:pt x="1531" y="2512"/>
                    </a:lnTo>
                    <a:lnTo>
                      <a:pt x="2041" y="1795"/>
                    </a:lnTo>
                    <a:lnTo>
                      <a:pt x="2286" y="1455"/>
                    </a:lnTo>
                    <a:lnTo>
                      <a:pt x="2532" y="1152"/>
                    </a:lnTo>
                    <a:lnTo>
                      <a:pt x="2758" y="869"/>
                    </a:lnTo>
                    <a:lnTo>
                      <a:pt x="2985" y="642"/>
                    </a:lnTo>
                    <a:lnTo>
                      <a:pt x="3174" y="472"/>
                    </a:lnTo>
                    <a:lnTo>
                      <a:pt x="3344" y="378"/>
                    </a:lnTo>
                    <a:lnTo>
                      <a:pt x="3420" y="359"/>
                    </a:lnTo>
                    <a:lnTo>
                      <a:pt x="3514" y="340"/>
                    </a:lnTo>
                    <a:lnTo>
                      <a:pt x="3741" y="378"/>
                    </a:lnTo>
                    <a:lnTo>
                      <a:pt x="4043" y="453"/>
                    </a:lnTo>
                    <a:lnTo>
                      <a:pt x="4383" y="567"/>
                    </a:lnTo>
                    <a:lnTo>
                      <a:pt x="4780" y="718"/>
                    </a:lnTo>
                    <a:lnTo>
                      <a:pt x="5195" y="926"/>
                    </a:lnTo>
                    <a:lnTo>
                      <a:pt x="5649" y="1133"/>
                    </a:lnTo>
                    <a:lnTo>
                      <a:pt x="6102" y="1379"/>
                    </a:lnTo>
                    <a:lnTo>
                      <a:pt x="7028" y="1889"/>
                    </a:lnTo>
                    <a:lnTo>
                      <a:pt x="7897" y="2418"/>
                    </a:lnTo>
                    <a:lnTo>
                      <a:pt x="8293" y="2682"/>
                    </a:lnTo>
                    <a:lnTo>
                      <a:pt x="8633" y="2928"/>
                    </a:lnTo>
                    <a:lnTo>
                      <a:pt x="8936" y="3136"/>
                    </a:lnTo>
                    <a:lnTo>
                      <a:pt x="9162" y="3344"/>
                    </a:lnTo>
                    <a:lnTo>
                      <a:pt x="9238" y="3419"/>
                    </a:lnTo>
                    <a:lnTo>
                      <a:pt x="9313" y="3532"/>
                    </a:lnTo>
                    <a:lnTo>
                      <a:pt x="9483" y="3797"/>
                    </a:lnTo>
                    <a:lnTo>
                      <a:pt x="9634" y="4137"/>
                    </a:lnTo>
                    <a:lnTo>
                      <a:pt x="9804" y="4553"/>
                    </a:lnTo>
                    <a:lnTo>
                      <a:pt x="9993" y="5025"/>
                    </a:lnTo>
                    <a:lnTo>
                      <a:pt x="10163" y="5535"/>
                    </a:lnTo>
                    <a:lnTo>
                      <a:pt x="10503" y="6668"/>
                    </a:lnTo>
                    <a:lnTo>
                      <a:pt x="10843" y="7839"/>
                    </a:lnTo>
                    <a:lnTo>
                      <a:pt x="11146" y="8992"/>
                    </a:lnTo>
                    <a:lnTo>
                      <a:pt x="11391" y="10012"/>
                    </a:lnTo>
                    <a:lnTo>
                      <a:pt x="11580" y="10824"/>
                    </a:lnTo>
                    <a:lnTo>
                      <a:pt x="11618" y="10881"/>
                    </a:lnTo>
                    <a:lnTo>
                      <a:pt x="11656" y="10919"/>
                    </a:lnTo>
                    <a:lnTo>
                      <a:pt x="11694" y="10956"/>
                    </a:lnTo>
                    <a:lnTo>
                      <a:pt x="11788" y="10956"/>
                    </a:lnTo>
                    <a:lnTo>
                      <a:pt x="11864" y="10937"/>
                    </a:lnTo>
                    <a:lnTo>
                      <a:pt x="11901" y="10881"/>
                    </a:lnTo>
                    <a:lnTo>
                      <a:pt x="11920" y="10824"/>
                    </a:lnTo>
                    <a:lnTo>
                      <a:pt x="11920" y="10749"/>
                    </a:lnTo>
                    <a:lnTo>
                      <a:pt x="11656" y="9577"/>
                    </a:lnTo>
                    <a:lnTo>
                      <a:pt x="11372" y="8463"/>
                    </a:lnTo>
                    <a:lnTo>
                      <a:pt x="11013" y="7178"/>
                    </a:lnTo>
                    <a:lnTo>
                      <a:pt x="10825" y="6498"/>
                    </a:lnTo>
                    <a:lnTo>
                      <a:pt x="10636" y="5856"/>
                    </a:lnTo>
                    <a:lnTo>
                      <a:pt x="10428" y="5233"/>
                    </a:lnTo>
                    <a:lnTo>
                      <a:pt x="10220" y="4647"/>
                    </a:lnTo>
                    <a:lnTo>
                      <a:pt x="10012" y="4118"/>
                    </a:lnTo>
                    <a:lnTo>
                      <a:pt x="9804" y="3684"/>
                    </a:lnTo>
                    <a:lnTo>
                      <a:pt x="9691" y="3495"/>
                    </a:lnTo>
                    <a:lnTo>
                      <a:pt x="9597" y="3325"/>
                    </a:lnTo>
                    <a:lnTo>
                      <a:pt x="9502" y="3192"/>
                    </a:lnTo>
                    <a:lnTo>
                      <a:pt x="9408" y="3098"/>
                    </a:lnTo>
                    <a:lnTo>
                      <a:pt x="9200" y="2909"/>
                    </a:lnTo>
                    <a:lnTo>
                      <a:pt x="8936" y="2701"/>
                    </a:lnTo>
                    <a:lnTo>
                      <a:pt x="8596" y="2475"/>
                    </a:lnTo>
                    <a:lnTo>
                      <a:pt x="8199" y="2210"/>
                    </a:lnTo>
                    <a:lnTo>
                      <a:pt x="7311" y="1662"/>
                    </a:lnTo>
                    <a:lnTo>
                      <a:pt x="6820" y="1379"/>
                    </a:lnTo>
                    <a:lnTo>
                      <a:pt x="6329" y="1096"/>
                    </a:lnTo>
                    <a:lnTo>
                      <a:pt x="5838" y="850"/>
                    </a:lnTo>
                    <a:lnTo>
                      <a:pt x="5346" y="604"/>
                    </a:lnTo>
                    <a:lnTo>
                      <a:pt x="4893" y="397"/>
                    </a:lnTo>
                    <a:lnTo>
                      <a:pt x="4440" y="227"/>
                    </a:lnTo>
                    <a:lnTo>
                      <a:pt x="4043" y="94"/>
                    </a:lnTo>
                    <a:lnTo>
                      <a:pt x="3703" y="19"/>
                    </a:lnTo>
                    <a:lnTo>
                      <a:pt x="3552" y="19"/>
                    </a:lnTo>
                    <a:lnTo>
                      <a:pt x="3420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8" name="Google Shape;3798;p54"/>
              <p:cNvSpPr/>
              <p:nvPr/>
            </p:nvSpPr>
            <p:spPr>
              <a:xfrm>
                <a:off x="4727575" y="1101400"/>
                <a:ext cx="63325" cy="91650"/>
              </a:xfrm>
              <a:custGeom>
                <a:avLst/>
                <a:gdLst/>
                <a:ahLst/>
                <a:cxnLst/>
                <a:rect l="l" t="t" r="r" b="b"/>
                <a:pathLst>
                  <a:path w="2533" h="3666" extrusionOk="0">
                    <a:moveTo>
                      <a:pt x="190" y="0"/>
                    </a:moveTo>
                    <a:lnTo>
                      <a:pt x="114" y="19"/>
                    </a:lnTo>
                    <a:lnTo>
                      <a:pt x="57" y="57"/>
                    </a:lnTo>
                    <a:lnTo>
                      <a:pt x="20" y="114"/>
                    </a:lnTo>
                    <a:lnTo>
                      <a:pt x="1" y="170"/>
                    </a:lnTo>
                    <a:lnTo>
                      <a:pt x="20" y="246"/>
                    </a:lnTo>
                    <a:lnTo>
                      <a:pt x="171" y="605"/>
                    </a:lnTo>
                    <a:lnTo>
                      <a:pt x="322" y="945"/>
                    </a:lnTo>
                    <a:lnTo>
                      <a:pt x="492" y="1266"/>
                    </a:lnTo>
                    <a:lnTo>
                      <a:pt x="681" y="1587"/>
                    </a:lnTo>
                    <a:lnTo>
                      <a:pt x="1040" y="2154"/>
                    </a:lnTo>
                    <a:lnTo>
                      <a:pt x="1399" y="2626"/>
                    </a:lnTo>
                    <a:lnTo>
                      <a:pt x="1720" y="3042"/>
                    </a:lnTo>
                    <a:lnTo>
                      <a:pt x="1984" y="3344"/>
                    </a:lnTo>
                    <a:lnTo>
                      <a:pt x="2249" y="3627"/>
                    </a:lnTo>
                    <a:lnTo>
                      <a:pt x="2305" y="3665"/>
                    </a:lnTo>
                    <a:lnTo>
                      <a:pt x="2438" y="3665"/>
                    </a:lnTo>
                    <a:lnTo>
                      <a:pt x="2494" y="3627"/>
                    </a:lnTo>
                    <a:lnTo>
                      <a:pt x="2532" y="3571"/>
                    </a:lnTo>
                    <a:lnTo>
                      <a:pt x="2532" y="3495"/>
                    </a:lnTo>
                    <a:lnTo>
                      <a:pt x="2532" y="3438"/>
                    </a:lnTo>
                    <a:lnTo>
                      <a:pt x="2494" y="3382"/>
                    </a:lnTo>
                    <a:lnTo>
                      <a:pt x="2249" y="3117"/>
                    </a:lnTo>
                    <a:lnTo>
                      <a:pt x="2003" y="2834"/>
                    </a:lnTo>
                    <a:lnTo>
                      <a:pt x="1682" y="2437"/>
                    </a:lnTo>
                    <a:lnTo>
                      <a:pt x="1342" y="1965"/>
                    </a:lnTo>
                    <a:lnTo>
                      <a:pt x="983" y="1398"/>
                    </a:lnTo>
                    <a:lnTo>
                      <a:pt x="813" y="1115"/>
                    </a:lnTo>
                    <a:lnTo>
                      <a:pt x="643" y="794"/>
                    </a:lnTo>
                    <a:lnTo>
                      <a:pt x="492" y="454"/>
                    </a:lnTo>
                    <a:lnTo>
                      <a:pt x="341" y="114"/>
                    </a:lnTo>
                    <a:lnTo>
                      <a:pt x="303" y="57"/>
                    </a:lnTo>
                    <a:lnTo>
                      <a:pt x="246" y="19"/>
                    </a:lnTo>
                    <a:lnTo>
                      <a:pt x="190" y="0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799" name="Google Shape;3799;p54"/>
              <p:cNvSpPr/>
              <p:nvPr/>
            </p:nvSpPr>
            <p:spPr>
              <a:xfrm>
                <a:off x="4820150" y="845425"/>
                <a:ext cx="43475" cy="50575"/>
              </a:xfrm>
              <a:custGeom>
                <a:avLst/>
                <a:gdLst/>
                <a:ahLst/>
                <a:cxnLst/>
                <a:rect l="l" t="t" r="r" b="b"/>
                <a:pathLst>
                  <a:path w="1739" h="2023" extrusionOk="0">
                    <a:moveTo>
                      <a:pt x="548" y="1"/>
                    </a:moveTo>
                    <a:lnTo>
                      <a:pt x="472" y="20"/>
                    </a:lnTo>
                    <a:lnTo>
                      <a:pt x="397" y="58"/>
                    </a:lnTo>
                    <a:lnTo>
                      <a:pt x="208" y="190"/>
                    </a:lnTo>
                    <a:lnTo>
                      <a:pt x="0" y="360"/>
                    </a:lnTo>
                    <a:lnTo>
                      <a:pt x="1285" y="2022"/>
                    </a:lnTo>
                    <a:lnTo>
                      <a:pt x="1511" y="1814"/>
                    </a:lnTo>
                    <a:lnTo>
                      <a:pt x="1663" y="1644"/>
                    </a:lnTo>
                    <a:lnTo>
                      <a:pt x="1719" y="1569"/>
                    </a:lnTo>
                    <a:lnTo>
                      <a:pt x="1738" y="1512"/>
                    </a:lnTo>
                    <a:lnTo>
                      <a:pt x="1700" y="1418"/>
                    </a:lnTo>
                    <a:lnTo>
                      <a:pt x="1568" y="1229"/>
                    </a:lnTo>
                    <a:lnTo>
                      <a:pt x="1190" y="719"/>
                    </a:lnTo>
                    <a:lnTo>
                      <a:pt x="983" y="454"/>
                    </a:lnTo>
                    <a:lnTo>
                      <a:pt x="794" y="228"/>
                    </a:lnTo>
                    <a:lnTo>
                      <a:pt x="624" y="76"/>
                    </a:lnTo>
                    <a:lnTo>
                      <a:pt x="586" y="20"/>
                    </a:lnTo>
                    <a:lnTo>
                      <a:pt x="548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0" name="Google Shape;3800;p54"/>
              <p:cNvSpPr/>
              <p:nvPr/>
            </p:nvSpPr>
            <p:spPr>
              <a:xfrm>
                <a:off x="4572200" y="1039525"/>
                <a:ext cx="27900" cy="33575"/>
              </a:xfrm>
              <a:custGeom>
                <a:avLst/>
                <a:gdLst/>
                <a:ahLst/>
                <a:cxnLst/>
                <a:rect l="l" t="t" r="r" b="b"/>
                <a:pathLst>
                  <a:path w="1116" h="1343" extrusionOk="0">
                    <a:moveTo>
                      <a:pt x="624" y="1"/>
                    </a:moveTo>
                    <a:lnTo>
                      <a:pt x="1" y="492"/>
                    </a:lnTo>
                    <a:lnTo>
                      <a:pt x="209" y="1342"/>
                    </a:lnTo>
                    <a:lnTo>
                      <a:pt x="1115" y="681"/>
                    </a:lnTo>
                    <a:lnTo>
                      <a:pt x="624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1" name="Google Shape;3801;p54"/>
              <p:cNvSpPr/>
              <p:nvPr/>
            </p:nvSpPr>
            <p:spPr>
              <a:xfrm>
                <a:off x="4593925" y="853475"/>
                <a:ext cx="259775" cy="206850"/>
              </a:xfrm>
              <a:custGeom>
                <a:avLst/>
                <a:gdLst/>
                <a:ahLst/>
                <a:cxnLst/>
                <a:rect l="l" t="t" r="r" b="b"/>
                <a:pathLst>
                  <a:path w="10391" h="8274" extrusionOk="0">
                    <a:moveTo>
                      <a:pt x="9049" y="0"/>
                    </a:moveTo>
                    <a:lnTo>
                      <a:pt x="1" y="5875"/>
                    </a:lnTo>
                    <a:lnTo>
                      <a:pt x="1795" y="8274"/>
                    </a:lnTo>
                    <a:lnTo>
                      <a:pt x="10390" y="1700"/>
                    </a:lnTo>
                    <a:lnTo>
                      <a:pt x="9049" y="0"/>
                    </a:lnTo>
                    <a:close/>
                  </a:path>
                </a:pathLst>
              </a:custGeom>
              <a:solidFill>
                <a:srgbClr val="F287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2" name="Google Shape;3802;p54"/>
              <p:cNvSpPr/>
              <p:nvPr/>
            </p:nvSpPr>
            <p:spPr>
              <a:xfrm>
                <a:off x="4583075" y="1000325"/>
                <a:ext cx="55750" cy="61425"/>
              </a:xfrm>
              <a:custGeom>
                <a:avLst/>
                <a:gdLst/>
                <a:ahLst/>
                <a:cxnLst/>
                <a:rect l="l" t="t" r="r" b="b"/>
                <a:pathLst>
                  <a:path w="2230" h="2457" extrusionOk="0">
                    <a:moveTo>
                      <a:pt x="435" y="1"/>
                    </a:moveTo>
                    <a:lnTo>
                      <a:pt x="0" y="1644"/>
                    </a:lnTo>
                    <a:lnTo>
                      <a:pt x="586" y="2457"/>
                    </a:lnTo>
                    <a:lnTo>
                      <a:pt x="2229" y="2400"/>
                    </a:lnTo>
                    <a:lnTo>
                      <a:pt x="435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3" name="Google Shape;3803;p54"/>
              <p:cNvSpPr/>
              <p:nvPr/>
            </p:nvSpPr>
            <p:spPr>
              <a:xfrm>
                <a:off x="4640225" y="975300"/>
                <a:ext cx="110525" cy="135100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5404" extrusionOk="0">
                    <a:moveTo>
                      <a:pt x="359" y="1"/>
                    </a:moveTo>
                    <a:lnTo>
                      <a:pt x="265" y="20"/>
                    </a:lnTo>
                    <a:lnTo>
                      <a:pt x="170" y="39"/>
                    </a:lnTo>
                    <a:lnTo>
                      <a:pt x="94" y="76"/>
                    </a:lnTo>
                    <a:lnTo>
                      <a:pt x="38" y="133"/>
                    </a:lnTo>
                    <a:lnTo>
                      <a:pt x="19" y="227"/>
                    </a:lnTo>
                    <a:lnTo>
                      <a:pt x="0" y="303"/>
                    </a:lnTo>
                    <a:lnTo>
                      <a:pt x="0" y="416"/>
                    </a:lnTo>
                    <a:lnTo>
                      <a:pt x="19" y="530"/>
                    </a:lnTo>
                    <a:lnTo>
                      <a:pt x="76" y="662"/>
                    </a:lnTo>
                    <a:lnTo>
                      <a:pt x="208" y="964"/>
                    </a:lnTo>
                    <a:lnTo>
                      <a:pt x="378" y="1285"/>
                    </a:lnTo>
                    <a:lnTo>
                      <a:pt x="623" y="1644"/>
                    </a:lnTo>
                    <a:lnTo>
                      <a:pt x="907" y="2041"/>
                    </a:lnTo>
                    <a:lnTo>
                      <a:pt x="1209" y="2438"/>
                    </a:lnTo>
                    <a:lnTo>
                      <a:pt x="1889" y="3269"/>
                    </a:lnTo>
                    <a:lnTo>
                      <a:pt x="2569" y="4081"/>
                    </a:lnTo>
                    <a:lnTo>
                      <a:pt x="3740" y="5403"/>
                    </a:lnTo>
                    <a:lnTo>
                      <a:pt x="4420" y="1984"/>
                    </a:lnTo>
                    <a:lnTo>
                      <a:pt x="4383" y="2003"/>
                    </a:lnTo>
                    <a:lnTo>
                      <a:pt x="4307" y="1984"/>
                    </a:lnTo>
                    <a:lnTo>
                      <a:pt x="4118" y="1928"/>
                    </a:lnTo>
                    <a:lnTo>
                      <a:pt x="3891" y="1814"/>
                    </a:lnTo>
                    <a:lnTo>
                      <a:pt x="3627" y="1663"/>
                    </a:lnTo>
                    <a:lnTo>
                      <a:pt x="3022" y="1285"/>
                    </a:lnTo>
                    <a:lnTo>
                      <a:pt x="2342" y="870"/>
                    </a:lnTo>
                    <a:lnTo>
                      <a:pt x="1643" y="473"/>
                    </a:lnTo>
                    <a:lnTo>
                      <a:pt x="1322" y="303"/>
                    </a:lnTo>
                    <a:lnTo>
                      <a:pt x="1001" y="152"/>
                    </a:lnTo>
                    <a:lnTo>
                      <a:pt x="718" y="57"/>
                    </a:lnTo>
                    <a:lnTo>
                      <a:pt x="472" y="1"/>
                    </a:ln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4" name="Google Shape;3804;p54"/>
              <p:cNvSpPr/>
              <p:nvPr/>
            </p:nvSpPr>
            <p:spPr>
              <a:xfrm>
                <a:off x="4635975" y="971050"/>
                <a:ext cx="119500" cy="139825"/>
              </a:xfrm>
              <a:custGeom>
                <a:avLst/>
                <a:gdLst/>
                <a:ahLst/>
                <a:cxnLst/>
                <a:rect l="l" t="t" r="r" b="b"/>
                <a:pathLst>
                  <a:path w="4780" h="5593" extrusionOk="0">
                    <a:moveTo>
                      <a:pt x="510" y="1"/>
                    </a:moveTo>
                    <a:lnTo>
                      <a:pt x="378" y="20"/>
                    </a:lnTo>
                    <a:lnTo>
                      <a:pt x="264" y="57"/>
                    </a:lnTo>
                    <a:lnTo>
                      <a:pt x="170" y="114"/>
                    </a:lnTo>
                    <a:lnTo>
                      <a:pt x="94" y="171"/>
                    </a:lnTo>
                    <a:lnTo>
                      <a:pt x="38" y="246"/>
                    </a:lnTo>
                    <a:lnTo>
                      <a:pt x="19" y="341"/>
                    </a:lnTo>
                    <a:lnTo>
                      <a:pt x="0" y="435"/>
                    </a:lnTo>
                    <a:lnTo>
                      <a:pt x="0" y="605"/>
                    </a:lnTo>
                    <a:lnTo>
                      <a:pt x="38" y="775"/>
                    </a:lnTo>
                    <a:lnTo>
                      <a:pt x="94" y="964"/>
                    </a:lnTo>
                    <a:lnTo>
                      <a:pt x="208" y="1172"/>
                    </a:lnTo>
                    <a:lnTo>
                      <a:pt x="321" y="1399"/>
                    </a:lnTo>
                    <a:lnTo>
                      <a:pt x="472" y="1644"/>
                    </a:lnTo>
                    <a:lnTo>
                      <a:pt x="850" y="2173"/>
                    </a:lnTo>
                    <a:lnTo>
                      <a:pt x="1303" y="2759"/>
                    </a:lnTo>
                    <a:lnTo>
                      <a:pt x="1832" y="3382"/>
                    </a:lnTo>
                    <a:lnTo>
                      <a:pt x="2418" y="4062"/>
                    </a:lnTo>
                    <a:lnTo>
                      <a:pt x="3041" y="4761"/>
                    </a:lnTo>
                    <a:lnTo>
                      <a:pt x="3740" y="5536"/>
                    </a:lnTo>
                    <a:lnTo>
                      <a:pt x="3797" y="5573"/>
                    </a:lnTo>
                    <a:lnTo>
                      <a:pt x="3873" y="5592"/>
                    </a:lnTo>
                    <a:lnTo>
                      <a:pt x="3929" y="5592"/>
                    </a:lnTo>
                    <a:lnTo>
                      <a:pt x="3986" y="5554"/>
                    </a:lnTo>
                    <a:lnTo>
                      <a:pt x="4024" y="5498"/>
                    </a:lnTo>
                    <a:lnTo>
                      <a:pt x="4043" y="5441"/>
                    </a:lnTo>
                    <a:lnTo>
                      <a:pt x="4043" y="5366"/>
                    </a:lnTo>
                    <a:lnTo>
                      <a:pt x="4005" y="5309"/>
                    </a:lnTo>
                    <a:lnTo>
                      <a:pt x="3306" y="4516"/>
                    </a:lnTo>
                    <a:lnTo>
                      <a:pt x="2361" y="3458"/>
                    </a:lnTo>
                    <a:lnTo>
                      <a:pt x="1851" y="2872"/>
                    </a:lnTo>
                    <a:lnTo>
                      <a:pt x="1379" y="2286"/>
                    </a:lnTo>
                    <a:lnTo>
                      <a:pt x="945" y="1720"/>
                    </a:lnTo>
                    <a:lnTo>
                      <a:pt x="775" y="1455"/>
                    </a:lnTo>
                    <a:lnTo>
                      <a:pt x="623" y="1210"/>
                    </a:lnTo>
                    <a:lnTo>
                      <a:pt x="491" y="983"/>
                    </a:lnTo>
                    <a:lnTo>
                      <a:pt x="397" y="794"/>
                    </a:lnTo>
                    <a:lnTo>
                      <a:pt x="359" y="624"/>
                    </a:lnTo>
                    <a:lnTo>
                      <a:pt x="340" y="473"/>
                    </a:lnTo>
                    <a:lnTo>
                      <a:pt x="359" y="416"/>
                    </a:lnTo>
                    <a:lnTo>
                      <a:pt x="378" y="379"/>
                    </a:lnTo>
                    <a:lnTo>
                      <a:pt x="453" y="360"/>
                    </a:lnTo>
                    <a:lnTo>
                      <a:pt x="548" y="341"/>
                    </a:lnTo>
                    <a:lnTo>
                      <a:pt x="680" y="360"/>
                    </a:lnTo>
                    <a:lnTo>
                      <a:pt x="812" y="379"/>
                    </a:lnTo>
                    <a:lnTo>
                      <a:pt x="1133" y="492"/>
                    </a:lnTo>
                    <a:lnTo>
                      <a:pt x="1492" y="662"/>
                    </a:lnTo>
                    <a:lnTo>
                      <a:pt x="1870" y="870"/>
                    </a:lnTo>
                    <a:lnTo>
                      <a:pt x="2267" y="1096"/>
                    </a:lnTo>
                    <a:lnTo>
                      <a:pt x="2985" y="1531"/>
                    </a:lnTo>
                    <a:lnTo>
                      <a:pt x="3589" y="1909"/>
                    </a:lnTo>
                    <a:lnTo>
                      <a:pt x="4043" y="2173"/>
                    </a:lnTo>
                    <a:lnTo>
                      <a:pt x="4231" y="2249"/>
                    </a:lnTo>
                    <a:lnTo>
                      <a:pt x="4401" y="2305"/>
                    </a:lnTo>
                    <a:lnTo>
                      <a:pt x="4534" y="2343"/>
                    </a:lnTo>
                    <a:lnTo>
                      <a:pt x="4647" y="2324"/>
                    </a:lnTo>
                    <a:lnTo>
                      <a:pt x="4704" y="2305"/>
                    </a:lnTo>
                    <a:lnTo>
                      <a:pt x="4741" y="2249"/>
                    </a:lnTo>
                    <a:lnTo>
                      <a:pt x="4779" y="2192"/>
                    </a:lnTo>
                    <a:lnTo>
                      <a:pt x="4779" y="2116"/>
                    </a:lnTo>
                    <a:lnTo>
                      <a:pt x="4741" y="2060"/>
                    </a:lnTo>
                    <a:lnTo>
                      <a:pt x="4704" y="2022"/>
                    </a:lnTo>
                    <a:lnTo>
                      <a:pt x="4628" y="1984"/>
                    </a:lnTo>
                    <a:lnTo>
                      <a:pt x="4477" y="1984"/>
                    </a:lnTo>
                    <a:lnTo>
                      <a:pt x="4345" y="1928"/>
                    </a:lnTo>
                    <a:lnTo>
                      <a:pt x="4005" y="1739"/>
                    </a:lnTo>
                    <a:lnTo>
                      <a:pt x="3589" y="1493"/>
                    </a:lnTo>
                    <a:lnTo>
                      <a:pt x="3174" y="1247"/>
                    </a:lnTo>
                    <a:lnTo>
                      <a:pt x="2645" y="907"/>
                    </a:lnTo>
                    <a:lnTo>
                      <a:pt x="2154" y="624"/>
                    </a:lnTo>
                    <a:lnTo>
                      <a:pt x="1719" y="379"/>
                    </a:lnTo>
                    <a:lnTo>
                      <a:pt x="1303" y="190"/>
                    </a:lnTo>
                    <a:lnTo>
                      <a:pt x="1115" y="114"/>
                    </a:lnTo>
                    <a:lnTo>
                      <a:pt x="945" y="57"/>
                    </a:lnTo>
                    <a:lnTo>
                      <a:pt x="793" y="20"/>
                    </a:lnTo>
                    <a:lnTo>
                      <a:pt x="642" y="1"/>
                    </a:lnTo>
                    <a:close/>
                  </a:path>
                </a:pathLst>
              </a:custGeom>
              <a:solidFill>
                <a:srgbClr val="2C304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5" name="Google Shape;3805;p54"/>
              <p:cNvSpPr/>
              <p:nvPr/>
            </p:nvSpPr>
            <p:spPr>
              <a:xfrm>
                <a:off x="4781900" y="1137775"/>
                <a:ext cx="132725" cy="89275"/>
              </a:xfrm>
              <a:custGeom>
                <a:avLst/>
                <a:gdLst/>
                <a:ahLst/>
                <a:cxnLst/>
                <a:rect l="l" t="t" r="r" b="b"/>
                <a:pathLst>
                  <a:path w="5309" h="3571" extrusionOk="0">
                    <a:moveTo>
                      <a:pt x="4685" y="0"/>
                    </a:moveTo>
                    <a:lnTo>
                      <a:pt x="4553" y="19"/>
                    </a:lnTo>
                    <a:lnTo>
                      <a:pt x="4439" y="57"/>
                    </a:lnTo>
                    <a:lnTo>
                      <a:pt x="4326" y="113"/>
                    </a:lnTo>
                    <a:lnTo>
                      <a:pt x="4232" y="189"/>
                    </a:lnTo>
                    <a:lnTo>
                      <a:pt x="4156" y="283"/>
                    </a:lnTo>
                    <a:lnTo>
                      <a:pt x="4099" y="378"/>
                    </a:lnTo>
                    <a:lnTo>
                      <a:pt x="4062" y="510"/>
                    </a:lnTo>
                    <a:lnTo>
                      <a:pt x="4062" y="623"/>
                    </a:lnTo>
                    <a:lnTo>
                      <a:pt x="4062" y="718"/>
                    </a:lnTo>
                    <a:lnTo>
                      <a:pt x="4080" y="793"/>
                    </a:lnTo>
                    <a:lnTo>
                      <a:pt x="4005" y="718"/>
                    </a:lnTo>
                    <a:lnTo>
                      <a:pt x="3910" y="680"/>
                    </a:lnTo>
                    <a:lnTo>
                      <a:pt x="3797" y="642"/>
                    </a:lnTo>
                    <a:lnTo>
                      <a:pt x="3684" y="623"/>
                    </a:lnTo>
                    <a:lnTo>
                      <a:pt x="3551" y="642"/>
                    </a:lnTo>
                    <a:lnTo>
                      <a:pt x="3438" y="680"/>
                    </a:lnTo>
                    <a:lnTo>
                      <a:pt x="3325" y="737"/>
                    </a:lnTo>
                    <a:lnTo>
                      <a:pt x="3230" y="812"/>
                    </a:lnTo>
                    <a:lnTo>
                      <a:pt x="3155" y="907"/>
                    </a:lnTo>
                    <a:lnTo>
                      <a:pt x="3098" y="1020"/>
                    </a:lnTo>
                    <a:lnTo>
                      <a:pt x="3060" y="1133"/>
                    </a:lnTo>
                    <a:lnTo>
                      <a:pt x="3041" y="1266"/>
                    </a:lnTo>
                    <a:lnTo>
                      <a:pt x="3060" y="1341"/>
                    </a:lnTo>
                    <a:lnTo>
                      <a:pt x="2966" y="1266"/>
                    </a:lnTo>
                    <a:lnTo>
                      <a:pt x="2871" y="1209"/>
                    </a:lnTo>
                    <a:lnTo>
                      <a:pt x="2758" y="1171"/>
                    </a:lnTo>
                    <a:lnTo>
                      <a:pt x="2494" y="1171"/>
                    </a:lnTo>
                    <a:lnTo>
                      <a:pt x="2380" y="1209"/>
                    </a:lnTo>
                    <a:lnTo>
                      <a:pt x="2286" y="1266"/>
                    </a:lnTo>
                    <a:lnTo>
                      <a:pt x="2191" y="1341"/>
                    </a:lnTo>
                    <a:lnTo>
                      <a:pt x="2097" y="1436"/>
                    </a:lnTo>
                    <a:lnTo>
                      <a:pt x="2040" y="1549"/>
                    </a:lnTo>
                    <a:lnTo>
                      <a:pt x="2002" y="1662"/>
                    </a:lnTo>
                    <a:lnTo>
                      <a:pt x="2002" y="1795"/>
                    </a:lnTo>
                    <a:lnTo>
                      <a:pt x="2002" y="1870"/>
                    </a:lnTo>
                    <a:lnTo>
                      <a:pt x="2021" y="1927"/>
                    </a:lnTo>
                    <a:lnTo>
                      <a:pt x="1946" y="1870"/>
                    </a:lnTo>
                    <a:lnTo>
                      <a:pt x="1851" y="1832"/>
                    </a:lnTo>
                    <a:lnTo>
                      <a:pt x="1757" y="1813"/>
                    </a:lnTo>
                    <a:lnTo>
                      <a:pt x="1662" y="1795"/>
                    </a:lnTo>
                    <a:lnTo>
                      <a:pt x="1530" y="1813"/>
                    </a:lnTo>
                    <a:lnTo>
                      <a:pt x="1417" y="1851"/>
                    </a:lnTo>
                    <a:lnTo>
                      <a:pt x="1304" y="1908"/>
                    </a:lnTo>
                    <a:lnTo>
                      <a:pt x="1209" y="1983"/>
                    </a:lnTo>
                    <a:lnTo>
                      <a:pt x="1134" y="2078"/>
                    </a:lnTo>
                    <a:lnTo>
                      <a:pt x="1077" y="2172"/>
                    </a:lnTo>
                    <a:lnTo>
                      <a:pt x="1039" y="2305"/>
                    </a:lnTo>
                    <a:lnTo>
                      <a:pt x="1020" y="2418"/>
                    </a:lnTo>
                    <a:lnTo>
                      <a:pt x="1039" y="2475"/>
                    </a:lnTo>
                    <a:lnTo>
                      <a:pt x="945" y="2399"/>
                    </a:lnTo>
                    <a:lnTo>
                      <a:pt x="850" y="2361"/>
                    </a:lnTo>
                    <a:lnTo>
                      <a:pt x="737" y="2324"/>
                    </a:lnTo>
                    <a:lnTo>
                      <a:pt x="642" y="2305"/>
                    </a:lnTo>
                    <a:lnTo>
                      <a:pt x="510" y="2324"/>
                    </a:lnTo>
                    <a:lnTo>
                      <a:pt x="397" y="2361"/>
                    </a:lnTo>
                    <a:lnTo>
                      <a:pt x="283" y="2418"/>
                    </a:lnTo>
                    <a:lnTo>
                      <a:pt x="189" y="2494"/>
                    </a:lnTo>
                    <a:lnTo>
                      <a:pt x="113" y="2588"/>
                    </a:lnTo>
                    <a:lnTo>
                      <a:pt x="57" y="2701"/>
                    </a:lnTo>
                    <a:lnTo>
                      <a:pt x="19" y="2815"/>
                    </a:lnTo>
                    <a:lnTo>
                      <a:pt x="0" y="2947"/>
                    </a:lnTo>
                    <a:lnTo>
                      <a:pt x="19" y="3079"/>
                    </a:lnTo>
                    <a:lnTo>
                      <a:pt x="57" y="3192"/>
                    </a:lnTo>
                    <a:lnTo>
                      <a:pt x="113" y="3287"/>
                    </a:lnTo>
                    <a:lnTo>
                      <a:pt x="189" y="3381"/>
                    </a:lnTo>
                    <a:lnTo>
                      <a:pt x="283" y="3476"/>
                    </a:lnTo>
                    <a:lnTo>
                      <a:pt x="397" y="3532"/>
                    </a:lnTo>
                    <a:lnTo>
                      <a:pt x="510" y="3570"/>
                    </a:lnTo>
                    <a:lnTo>
                      <a:pt x="756" y="3570"/>
                    </a:lnTo>
                    <a:lnTo>
                      <a:pt x="888" y="3532"/>
                    </a:lnTo>
                    <a:lnTo>
                      <a:pt x="982" y="3476"/>
                    </a:lnTo>
                    <a:lnTo>
                      <a:pt x="1077" y="3381"/>
                    </a:lnTo>
                    <a:lnTo>
                      <a:pt x="1152" y="3287"/>
                    </a:lnTo>
                    <a:lnTo>
                      <a:pt x="1209" y="3192"/>
                    </a:lnTo>
                    <a:lnTo>
                      <a:pt x="1247" y="3079"/>
                    </a:lnTo>
                    <a:lnTo>
                      <a:pt x="1266" y="2947"/>
                    </a:lnTo>
                    <a:lnTo>
                      <a:pt x="1266" y="2909"/>
                    </a:lnTo>
                    <a:lnTo>
                      <a:pt x="1341" y="2966"/>
                    </a:lnTo>
                    <a:lnTo>
                      <a:pt x="1436" y="3022"/>
                    </a:lnTo>
                    <a:lnTo>
                      <a:pt x="1549" y="3041"/>
                    </a:lnTo>
                    <a:lnTo>
                      <a:pt x="1662" y="3060"/>
                    </a:lnTo>
                    <a:lnTo>
                      <a:pt x="1776" y="3041"/>
                    </a:lnTo>
                    <a:lnTo>
                      <a:pt x="1908" y="3004"/>
                    </a:lnTo>
                    <a:lnTo>
                      <a:pt x="2002" y="2947"/>
                    </a:lnTo>
                    <a:lnTo>
                      <a:pt x="2097" y="2871"/>
                    </a:lnTo>
                    <a:lnTo>
                      <a:pt x="2172" y="2777"/>
                    </a:lnTo>
                    <a:lnTo>
                      <a:pt x="2229" y="2664"/>
                    </a:lnTo>
                    <a:lnTo>
                      <a:pt x="2267" y="2550"/>
                    </a:lnTo>
                    <a:lnTo>
                      <a:pt x="2286" y="2418"/>
                    </a:lnTo>
                    <a:lnTo>
                      <a:pt x="2267" y="2361"/>
                    </a:lnTo>
                    <a:lnTo>
                      <a:pt x="2267" y="2286"/>
                    </a:lnTo>
                    <a:lnTo>
                      <a:pt x="2343" y="2342"/>
                    </a:lnTo>
                    <a:lnTo>
                      <a:pt x="2437" y="2380"/>
                    </a:lnTo>
                    <a:lnTo>
                      <a:pt x="2531" y="2418"/>
                    </a:lnTo>
                    <a:lnTo>
                      <a:pt x="2758" y="2418"/>
                    </a:lnTo>
                    <a:lnTo>
                      <a:pt x="2871" y="2380"/>
                    </a:lnTo>
                    <a:lnTo>
                      <a:pt x="2985" y="2324"/>
                    </a:lnTo>
                    <a:lnTo>
                      <a:pt x="3079" y="2248"/>
                    </a:lnTo>
                    <a:lnTo>
                      <a:pt x="3155" y="2153"/>
                    </a:lnTo>
                    <a:lnTo>
                      <a:pt x="3211" y="2040"/>
                    </a:lnTo>
                    <a:lnTo>
                      <a:pt x="3249" y="1927"/>
                    </a:lnTo>
                    <a:lnTo>
                      <a:pt x="3268" y="1795"/>
                    </a:lnTo>
                    <a:lnTo>
                      <a:pt x="3249" y="1719"/>
                    </a:lnTo>
                    <a:lnTo>
                      <a:pt x="3344" y="1795"/>
                    </a:lnTo>
                    <a:lnTo>
                      <a:pt x="3438" y="1851"/>
                    </a:lnTo>
                    <a:lnTo>
                      <a:pt x="3551" y="1870"/>
                    </a:lnTo>
                    <a:lnTo>
                      <a:pt x="3684" y="1889"/>
                    </a:lnTo>
                    <a:lnTo>
                      <a:pt x="3816" y="1870"/>
                    </a:lnTo>
                    <a:lnTo>
                      <a:pt x="3929" y="1851"/>
                    </a:lnTo>
                    <a:lnTo>
                      <a:pt x="4043" y="1776"/>
                    </a:lnTo>
                    <a:lnTo>
                      <a:pt x="4118" y="1700"/>
                    </a:lnTo>
                    <a:lnTo>
                      <a:pt x="4213" y="1606"/>
                    </a:lnTo>
                    <a:lnTo>
                      <a:pt x="4269" y="1511"/>
                    </a:lnTo>
                    <a:lnTo>
                      <a:pt x="4307" y="1379"/>
                    </a:lnTo>
                    <a:lnTo>
                      <a:pt x="4307" y="1266"/>
                    </a:lnTo>
                    <a:lnTo>
                      <a:pt x="4307" y="1171"/>
                    </a:lnTo>
                    <a:lnTo>
                      <a:pt x="4288" y="1096"/>
                    </a:lnTo>
                    <a:lnTo>
                      <a:pt x="4364" y="1171"/>
                    </a:lnTo>
                    <a:lnTo>
                      <a:pt x="4458" y="1209"/>
                    </a:lnTo>
                    <a:lnTo>
                      <a:pt x="4572" y="1247"/>
                    </a:lnTo>
                    <a:lnTo>
                      <a:pt x="4685" y="1266"/>
                    </a:lnTo>
                    <a:lnTo>
                      <a:pt x="4817" y="1247"/>
                    </a:lnTo>
                    <a:lnTo>
                      <a:pt x="4930" y="1209"/>
                    </a:lnTo>
                    <a:lnTo>
                      <a:pt x="5044" y="1152"/>
                    </a:lnTo>
                    <a:lnTo>
                      <a:pt x="5138" y="1077"/>
                    </a:lnTo>
                    <a:lnTo>
                      <a:pt x="5214" y="982"/>
                    </a:lnTo>
                    <a:lnTo>
                      <a:pt x="5270" y="869"/>
                    </a:lnTo>
                    <a:lnTo>
                      <a:pt x="5308" y="756"/>
                    </a:lnTo>
                    <a:lnTo>
                      <a:pt x="5308" y="623"/>
                    </a:lnTo>
                    <a:lnTo>
                      <a:pt x="5308" y="510"/>
                    </a:lnTo>
                    <a:lnTo>
                      <a:pt x="5270" y="378"/>
                    </a:lnTo>
                    <a:lnTo>
                      <a:pt x="5214" y="283"/>
                    </a:lnTo>
                    <a:lnTo>
                      <a:pt x="5138" y="189"/>
                    </a:lnTo>
                    <a:lnTo>
                      <a:pt x="5044" y="113"/>
                    </a:lnTo>
                    <a:lnTo>
                      <a:pt x="4930" y="57"/>
                    </a:lnTo>
                    <a:lnTo>
                      <a:pt x="4817" y="19"/>
                    </a:lnTo>
                    <a:lnTo>
                      <a:pt x="4685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806" name="Google Shape;3806;p54"/>
              <p:cNvSpPr/>
              <p:nvPr/>
            </p:nvSpPr>
            <p:spPr>
              <a:xfrm>
                <a:off x="4796050" y="1166575"/>
                <a:ext cx="138400" cy="101075"/>
              </a:xfrm>
              <a:custGeom>
                <a:avLst/>
                <a:gdLst/>
                <a:ahLst/>
                <a:cxnLst/>
                <a:rect l="l" t="t" r="r" b="b"/>
                <a:pathLst>
                  <a:path w="5536" h="4043" extrusionOk="0">
                    <a:moveTo>
                      <a:pt x="5063" y="0"/>
                    </a:moveTo>
                    <a:lnTo>
                      <a:pt x="4988" y="38"/>
                    </a:lnTo>
                    <a:lnTo>
                      <a:pt x="4912" y="76"/>
                    </a:lnTo>
                    <a:lnTo>
                      <a:pt x="171" y="3306"/>
                    </a:lnTo>
                    <a:lnTo>
                      <a:pt x="114" y="3363"/>
                    </a:lnTo>
                    <a:lnTo>
                      <a:pt x="57" y="3419"/>
                    </a:lnTo>
                    <a:lnTo>
                      <a:pt x="20" y="3495"/>
                    </a:lnTo>
                    <a:lnTo>
                      <a:pt x="1" y="3552"/>
                    </a:lnTo>
                    <a:lnTo>
                      <a:pt x="1" y="3646"/>
                    </a:lnTo>
                    <a:lnTo>
                      <a:pt x="1" y="3722"/>
                    </a:lnTo>
                    <a:lnTo>
                      <a:pt x="20" y="3797"/>
                    </a:lnTo>
                    <a:lnTo>
                      <a:pt x="57" y="3854"/>
                    </a:lnTo>
                    <a:lnTo>
                      <a:pt x="133" y="3929"/>
                    </a:lnTo>
                    <a:lnTo>
                      <a:pt x="209" y="3986"/>
                    </a:lnTo>
                    <a:lnTo>
                      <a:pt x="303" y="4024"/>
                    </a:lnTo>
                    <a:lnTo>
                      <a:pt x="398" y="4043"/>
                    </a:lnTo>
                    <a:lnTo>
                      <a:pt x="511" y="4024"/>
                    </a:lnTo>
                    <a:lnTo>
                      <a:pt x="624" y="3967"/>
                    </a:lnTo>
                    <a:lnTo>
                      <a:pt x="5366" y="737"/>
                    </a:lnTo>
                    <a:lnTo>
                      <a:pt x="5422" y="680"/>
                    </a:lnTo>
                    <a:lnTo>
                      <a:pt x="5479" y="624"/>
                    </a:lnTo>
                    <a:lnTo>
                      <a:pt x="5517" y="548"/>
                    </a:lnTo>
                    <a:lnTo>
                      <a:pt x="5536" y="473"/>
                    </a:lnTo>
                    <a:lnTo>
                      <a:pt x="5536" y="397"/>
                    </a:lnTo>
                    <a:lnTo>
                      <a:pt x="5536" y="321"/>
                    </a:lnTo>
                    <a:lnTo>
                      <a:pt x="5517" y="246"/>
                    </a:lnTo>
                    <a:lnTo>
                      <a:pt x="5460" y="170"/>
                    </a:lnTo>
                    <a:lnTo>
                      <a:pt x="5422" y="114"/>
                    </a:lnTo>
                    <a:lnTo>
                      <a:pt x="5347" y="57"/>
                    </a:lnTo>
                    <a:lnTo>
                      <a:pt x="5290" y="19"/>
                    </a:lnTo>
                    <a:lnTo>
                      <a:pt x="5215" y="0"/>
                    </a:lnTo>
                    <a:close/>
                  </a:path>
                </a:pathLst>
              </a:custGeom>
              <a:solidFill>
                <a:srgbClr val="FFB46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3807" name="Google Shape;3807;p54"/>
          <p:cNvGrpSpPr/>
          <p:nvPr/>
        </p:nvGrpSpPr>
        <p:grpSpPr>
          <a:xfrm>
            <a:off x="7837534" y="3468011"/>
            <a:ext cx="1034082" cy="1553342"/>
            <a:chOff x="4112038" y="3686550"/>
            <a:chExt cx="919920" cy="1381854"/>
          </a:xfrm>
        </p:grpSpPr>
        <p:sp>
          <p:nvSpPr>
            <p:cNvPr id="3808" name="Google Shape;3808;p54"/>
            <p:cNvSpPr/>
            <p:nvPr/>
          </p:nvSpPr>
          <p:spPr>
            <a:xfrm>
              <a:off x="4163768" y="4971504"/>
              <a:ext cx="831900" cy="96900"/>
            </a:xfrm>
            <a:prstGeom prst="ellipse">
              <a:avLst/>
            </a:prstGeom>
            <a:solidFill>
              <a:srgbClr val="2C3045">
                <a:alpha val="1556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9" name="Google Shape;3809;p54"/>
            <p:cNvSpPr/>
            <p:nvPr/>
          </p:nvSpPr>
          <p:spPr>
            <a:xfrm>
              <a:off x="4112038" y="3686550"/>
              <a:ext cx="919920" cy="1166487"/>
            </a:xfrm>
            <a:custGeom>
              <a:avLst/>
              <a:gdLst/>
              <a:ahLst/>
              <a:cxnLst/>
              <a:rect l="l" t="t" r="r" b="b"/>
              <a:pathLst>
                <a:path w="32000" h="40577" extrusionOk="0">
                  <a:moveTo>
                    <a:pt x="16010" y="0"/>
                  </a:moveTo>
                  <a:lnTo>
                    <a:pt x="15186" y="20"/>
                  </a:lnTo>
                  <a:lnTo>
                    <a:pt x="14363" y="81"/>
                  </a:lnTo>
                  <a:lnTo>
                    <a:pt x="13559" y="181"/>
                  </a:lnTo>
                  <a:lnTo>
                    <a:pt x="12776" y="322"/>
                  </a:lnTo>
                  <a:lnTo>
                    <a:pt x="11992" y="502"/>
                  </a:lnTo>
                  <a:lnTo>
                    <a:pt x="11249" y="703"/>
                  </a:lnTo>
                  <a:lnTo>
                    <a:pt x="10506" y="944"/>
                  </a:lnTo>
                  <a:lnTo>
                    <a:pt x="9763" y="1226"/>
                  </a:lnTo>
                  <a:lnTo>
                    <a:pt x="9060" y="1527"/>
                  </a:lnTo>
                  <a:lnTo>
                    <a:pt x="8377" y="1888"/>
                  </a:lnTo>
                  <a:lnTo>
                    <a:pt x="7694" y="2250"/>
                  </a:lnTo>
                  <a:lnTo>
                    <a:pt x="7051" y="2652"/>
                  </a:lnTo>
                  <a:lnTo>
                    <a:pt x="6428" y="3094"/>
                  </a:lnTo>
                  <a:lnTo>
                    <a:pt x="5826" y="3556"/>
                  </a:lnTo>
                  <a:lnTo>
                    <a:pt x="5243" y="4038"/>
                  </a:lnTo>
                  <a:lnTo>
                    <a:pt x="4681" y="4560"/>
                  </a:lnTo>
                  <a:lnTo>
                    <a:pt x="4158" y="5102"/>
                  </a:lnTo>
                  <a:lnTo>
                    <a:pt x="3656" y="5665"/>
                  </a:lnTo>
                  <a:lnTo>
                    <a:pt x="3174" y="6247"/>
                  </a:lnTo>
                  <a:lnTo>
                    <a:pt x="2732" y="6850"/>
                  </a:lnTo>
                  <a:lnTo>
                    <a:pt x="2310" y="7493"/>
                  </a:lnTo>
                  <a:lnTo>
                    <a:pt x="1929" y="8136"/>
                  </a:lnTo>
                  <a:lnTo>
                    <a:pt x="1567" y="8798"/>
                  </a:lnTo>
                  <a:lnTo>
                    <a:pt x="1246" y="9501"/>
                  </a:lnTo>
                  <a:lnTo>
                    <a:pt x="964" y="10205"/>
                  </a:lnTo>
                  <a:lnTo>
                    <a:pt x="723" y="10928"/>
                  </a:lnTo>
                  <a:lnTo>
                    <a:pt x="502" y="11651"/>
                  </a:lnTo>
                  <a:lnTo>
                    <a:pt x="322" y="12414"/>
                  </a:lnTo>
                  <a:lnTo>
                    <a:pt x="181" y="13177"/>
                  </a:lnTo>
                  <a:lnTo>
                    <a:pt x="81" y="13961"/>
                  </a:lnTo>
                  <a:lnTo>
                    <a:pt x="20" y="14744"/>
                  </a:lnTo>
                  <a:lnTo>
                    <a:pt x="0" y="15548"/>
                  </a:lnTo>
                  <a:lnTo>
                    <a:pt x="0" y="16030"/>
                  </a:lnTo>
                  <a:lnTo>
                    <a:pt x="20" y="16512"/>
                  </a:lnTo>
                  <a:lnTo>
                    <a:pt x="61" y="16974"/>
                  </a:lnTo>
                  <a:lnTo>
                    <a:pt x="121" y="17456"/>
                  </a:lnTo>
                  <a:lnTo>
                    <a:pt x="181" y="17918"/>
                  </a:lnTo>
                  <a:lnTo>
                    <a:pt x="261" y="18380"/>
                  </a:lnTo>
                  <a:lnTo>
                    <a:pt x="362" y="18842"/>
                  </a:lnTo>
                  <a:lnTo>
                    <a:pt x="462" y="19284"/>
                  </a:lnTo>
                  <a:lnTo>
                    <a:pt x="502" y="19404"/>
                  </a:lnTo>
                  <a:lnTo>
                    <a:pt x="502" y="19445"/>
                  </a:lnTo>
                  <a:lnTo>
                    <a:pt x="643" y="19947"/>
                  </a:lnTo>
                  <a:lnTo>
                    <a:pt x="784" y="20429"/>
                  </a:lnTo>
                  <a:lnTo>
                    <a:pt x="924" y="20911"/>
                  </a:lnTo>
                  <a:lnTo>
                    <a:pt x="1085" y="21373"/>
                  </a:lnTo>
                  <a:lnTo>
                    <a:pt x="1447" y="22317"/>
                  </a:lnTo>
                  <a:lnTo>
                    <a:pt x="1828" y="23221"/>
                  </a:lnTo>
                  <a:lnTo>
                    <a:pt x="2250" y="24105"/>
                  </a:lnTo>
                  <a:lnTo>
                    <a:pt x="2692" y="24989"/>
                  </a:lnTo>
                  <a:lnTo>
                    <a:pt x="3154" y="25832"/>
                  </a:lnTo>
                  <a:lnTo>
                    <a:pt x="3596" y="26636"/>
                  </a:lnTo>
                  <a:lnTo>
                    <a:pt x="4500" y="28203"/>
                  </a:lnTo>
                  <a:lnTo>
                    <a:pt x="5343" y="29669"/>
                  </a:lnTo>
                  <a:lnTo>
                    <a:pt x="5725" y="30352"/>
                  </a:lnTo>
                  <a:lnTo>
                    <a:pt x="6067" y="31015"/>
                  </a:lnTo>
                  <a:lnTo>
                    <a:pt x="6368" y="31638"/>
                  </a:lnTo>
                  <a:lnTo>
                    <a:pt x="6609" y="32240"/>
                  </a:lnTo>
                  <a:lnTo>
                    <a:pt x="6730" y="32702"/>
                  </a:lnTo>
                  <a:lnTo>
                    <a:pt x="6850" y="33245"/>
                  </a:lnTo>
                  <a:lnTo>
                    <a:pt x="6930" y="33847"/>
                  </a:lnTo>
                  <a:lnTo>
                    <a:pt x="7011" y="34490"/>
                  </a:lnTo>
                  <a:lnTo>
                    <a:pt x="7071" y="35173"/>
                  </a:lnTo>
                  <a:lnTo>
                    <a:pt x="7111" y="35856"/>
                  </a:lnTo>
                  <a:lnTo>
                    <a:pt x="7171" y="37242"/>
                  </a:lnTo>
                  <a:lnTo>
                    <a:pt x="7212" y="38528"/>
                  </a:lnTo>
                  <a:lnTo>
                    <a:pt x="7212" y="39572"/>
                  </a:lnTo>
                  <a:lnTo>
                    <a:pt x="7192" y="40576"/>
                  </a:lnTo>
                  <a:lnTo>
                    <a:pt x="24808" y="40576"/>
                  </a:lnTo>
                  <a:lnTo>
                    <a:pt x="24808" y="39572"/>
                  </a:lnTo>
                  <a:lnTo>
                    <a:pt x="24808" y="38528"/>
                  </a:lnTo>
                  <a:lnTo>
                    <a:pt x="24828" y="37242"/>
                  </a:lnTo>
                  <a:lnTo>
                    <a:pt x="24888" y="35856"/>
                  </a:lnTo>
                  <a:lnTo>
                    <a:pt x="24928" y="35173"/>
                  </a:lnTo>
                  <a:lnTo>
                    <a:pt x="24989" y="34490"/>
                  </a:lnTo>
                  <a:lnTo>
                    <a:pt x="25069" y="33847"/>
                  </a:lnTo>
                  <a:lnTo>
                    <a:pt x="25170" y="33245"/>
                  </a:lnTo>
                  <a:lnTo>
                    <a:pt x="25270" y="32702"/>
                  </a:lnTo>
                  <a:lnTo>
                    <a:pt x="25411" y="32240"/>
                  </a:lnTo>
                  <a:lnTo>
                    <a:pt x="25652" y="31638"/>
                  </a:lnTo>
                  <a:lnTo>
                    <a:pt x="25953" y="31015"/>
                  </a:lnTo>
                  <a:lnTo>
                    <a:pt x="26274" y="30352"/>
                  </a:lnTo>
                  <a:lnTo>
                    <a:pt x="26656" y="29669"/>
                  </a:lnTo>
                  <a:lnTo>
                    <a:pt x="27500" y="28203"/>
                  </a:lnTo>
                  <a:lnTo>
                    <a:pt x="28404" y="26636"/>
                  </a:lnTo>
                  <a:lnTo>
                    <a:pt x="28866" y="25832"/>
                  </a:lnTo>
                  <a:lnTo>
                    <a:pt x="29307" y="24989"/>
                  </a:lnTo>
                  <a:lnTo>
                    <a:pt x="29749" y="24105"/>
                  </a:lnTo>
                  <a:lnTo>
                    <a:pt x="30171" y="23221"/>
                  </a:lnTo>
                  <a:lnTo>
                    <a:pt x="30553" y="22317"/>
                  </a:lnTo>
                  <a:lnTo>
                    <a:pt x="30914" y="21373"/>
                  </a:lnTo>
                  <a:lnTo>
                    <a:pt x="31075" y="20911"/>
                  </a:lnTo>
                  <a:lnTo>
                    <a:pt x="31236" y="20429"/>
                  </a:lnTo>
                  <a:lnTo>
                    <a:pt x="31376" y="19947"/>
                  </a:lnTo>
                  <a:lnTo>
                    <a:pt x="31497" y="19445"/>
                  </a:lnTo>
                  <a:lnTo>
                    <a:pt x="31517" y="19404"/>
                  </a:lnTo>
                  <a:lnTo>
                    <a:pt x="31537" y="19284"/>
                  </a:lnTo>
                  <a:lnTo>
                    <a:pt x="31638" y="18842"/>
                  </a:lnTo>
                  <a:lnTo>
                    <a:pt x="31738" y="18380"/>
                  </a:lnTo>
                  <a:lnTo>
                    <a:pt x="31818" y="17918"/>
                  </a:lnTo>
                  <a:lnTo>
                    <a:pt x="31879" y="17456"/>
                  </a:lnTo>
                  <a:lnTo>
                    <a:pt x="31939" y="16974"/>
                  </a:lnTo>
                  <a:lnTo>
                    <a:pt x="31979" y="16512"/>
                  </a:lnTo>
                  <a:lnTo>
                    <a:pt x="31999" y="16030"/>
                  </a:lnTo>
                  <a:lnTo>
                    <a:pt x="31999" y="15548"/>
                  </a:lnTo>
                  <a:lnTo>
                    <a:pt x="31979" y="14744"/>
                  </a:lnTo>
                  <a:lnTo>
                    <a:pt x="31919" y="13961"/>
                  </a:lnTo>
                  <a:lnTo>
                    <a:pt x="31818" y="13177"/>
                  </a:lnTo>
                  <a:lnTo>
                    <a:pt x="31678" y="12414"/>
                  </a:lnTo>
                  <a:lnTo>
                    <a:pt x="31497" y="11651"/>
                  </a:lnTo>
                  <a:lnTo>
                    <a:pt x="31296" y="10928"/>
                  </a:lnTo>
                  <a:lnTo>
                    <a:pt x="31035" y="10205"/>
                  </a:lnTo>
                  <a:lnTo>
                    <a:pt x="30754" y="9501"/>
                  </a:lnTo>
                  <a:lnTo>
                    <a:pt x="30432" y="8798"/>
                  </a:lnTo>
                  <a:lnTo>
                    <a:pt x="30071" y="8136"/>
                  </a:lnTo>
                  <a:lnTo>
                    <a:pt x="29689" y="7493"/>
                  </a:lnTo>
                  <a:lnTo>
                    <a:pt x="29267" y="6850"/>
                  </a:lnTo>
                  <a:lnTo>
                    <a:pt x="28825" y="6247"/>
                  </a:lnTo>
                  <a:lnTo>
                    <a:pt x="28343" y="5665"/>
                  </a:lnTo>
                  <a:lnTo>
                    <a:pt x="27841" y="5102"/>
                  </a:lnTo>
                  <a:lnTo>
                    <a:pt x="27319" y="4560"/>
                  </a:lnTo>
                  <a:lnTo>
                    <a:pt x="26756" y="4038"/>
                  </a:lnTo>
                  <a:lnTo>
                    <a:pt x="26174" y="3556"/>
                  </a:lnTo>
                  <a:lnTo>
                    <a:pt x="25571" y="3094"/>
                  </a:lnTo>
                  <a:lnTo>
                    <a:pt x="24949" y="2652"/>
                  </a:lnTo>
                  <a:lnTo>
                    <a:pt x="24306" y="2250"/>
                  </a:lnTo>
                  <a:lnTo>
                    <a:pt x="23623" y="1888"/>
                  </a:lnTo>
                  <a:lnTo>
                    <a:pt x="22940" y="1527"/>
                  </a:lnTo>
                  <a:lnTo>
                    <a:pt x="22237" y="1226"/>
                  </a:lnTo>
                  <a:lnTo>
                    <a:pt x="21514" y="944"/>
                  </a:lnTo>
                  <a:lnTo>
                    <a:pt x="20770" y="703"/>
                  </a:lnTo>
                  <a:lnTo>
                    <a:pt x="20007" y="502"/>
                  </a:lnTo>
                  <a:lnTo>
                    <a:pt x="19224" y="322"/>
                  </a:lnTo>
                  <a:lnTo>
                    <a:pt x="18440" y="181"/>
                  </a:lnTo>
                  <a:lnTo>
                    <a:pt x="17637" y="81"/>
                  </a:lnTo>
                  <a:lnTo>
                    <a:pt x="16833" y="20"/>
                  </a:lnTo>
                  <a:lnTo>
                    <a:pt x="16010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0" name="Google Shape;3810;p54"/>
            <p:cNvSpPr/>
            <p:nvPr/>
          </p:nvSpPr>
          <p:spPr>
            <a:xfrm>
              <a:off x="4385744" y="4110980"/>
              <a:ext cx="367307" cy="654293"/>
            </a:xfrm>
            <a:custGeom>
              <a:avLst/>
              <a:gdLst/>
              <a:ahLst/>
              <a:cxnLst/>
              <a:rect l="l" t="t" r="r" b="b"/>
              <a:pathLst>
                <a:path w="12777" h="22760" extrusionOk="0">
                  <a:moveTo>
                    <a:pt x="6469" y="0"/>
                  </a:moveTo>
                  <a:lnTo>
                    <a:pt x="6348" y="20"/>
                  </a:lnTo>
                  <a:lnTo>
                    <a:pt x="6248" y="101"/>
                  </a:lnTo>
                  <a:lnTo>
                    <a:pt x="6167" y="181"/>
                  </a:lnTo>
                  <a:lnTo>
                    <a:pt x="6147" y="302"/>
                  </a:lnTo>
                  <a:lnTo>
                    <a:pt x="6067" y="884"/>
                  </a:lnTo>
                  <a:lnTo>
                    <a:pt x="6007" y="1246"/>
                  </a:lnTo>
                  <a:lnTo>
                    <a:pt x="5906" y="1647"/>
                  </a:lnTo>
                  <a:lnTo>
                    <a:pt x="5766" y="2049"/>
                  </a:lnTo>
                  <a:lnTo>
                    <a:pt x="5685" y="2250"/>
                  </a:lnTo>
                  <a:lnTo>
                    <a:pt x="5605" y="2431"/>
                  </a:lnTo>
                  <a:lnTo>
                    <a:pt x="5484" y="2592"/>
                  </a:lnTo>
                  <a:lnTo>
                    <a:pt x="5384" y="2752"/>
                  </a:lnTo>
                  <a:lnTo>
                    <a:pt x="5243" y="2893"/>
                  </a:lnTo>
                  <a:lnTo>
                    <a:pt x="5103" y="3013"/>
                  </a:lnTo>
                  <a:lnTo>
                    <a:pt x="5002" y="3054"/>
                  </a:lnTo>
                  <a:lnTo>
                    <a:pt x="4882" y="3074"/>
                  </a:lnTo>
                  <a:lnTo>
                    <a:pt x="4761" y="3054"/>
                  </a:lnTo>
                  <a:lnTo>
                    <a:pt x="4601" y="3033"/>
                  </a:lnTo>
                  <a:lnTo>
                    <a:pt x="4440" y="2993"/>
                  </a:lnTo>
                  <a:lnTo>
                    <a:pt x="4279" y="2913"/>
                  </a:lnTo>
                  <a:lnTo>
                    <a:pt x="3918" y="2752"/>
                  </a:lnTo>
                  <a:lnTo>
                    <a:pt x="3516" y="2531"/>
                  </a:lnTo>
                  <a:lnTo>
                    <a:pt x="3134" y="2270"/>
                  </a:lnTo>
                  <a:lnTo>
                    <a:pt x="2773" y="2009"/>
                  </a:lnTo>
                  <a:lnTo>
                    <a:pt x="2451" y="1748"/>
                  </a:lnTo>
                  <a:lnTo>
                    <a:pt x="2371" y="1688"/>
                  </a:lnTo>
                  <a:lnTo>
                    <a:pt x="2270" y="1668"/>
                  </a:lnTo>
                  <a:lnTo>
                    <a:pt x="2170" y="1688"/>
                  </a:lnTo>
                  <a:lnTo>
                    <a:pt x="2070" y="1708"/>
                  </a:lnTo>
                  <a:lnTo>
                    <a:pt x="1989" y="1788"/>
                  </a:lnTo>
                  <a:lnTo>
                    <a:pt x="1929" y="1868"/>
                  </a:lnTo>
                  <a:lnTo>
                    <a:pt x="1909" y="1969"/>
                  </a:lnTo>
                  <a:lnTo>
                    <a:pt x="1909" y="2069"/>
                  </a:lnTo>
                  <a:lnTo>
                    <a:pt x="2029" y="2571"/>
                  </a:lnTo>
                  <a:lnTo>
                    <a:pt x="2130" y="3154"/>
                  </a:lnTo>
                  <a:lnTo>
                    <a:pt x="2210" y="3737"/>
                  </a:lnTo>
                  <a:lnTo>
                    <a:pt x="2270" y="4339"/>
                  </a:lnTo>
                  <a:lnTo>
                    <a:pt x="2311" y="4902"/>
                  </a:lnTo>
                  <a:lnTo>
                    <a:pt x="2311" y="5163"/>
                  </a:lnTo>
                  <a:lnTo>
                    <a:pt x="2291" y="5404"/>
                  </a:lnTo>
                  <a:lnTo>
                    <a:pt x="2270" y="5625"/>
                  </a:lnTo>
                  <a:lnTo>
                    <a:pt x="2230" y="5826"/>
                  </a:lnTo>
                  <a:lnTo>
                    <a:pt x="2170" y="5986"/>
                  </a:lnTo>
                  <a:lnTo>
                    <a:pt x="2110" y="6107"/>
                  </a:lnTo>
                  <a:lnTo>
                    <a:pt x="2050" y="6207"/>
                  </a:lnTo>
                  <a:lnTo>
                    <a:pt x="1969" y="6268"/>
                  </a:lnTo>
                  <a:lnTo>
                    <a:pt x="1869" y="6308"/>
                  </a:lnTo>
                  <a:lnTo>
                    <a:pt x="1788" y="6328"/>
                  </a:lnTo>
                  <a:lnTo>
                    <a:pt x="1608" y="6328"/>
                  </a:lnTo>
                  <a:lnTo>
                    <a:pt x="1427" y="6308"/>
                  </a:lnTo>
                  <a:lnTo>
                    <a:pt x="1266" y="6247"/>
                  </a:lnTo>
                  <a:lnTo>
                    <a:pt x="1085" y="6147"/>
                  </a:lnTo>
                  <a:lnTo>
                    <a:pt x="925" y="6067"/>
                  </a:lnTo>
                  <a:lnTo>
                    <a:pt x="764" y="5966"/>
                  </a:lnTo>
                  <a:lnTo>
                    <a:pt x="563" y="5806"/>
                  </a:lnTo>
                  <a:lnTo>
                    <a:pt x="463" y="5745"/>
                  </a:lnTo>
                  <a:lnTo>
                    <a:pt x="362" y="5725"/>
                  </a:lnTo>
                  <a:lnTo>
                    <a:pt x="262" y="5725"/>
                  </a:lnTo>
                  <a:lnTo>
                    <a:pt x="161" y="5765"/>
                  </a:lnTo>
                  <a:lnTo>
                    <a:pt x="81" y="5826"/>
                  </a:lnTo>
                  <a:lnTo>
                    <a:pt x="41" y="5926"/>
                  </a:lnTo>
                  <a:lnTo>
                    <a:pt x="1" y="6026"/>
                  </a:lnTo>
                  <a:lnTo>
                    <a:pt x="21" y="6127"/>
                  </a:lnTo>
                  <a:lnTo>
                    <a:pt x="3556" y="22498"/>
                  </a:lnTo>
                  <a:lnTo>
                    <a:pt x="3596" y="22598"/>
                  </a:lnTo>
                  <a:lnTo>
                    <a:pt x="3677" y="22679"/>
                  </a:lnTo>
                  <a:lnTo>
                    <a:pt x="3757" y="22739"/>
                  </a:lnTo>
                  <a:lnTo>
                    <a:pt x="3877" y="22759"/>
                  </a:lnTo>
                  <a:lnTo>
                    <a:pt x="3938" y="22739"/>
                  </a:lnTo>
                  <a:lnTo>
                    <a:pt x="4018" y="22719"/>
                  </a:lnTo>
                  <a:lnTo>
                    <a:pt x="4058" y="22699"/>
                  </a:lnTo>
                  <a:lnTo>
                    <a:pt x="4118" y="22659"/>
                  </a:lnTo>
                  <a:lnTo>
                    <a:pt x="4159" y="22598"/>
                  </a:lnTo>
                  <a:lnTo>
                    <a:pt x="4179" y="22538"/>
                  </a:lnTo>
                  <a:lnTo>
                    <a:pt x="4199" y="22478"/>
                  </a:lnTo>
                  <a:lnTo>
                    <a:pt x="4199" y="22418"/>
                  </a:lnTo>
                  <a:lnTo>
                    <a:pt x="4199" y="22357"/>
                  </a:lnTo>
                  <a:lnTo>
                    <a:pt x="824" y="6770"/>
                  </a:lnTo>
                  <a:lnTo>
                    <a:pt x="824" y="6770"/>
                  </a:lnTo>
                  <a:lnTo>
                    <a:pt x="1065" y="6870"/>
                  </a:lnTo>
                  <a:lnTo>
                    <a:pt x="1326" y="6950"/>
                  </a:lnTo>
                  <a:lnTo>
                    <a:pt x="1608" y="6991"/>
                  </a:lnTo>
                  <a:lnTo>
                    <a:pt x="1728" y="7011"/>
                  </a:lnTo>
                  <a:lnTo>
                    <a:pt x="1869" y="6991"/>
                  </a:lnTo>
                  <a:lnTo>
                    <a:pt x="1989" y="6971"/>
                  </a:lnTo>
                  <a:lnTo>
                    <a:pt x="2090" y="6930"/>
                  </a:lnTo>
                  <a:lnTo>
                    <a:pt x="2210" y="6890"/>
                  </a:lnTo>
                  <a:lnTo>
                    <a:pt x="2311" y="6830"/>
                  </a:lnTo>
                  <a:lnTo>
                    <a:pt x="2411" y="6770"/>
                  </a:lnTo>
                  <a:lnTo>
                    <a:pt x="2491" y="6689"/>
                  </a:lnTo>
                  <a:lnTo>
                    <a:pt x="2592" y="6589"/>
                  </a:lnTo>
                  <a:lnTo>
                    <a:pt x="2652" y="6488"/>
                  </a:lnTo>
                  <a:lnTo>
                    <a:pt x="2753" y="6328"/>
                  </a:lnTo>
                  <a:lnTo>
                    <a:pt x="2813" y="6167"/>
                  </a:lnTo>
                  <a:lnTo>
                    <a:pt x="2873" y="5966"/>
                  </a:lnTo>
                  <a:lnTo>
                    <a:pt x="2913" y="5745"/>
                  </a:lnTo>
                  <a:lnTo>
                    <a:pt x="2953" y="5524"/>
                  </a:lnTo>
                  <a:lnTo>
                    <a:pt x="2953" y="5283"/>
                  </a:lnTo>
                  <a:lnTo>
                    <a:pt x="2974" y="4781"/>
                  </a:lnTo>
                  <a:lnTo>
                    <a:pt x="2933" y="4259"/>
                  </a:lnTo>
                  <a:lnTo>
                    <a:pt x="2893" y="3757"/>
                  </a:lnTo>
                  <a:lnTo>
                    <a:pt x="2813" y="3254"/>
                  </a:lnTo>
                  <a:lnTo>
                    <a:pt x="2753" y="2813"/>
                  </a:lnTo>
                  <a:lnTo>
                    <a:pt x="3054" y="3013"/>
                  </a:lnTo>
                  <a:lnTo>
                    <a:pt x="3395" y="3234"/>
                  </a:lnTo>
                  <a:lnTo>
                    <a:pt x="3757" y="3415"/>
                  </a:lnTo>
                  <a:lnTo>
                    <a:pt x="4139" y="3576"/>
                  </a:lnTo>
                  <a:lnTo>
                    <a:pt x="4319" y="3636"/>
                  </a:lnTo>
                  <a:lnTo>
                    <a:pt x="4500" y="3676"/>
                  </a:lnTo>
                  <a:lnTo>
                    <a:pt x="4681" y="3716"/>
                  </a:lnTo>
                  <a:lnTo>
                    <a:pt x="5022" y="3716"/>
                  </a:lnTo>
                  <a:lnTo>
                    <a:pt x="5183" y="3696"/>
                  </a:lnTo>
                  <a:lnTo>
                    <a:pt x="5324" y="3636"/>
                  </a:lnTo>
                  <a:lnTo>
                    <a:pt x="5464" y="3556"/>
                  </a:lnTo>
                  <a:lnTo>
                    <a:pt x="5645" y="3415"/>
                  </a:lnTo>
                  <a:lnTo>
                    <a:pt x="5826" y="3254"/>
                  </a:lnTo>
                  <a:lnTo>
                    <a:pt x="5967" y="3074"/>
                  </a:lnTo>
                  <a:lnTo>
                    <a:pt x="6107" y="2873"/>
                  </a:lnTo>
                  <a:lnTo>
                    <a:pt x="6228" y="2652"/>
                  </a:lnTo>
                  <a:lnTo>
                    <a:pt x="6328" y="2431"/>
                  </a:lnTo>
                  <a:lnTo>
                    <a:pt x="6429" y="2210"/>
                  </a:lnTo>
                  <a:lnTo>
                    <a:pt x="6509" y="1969"/>
                  </a:lnTo>
                  <a:lnTo>
                    <a:pt x="6589" y="2210"/>
                  </a:lnTo>
                  <a:lnTo>
                    <a:pt x="6690" y="2431"/>
                  </a:lnTo>
                  <a:lnTo>
                    <a:pt x="6790" y="2652"/>
                  </a:lnTo>
                  <a:lnTo>
                    <a:pt x="6911" y="2853"/>
                  </a:lnTo>
                  <a:lnTo>
                    <a:pt x="7051" y="3054"/>
                  </a:lnTo>
                  <a:lnTo>
                    <a:pt x="7172" y="3214"/>
                  </a:lnTo>
                  <a:lnTo>
                    <a:pt x="7332" y="3335"/>
                  </a:lnTo>
                  <a:lnTo>
                    <a:pt x="7473" y="3435"/>
                  </a:lnTo>
                  <a:lnTo>
                    <a:pt x="7594" y="3475"/>
                  </a:lnTo>
                  <a:lnTo>
                    <a:pt x="7694" y="3495"/>
                  </a:lnTo>
                  <a:lnTo>
                    <a:pt x="7975" y="3495"/>
                  </a:lnTo>
                  <a:lnTo>
                    <a:pt x="8297" y="3435"/>
                  </a:lnTo>
                  <a:lnTo>
                    <a:pt x="8638" y="3335"/>
                  </a:lnTo>
                  <a:lnTo>
                    <a:pt x="9000" y="3194"/>
                  </a:lnTo>
                  <a:lnTo>
                    <a:pt x="9381" y="3013"/>
                  </a:lnTo>
                  <a:lnTo>
                    <a:pt x="9763" y="2833"/>
                  </a:lnTo>
                  <a:lnTo>
                    <a:pt x="10125" y="2632"/>
                  </a:lnTo>
                  <a:lnTo>
                    <a:pt x="10024" y="3114"/>
                  </a:lnTo>
                  <a:lnTo>
                    <a:pt x="9924" y="3656"/>
                  </a:lnTo>
                  <a:lnTo>
                    <a:pt x="9843" y="4219"/>
                  </a:lnTo>
                  <a:lnTo>
                    <a:pt x="9803" y="4781"/>
                  </a:lnTo>
                  <a:lnTo>
                    <a:pt x="9803" y="5062"/>
                  </a:lnTo>
                  <a:lnTo>
                    <a:pt x="9823" y="5323"/>
                  </a:lnTo>
                  <a:lnTo>
                    <a:pt x="9843" y="5564"/>
                  </a:lnTo>
                  <a:lnTo>
                    <a:pt x="9904" y="5806"/>
                  </a:lnTo>
                  <a:lnTo>
                    <a:pt x="9964" y="6026"/>
                  </a:lnTo>
                  <a:lnTo>
                    <a:pt x="10044" y="6207"/>
                  </a:lnTo>
                  <a:lnTo>
                    <a:pt x="10165" y="6388"/>
                  </a:lnTo>
                  <a:lnTo>
                    <a:pt x="10285" y="6529"/>
                  </a:lnTo>
                  <a:lnTo>
                    <a:pt x="10506" y="6669"/>
                  </a:lnTo>
                  <a:lnTo>
                    <a:pt x="10727" y="6770"/>
                  </a:lnTo>
                  <a:lnTo>
                    <a:pt x="10948" y="6850"/>
                  </a:lnTo>
                  <a:lnTo>
                    <a:pt x="11149" y="6870"/>
                  </a:lnTo>
                  <a:lnTo>
                    <a:pt x="11370" y="6870"/>
                  </a:lnTo>
                  <a:lnTo>
                    <a:pt x="11591" y="6830"/>
                  </a:lnTo>
                  <a:lnTo>
                    <a:pt x="11792" y="6770"/>
                  </a:lnTo>
                  <a:lnTo>
                    <a:pt x="11993" y="6709"/>
                  </a:lnTo>
                  <a:lnTo>
                    <a:pt x="11993" y="6709"/>
                  </a:lnTo>
                  <a:lnTo>
                    <a:pt x="9100" y="22337"/>
                  </a:lnTo>
                  <a:lnTo>
                    <a:pt x="9100" y="22398"/>
                  </a:lnTo>
                  <a:lnTo>
                    <a:pt x="9120" y="22458"/>
                  </a:lnTo>
                  <a:lnTo>
                    <a:pt x="9140" y="22518"/>
                  </a:lnTo>
                  <a:lnTo>
                    <a:pt x="9160" y="22578"/>
                  </a:lnTo>
                  <a:lnTo>
                    <a:pt x="9201" y="22619"/>
                  </a:lnTo>
                  <a:lnTo>
                    <a:pt x="9261" y="22659"/>
                  </a:lnTo>
                  <a:lnTo>
                    <a:pt x="9301" y="22699"/>
                  </a:lnTo>
                  <a:lnTo>
                    <a:pt x="9381" y="22719"/>
                  </a:lnTo>
                  <a:lnTo>
                    <a:pt x="9502" y="22719"/>
                  </a:lnTo>
                  <a:lnTo>
                    <a:pt x="9562" y="22699"/>
                  </a:lnTo>
                  <a:lnTo>
                    <a:pt x="9622" y="22659"/>
                  </a:lnTo>
                  <a:lnTo>
                    <a:pt x="9663" y="22619"/>
                  </a:lnTo>
                  <a:lnTo>
                    <a:pt x="9703" y="22578"/>
                  </a:lnTo>
                  <a:lnTo>
                    <a:pt x="9743" y="22518"/>
                  </a:lnTo>
                  <a:lnTo>
                    <a:pt x="9763" y="22458"/>
                  </a:lnTo>
                  <a:lnTo>
                    <a:pt x="12776" y="6067"/>
                  </a:lnTo>
                  <a:lnTo>
                    <a:pt x="12776" y="5966"/>
                  </a:lnTo>
                  <a:lnTo>
                    <a:pt x="12756" y="5866"/>
                  </a:lnTo>
                  <a:lnTo>
                    <a:pt x="12696" y="5785"/>
                  </a:lnTo>
                  <a:lnTo>
                    <a:pt x="12615" y="5725"/>
                  </a:lnTo>
                  <a:lnTo>
                    <a:pt x="12515" y="5685"/>
                  </a:lnTo>
                  <a:lnTo>
                    <a:pt x="12415" y="5685"/>
                  </a:lnTo>
                  <a:lnTo>
                    <a:pt x="12314" y="5705"/>
                  </a:lnTo>
                  <a:lnTo>
                    <a:pt x="12234" y="5765"/>
                  </a:lnTo>
                  <a:lnTo>
                    <a:pt x="12073" y="5906"/>
                  </a:lnTo>
                  <a:lnTo>
                    <a:pt x="11912" y="6006"/>
                  </a:lnTo>
                  <a:lnTo>
                    <a:pt x="11691" y="6107"/>
                  </a:lnTo>
                  <a:lnTo>
                    <a:pt x="11470" y="6187"/>
                  </a:lnTo>
                  <a:lnTo>
                    <a:pt x="11350" y="6207"/>
                  </a:lnTo>
                  <a:lnTo>
                    <a:pt x="11229" y="6207"/>
                  </a:lnTo>
                  <a:lnTo>
                    <a:pt x="11089" y="6187"/>
                  </a:lnTo>
                  <a:lnTo>
                    <a:pt x="10968" y="6167"/>
                  </a:lnTo>
                  <a:lnTo>
                    <a:pt x="10848" y="6107"/>
                  </a:lnTo>
                  <a:lnTo>
                    <a:pt x="10707" y="6006"/>
                  </a:lnTo>
                  <a:lnTo>
                    <a:pt x="10627" y="5906"/>
                  </a:lnTo>
                  <a:lnTo>
                    <a:pt x="10566" y="5785"/>
                  </a:lnTo>
                  <a:lnTo>
                    <a:pt x="10526" y="5605"/>
                  </a:lnTo>
                  <a:lnTo>
                    <a:pt x="10486" y="5404"/>
                  </a:lnTo>
                  <a:lnTo>
                    <a:pt x="10466" y="5183"/>
                  </a:lnTo>
                  <a:lnTo>
                    <a:pt x="10466" y="4942"/>
                  </a:lnTo>
                  <a:lnTo>
                    <a:pt x="10506" y="4379"/>
                  </a:lnTo>
                  <a:lnTo>
                    <a:pt x="10587" y="3777"/>
                  </a:lnTo>
                  <a:lnTo>
                    <a:pt x="10687" y="3174"/>
                  </a:lnTo>
                  <a:lnTo>
                    <a:pt x="10808" y="2592"/>
                  </a:lnTo>
                  <a:lnTo>
                    <a:pt x="10948" y="2029"/>
                  </a:lnTo>
                  <a:lnTo>
                    <a:pt x="10968" y="1929"/>
                  </a:lnTo>
                  <a:lnTo>
                    <a:pt x="10948" y="1848"/>
                  </a:lnTo>
                  <a:lnTo>
                    <a:pt x="10908" y="1748"/>
                  </a:lnTo>
                  <a:lnTo>
                    <a:pt x="10828" y="1688"/>
                  </a:lnTo>
                  <a:lnTo>
                    <a:pt x="10747" y="1627"/>
                  </a:lnTo>
                  <a:lnTo>
                    <a:pt x="10647" y="1607"/>
                  </a:lnTo>
                  <a:lnTo>
                    <a:pt x="10546" y="1627"/>
                  </a:lnTo>
                  <a:lnTo>
                    <a:pt x="10466" y="1668"/>
                  </a:lnTo>
                  <a:lnTo>
                    <a:pt x="10024" y="1929"/>
                  </a:lnTo>
                  <a:lnTo>
                    <a:pt x="9582" y="2150"/>
                  </a:lnTo>
                  <a:lnTo>
                    <a:pt x="9160" y="2371"/>
                  </a:lnTo>
                  <a:lnTo>
                    <a:pt x="8779" y="2551"/>
                  </a:lnTo>
                  <a:lnTo>
                    <a:pt x="8437" y="2692"/>
                  </a:lnTo>
                  <a:lnTo>
                    <a:pt x="8136" y="2792"/>
                  </a:lnTo>
                  <a:lnTo>
                    <a:pt x="7915" y="2853"/>
                  </a:lnTo>
                  <a:lnTo>
                    <a:pt x="7835" y="2853"/>
                  </a:lnTo>
                  <a:lnTo>
                    <a:pt x="7774" y="2833"/>
                  </a:lnTo>
                  <a:lnTo>
                    <a:pt x="7714" y="2792"/>
                  </a:lnTo>
                  <a:lnTo>
                    <a:pt x="7634" y="2712"/>
                  </a:lnTo>
                  <a:lnTo>
                    <a:pt x="7473" y="2511"/>
                  </a:lnTo>
                  <a:lnTo>
                    <a:pt x="7332" y="2230"/>
                  </a:lnTo>
                  <a:lnTo>
                    <a:pt x="7192" y="1889"/>
                  </a:lnTo>
                  <a:lnTo>
                    <a:pt x="7051" y="1527"/>
                  </a:lnTo>
                  <a:lnTo>
                    <a:pt x="6951" y="1125"/>
                  </a:lnTo>
                  <a:lnTo>
                    <a:pt x="6850" y="703"/>
                  </a:lnTo>
                  <a:lnTo>
                    <a:pt x="6810" y="302"/>
                  </a:lnTo>
                  <a:lnTo>
                    <a:pt x="6770" y="181"/>
                  </a:lnTo>
                  <a:lnTo>
                    <a:pt x="6690" y="101"/>
                  </a:lnTo>
                  <a:lnTo>
                    <a:pt x="6589" y="20"/>
                  </a:lnTo>
                  <a:lnTo>
                    <a:pt x="646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1" name="Google Shape;3811;p54"/>
            <p:cNvSpPr/>
            <p:nvPr/>
          </p:nvSpPr>
          <p:spPr>
            <a:xfrm>
              <a:off x="4284121" y="4709217"/>
              <a:ext cx="576905" cy="78567"/>
            </a:xfrm>
            <a:custGeom>
              <a:avLst/>
              <a:gdLst/>
              <a:ahLst/>
              <a:cxnLst/>
              <a:rect l="l" t="t" r="r" b="b"/>
              <a:pathLst>
                <a:path w="20068" h="2733" extrusionOk="0">
                  <a:moveTo>
                    <a:pt x="161" y="1"/>
                  </a:moveTo>
                  <a:lnTo>
                    <a:pt x="101" y="21"/>
                  </a:lnTo>
                  <a:lnTo>
                    <a:pt x="40" y="41"/>
                  </a:lnTo>
                  <a:lnTo>
                    <a:pt x="0" y="101"/>
                  </a:lnTo>
                  <a:lnTo>
                    <a:pt x="0" y="161"/>
                  </a:lnTo>
                  <a:lnTo>
                    <a:pt x="0" y="2572"/>
                  </a:lnTo>
                  <a:lnTo>
                    <a:pt x="0" y="2632"/>
                  </a:lnTo>
                  <a:lnTo>
                    <a:pt x="40" y="2692"/>
                  </a:lnTo>
                  <a:lnTo>
                    <a:pt x="101" y="2733"/>
                  </a:lnTo>
                  <a:lnTo>
                    <a:pt x="19967" y="2733"/>
                  </a:lnTo>
                  <a:lnTo>
                    <a:pt x="20007" y="2692"/>
                  </a:lnTo>
                  <a:lnTo>
                    <a:pt x="20047" y="2632"/>
                  </a:lnTo>
                  <a:lnTo>
                    <a:pt x="20067" y="2572"/>
                  </a:lnTo>
                  <a:lnTo>
                    <a:pt x="20067" y="161"/>
                  </a:lnTo>
                  <a:lnTo>
                    <a:pt x="20047" y="101"/>
                  </a:lnTo>
                  <a:lnTo>
                    <a:pt x="20007" y="41"/>
                  </a:lnTo>
                  <a:lnTo>
                    <a:pt x="19967" y="21"/>
                  </a:lnTo>
                  <a:lnTo>
                    <a:pt x="1990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2" name="Google Shape;3812;p54"/>
            <p:cNvSpPr/>
            <p:nvPr/>
          </p:nvSpPr>
          <p:spPr>
            <a:xfrm>
              <a:off x="4284121" y="4787756"/>
              <a:ext cx="576905" cy="79142"/>
            </a:xfrm>
            <a:custGeom>
              <a:avLst/>
              <a:gdLst/>
              <a:ahLst/>
              <a:cxnLst/>
              <a:rect l="l" t="t" r="r" b="b"/>
              <a:pathLst>
                <a:path w="20068" h="2753" extrusionOk="0">
                  <a:moveTo>
                    <a:pt x="161" y="1"/>
                  </a:moveTo>
                  <a:lnTo>
                    <a:pt x="101" y="21"/>
                  </a:lnTo>
                  <a:lnTo>
                    <a:pt x="40" y="61"/>
                  </a:lnTo>
                  <a:lnTo>
                    <a:pt x="0" y="101"/>
                  </a:lnTo>
                  <a:lnTo>
                    <a:pt x="0" y="181"/>
                  </a:lnTo>
                  <a:lnTo>
                    <a:pt x="0" y="2592"/>
                  </a:lnTo>
                  <a:lnTo>
                    <a:pt x="0" y="2652"/>
                  </a:lnTo>
                  <a:lnTo>
                    <a:pt x="40" y="2712"/>
                  </a:lnTo>
                  <a:lnTo>
                    <a:pt x="101" y="2732"/>
                  </a:lnTo>
                  <a:lnTo>
                    <a:pt x="161" y="2752"/>
                  </a:lnTo>
                  <a:lnTo>
                    <a:pt x="19907" y="2752"/>
                  </a:lnTo>
                  <a:lnTo>
                    <a:pt x="19967" y="2732"/>
                  </a:lnTo>
                  <a:lnTo>
                    <a:pt x="20007" y="2712"/>
                  </a:lnTo>
                  <a:lnTo>
                    <a:pt x="20047" y="2652"/>
                  </a:lnTo>
                  <a:lnTo>
                    <a:pt x="20067" y="2592"/>
                  </a:lnTo>
                  <a:lnTo>
                    <a:pt x="20067" y="181"/>
                  </a:lnTo>
                  <a:lnTo>
                    <a:pt x="20047" y="101"/>
                  </a:lnTo>
                  <a:lnTo>
                    <a:pt x="20007" y="61"/>
                  </a:lnTo>
                  <a:lnTo>
                    <a:pt x="19967" y="21"/>
                  </a:lnTo>
                  <a:lnTo>
                    <a:pt x="19907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3" name="Google Shape;3813;p54"/>
            <p:cNvSpPr/>
            <p:nvPr/>
          </p:nvSpPr>
          <p:spPr>
            <a:xfrm>
              <a:off x="4284121" y="4866869"/>
              <a:ext cx="576905" cy="78567"/>
            </a:xfrm>
            <a:custGeom>
              <a:avLst/>
              <a:gdLst/>
              <a:ahLst/>
              <a:cxnLst/>
              <a:rect l="l" t="t" r="r" b="b"/>
              <a:pathLst>
                <a:path w="20068" h="2733" extrusionOk="0">
                  <a:moveTo>
                    <a:pt x="161" y="0"/>
                  </a:moveTo>
                  <a:lnTo>
                    <a:pt x="101" y="21"/>
                  </a:lnTo>
                  <a:lnTo>
                    <a:pt x="40" y="41"/>
                  </a:lnTo>
                  <a:lnTo>
                    <a:pt x="0" y="101"/>
                  </a:lnTo>
                  <a:lnTo>
                    <a:pt x="0" y="161"/>
                  </a:lnTo>
                  <a:lnTo>
                    <a:pt x="0" y="2572"/>
                  </a:lnTo>
                  <a:lnTo>
                    <a:pt x="0" y="2632"/>
                  </a:lnTo>
                  <a:lnTo>
                    <a:pt x="40" y="2692"/>
                  </a:lnTo>
                  <a:lnTo>
                    <a:pt x="101" y="2732"/>
                  </a:lnTo>
                  <a:lnTo>
                    <a:pt x="19967" y="2732"/>
                  </a:lnTo>
                  <a:lnTo>
                    <a:pt x="20007" y="2692"/>
                  </a:lnTo>
                  <a:lnTo>
                    <a:pt x="20047" y="2632"/>
                  </a:lnTo>
                  <a:lnTo>
                    <a:pt x="20067" y="2572"/>
                  </a:lnTo>
                  <a:lnTo>
                    <a:pt x="20067" y="161"/>
                  </a:lnTo>
                  <a:lnTo>
                    <a:pt x="20047" y="101"/>
                  </a:lnTo>
                  <a:lnTo>
                    <a:pt x="20007" y="41"/>
                  </a:lnTo>
                  <a:lnTo>
                    <a:pt x="19967" y="21"/>
                  </a:lnTo>
                  <a:lnTo>
                    <a:pt x="1990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4" name="Google Shape;3814;p54"/>
            <p:cNvSpPr/>
            <p:nvPr/>
          </p:nvSpPr>
          <p:spPr>
            <a:xfrm>
              <a:off x="4284121" y="4945408"/>
              <a:ext cx="576905" cy="79142"/>
            </a:xfrm>
            <a:custGeom>
              <a:avLst/>
              <a:gdLst/>
              <a:ahLst/>
              <a:cxnLst/>
              <a:rect l="l" t="t" r="r" b="b"/>
              <a:pathLst>
                <a:path w="20068" h="2753" extrusionOk="0">
                  <a:moveTo>
                    <a:pt x="161" y="0"/>
                  </a:moveTo>
                  <a:lnTo>
                    <a:pt x="101" y="20"/>
                  </a:lnTo>
                  <a:lnTo>
                    <a:pt x="40" y="61"/>
                  </a:lnTo>
                  <a:lnTo>
                    <a:pt x="0" y="101"/>
                  </a:lnTo>
                  <a:lnTo>
                    <a:pt x="0" y="181"/>
                  </a:lnTo>
                  <a:lnTo>
                    <a:pt x="0" y="2592"/>
                  </a:lnTo>
                  <a:lnTo>
                    <a:pt x="0" y="2652"/>
                  </a:lnTo>
                  <a:lnTo>
                    <a:pt x="40" y="2692"/>
                  </a:lnTo>
                  <a:lnTo>
                    <a:pt x="101" y="2732"/>
                  </a:lnTo>
                  <a:lnTo>
                    <a:pt x="161" y="2752"/>
                  </a:lnTo>
                  <a:lnTo>
                    <a:pt x="19907" y="2752"/>
                  </a:lnTo>
                  <a:lnTo>
                    <a:pt x="19967" y="2732"/>
                  </a:lnTo>
                  <a:lnTo>
                    <a:pt x="20007" y="2692"/>
                  </a:lnTo>
                  <a:lnTo>
                    <a:pt x="20047" y="2652"/>
                  </a:lnTo>
                  <a:lnTo>
                    <a:pt x="20067" y="2592"/>
                  </a:lnTo>
                  <a:lnTo>
                    <a:pt x="20067" y="181"/>
                  </a:lnTo>
                  <a:lnTo>
                    <a:pt x="20047" y="101"/>
                  </a:lnTo>
                  <a:lnTo>
                    <a:pt x="20007" y="61"/>
                  </a:lnTo>
                  <a:lnTo>
                    <a:pt x="19967" y="20"/>
                  </a:lnTo>
                  <a:lnTo>
                    <a:pt x="19907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5" name="Google Shape;3815;p54"/>
            <p:cNvSpPr/>
            <p:nvPr/>
          </p:nvSpPr>
          <p:spPr>
            <a:xfrm>
              <a:off x="4322815" y="4778528"/>
              <a:ext cx="498367" cy="19088"/>
            </a:xfrm>
            <a:custGeom>
              <a:avLst/>
              <a:gdLst/>
              <a:ahLst/>
              <a:cxnLst/>
              <a:rect l="l" t="t" r="r" b="b"/>
              <a:pathLst>
                <a:path w="17336" h="664" extrusionOk="0">
                  <a:moveTo>
                    <a:pt x="261" y="0"/>
                  </a:moveTo>
                  <a:lnTo>
                    <a:pt x="201" y="20"/>
                  </a:lnTo>
                  <a:lnTo>
                    <a:pt x="141" y="60"/>
                  </a:lnTo>
                  <a:lnTo>
                    <a:pt x="101" y="101"/>
                  </a:lnTo>
                  <a:lnTo>
                    <a:pt x="60" y="141"/>
                  </a:lnTo>
                  <a:lnTo>
                    <a:pt x="20" y="201"/>
                  </a:lnTo>
                  <a:lnTo>
                    <a:pt x="0" y="261"/>
                  </a:lnTo>
                  <a:lnTo>
                    <a:pt x="0" y="322"/>
                  </a:lnTo>
                  <a:lnTo>
                    <a:pt x="0" y="402"/>
                  </a:lnTo>
                  <a:lnTo>
                    <a:pt x="20" y="462"/>
                  </a:lnTo>
                  <a:lnTo>
                    <a:pt x="60" y="522"/>
                  </a:lnTo>
                  <a:lnTo>
                    <a:pt x="101" y="563"/>
                  </a:lnTo>
                  <a:lnTo>
                    <a:pt x="141" y="603"/>
                  </a:lnTo>
                  <a:lnTo>
                    <a:pt x="201" y="643"/>
                  </a:lnTo>
                  <a:lnTo>
                    <a:pt x="261" y="663"/>
                  </a:lnTo>
                  <a:lnTo>
                    <a:pt x="17074" y="663"/>
                  </a:lnTo>
                  <a:lnTo>
                    <a:pt x="17134" y="643"/>
                  </a:lnTo>
                  <a:lnTo>
                    <a:pt x="17195" y="603"/>
                  </a:lnTo>
                  <a:lnTo>
                    <a:pt x="17235" y="563"/>
                  </a:lnTo>
                  <a:lnTo>
                    <a:pt x="17275" y="522"/>
                  </a:lnTo>
                  <a:lnTo>
                    <a:pt x="17315" y="462"/>
                  </a:lnTo>
                  <a:lnTo>
                    <a:pt x="17335" y="402"/>
                  </a:lnTo>
                  <a:lnTo>
                    <a:pt x="17335" y="322"/>
                  </a:lnTo>
                  <a:lnTo>
                    <a:pt x="17335" y="261"/>
                  </a:lnTo>
                  <a:lnTo>
                    <a:pt x="17315" y="201"/>
                  </a:lnTo>
                  <a:lnTo>
                    <a:pt x="17275" y="141"/>
                  </a:lnTo>
                  <a:lnTo>
                    <a:pt x="17235" y="101"/>
                  </a:lnTo>
                  <a:lnTo>
                    <a:pt x="17195" y="60"/>
                  </a:lnTo>
                  <a:lnTo>
                    <a:pt x="17134" y="20"/>
                  </a:lnTo>
                  <a:lnTo>
                    <a:pt x="1707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6" name="Google Shape;3816;p54"/>
            <p:cNvSpPr/>
            <p:nvPr/>
          </p:nvSpPr>
          <p:spPr>
            <a:xfrm>
              <a:off x="4322815" y="4857066"/>
              <a:ext cx="498367" cy="19060"/>
            </a:xfrm>
            <a:custGeom>
              <a:avLst/>
              <a:gdLst/>
              <a:ahLst/>
              <a:cxnLst/>
              <a:rect l="l" t="t" r="r" b="b"/>
              <a:pathLst>
                <a:path w="17336" h="663" extrusionOk="0">
                  <a:moveTo>
                    <a:pt x="322" y="0"/>
                  </a:moveTo>
                  <a:lnTo>
                    <a:pt x="261" y="20"/>
                  </a:lnTo>
                  <a:lnTo>
                    <a:pt x="201" y="40"/>
                  </a:lnTo>
                  <a:lnTo>
                    <a:pt x="141" y="60"/>
                  </a:lnTo>
                  <a:lnTo>
                    <a:pt x="101" y="100"/>
                  </a:lnTo>
                  <a:lnTo>
                    <a:pt x="60" y="161"/>
                  </a:lnTo>
                  <a:lnTo>
                    <a:pt x="20" y="201"/>
                  </a:lnTo>
                  <a:lnTo>
                    <a:pt x="0" y="281"/>
                  </a:lnTo>
                  <a:lnTo>
                    <a:pt x="0" y="341"/>
                  </a:lnTo>
                  <a:lnTo>
                    <a:pt x="0" y="402"/>
                  </a:lnTo>
                  <a:lnTo>
                    <a:pt x="20" y="462"/>
                  </a:lnTo>
                  <a:lnTo>
                    <a:pt x="60" y="522"/>
                  </a:lnTo>
                  <a:lnTo>
                    <a:pt x="101" y="583"/>
                  </a:lnTo>
                  <a:lnTo>
                    <a:pt x="141" y="623"/>
                  </a:lnTo>
                  <a:lnTo>
                    <a:pt x="201" y="643"/>
                  </a:lnTo>
                  <a:lnTo>
                    <a:pt x="261" y="663"/>
                  </a:lnTo>
                  <a:lnTo>
                    <a:pt x="17074" y="663"/>
                  </a:lnTo>
                  <a:lnTo>
                    <a:pt x="17134" y="643"/>
                  </a:lnTo>
                  <a:lnTo>
                    <a:pt x="17195" y="623"/>
                  </a:lnTo>
                  <a:lnTo>
                    <a:pt x="17235" y="583"/>
                  </a:lnTo>
                  <a:lnTo>
                    <a:pt x="17275" y="522"/>
                  </a:lnTo>
                  <a:lnTo>
                    <a:pt x="17315" y="462"/>
                  </a:lnTo>
                  <a:lnTo>
                    <a:pt x="17335" y="402"/>
                  </a:lnTo>
                  <a:lnTo>
                    <a:pt x="17335" y="341"/>
                  </a:lnTo>
                  <a:lnTo>
                    <a:pt x="17335" y="281"/>
                  </a:lnTo>
                  <a:lnTo>
                    <a:pt x="17315" y="201"/>
                  </a:lnTo>
                  <a:lnTo>
                    <a:pt x="17275" y="161"/>
                  </a:lnTo>
                  <a:lnTo>
                    <a:pt x="17235" y="100"/>
                  </a:lnTo>
                  <a:lnTo>
                    <a:pt x="17195" y="60"/>
                  </a:lnTo>
                  <a:lnTo>
                    <a:pt x="17134" y="40"/>
                  </a:lnTo>
                  <a:lnTo>
                    <a:pt x="17074" y="20"/>
                  </a:lnTo>
                  <a:lnTo>
                    <a:pt x="17014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7" name="Google Shape;3817;p54"/>
            <p:cNvSpPr/>
            <p:nvPr/>
          </p:nvSpPr>
          <p:spPr>
            <a:xfrm>
              <a:off x="4322815" y="4936151"/>
              <a:ext cx="498367" cy="19088"/>
            </a:xfrm>
            <a:custGeom>
              <a:avLst/>
              <a:gdLst/>
              <a:ahLst/>
              <a:cxnLst/>
              <a:rect l="l" t="t" r="r" b="b"/>
              <a:pathLst>
                <a:path w="17336" h="664" extrusionOk="0">
                  <a:moveTo>
                    <a:pt x="261" y="1"/>
                  </a:moveTo>
                  <a:lnTo>
                    <a:pt x="201" y="21"/>
                  </a:lnTo>
                  <a:lnTo>
                    <a:pt x="141" y="61"/>
                  </a:lnTo>
                  <a:lnTo>
                    <a:pt x="101" y="101"/>
                  </a:lnTo>
                  <a:lnTo>
                    <a:pt x="60" y="142"/>
                  </a:lnTo>
                  <a:lnTo>
                    <a:pt x="20" y="202"/>
                  </a:lnTo>
                  <a:lnTo>
                    <a:pt x="0" y="262"/>
                  </a:lnTo>
                  <a:lnTo>
                    <a:pt x="0" y="322"/>
                  </a:lnTo>
                  <a:lnTo>
                    <a:pt x="0" y="403"/>
                  </a:lnTo>
                  <a:lnTo>
                    <a:pt x="20" y="463"/>
                  </a:lnTo>
                  <a:lnTo>
                    <a:pt x="60" y="523"/>
                  </a:lnTo>
                  <a:lnTo>
                    <a:pt x="101" y="563"/>
                  </a:lnTo>
                  <a:lnTo>
                    <a:pt x="141" y="604"/>
                  </a:lnTo>
                  <a:lnTo>
                    <a:pt x="201" y="644"/>
                  </a:lnTo>
                  <a:lnTo>
                    <a:pt x="261" y="664"/>
                  </a:lnTo>
                  <a:lnTo>
                    <a:pt x="17074" y="664"/>
                  </a:lnTo>
                  <a:lnTo>
                    <a:pt x="17134" y="644"/>
                  </a:lnTo>
                  <a:lnTo>
                    <a:pt x="17195" y="604"/>
                  </a:lnTo>
                  <a:lnTo>
                    <a:pt x="17235" y="563"/>
                  </a:lnTo>
                  <a:lnTo>
                    <a:pt x="17275" y="523"/>
                  </a:lnTo>
                  <a:lnTo>
                    <a:pt x="17315" y="463"/>
                  </a:lnTo>
                  <a:lnTo>
                    <a:pt x="17335" y="403"/>
                  </a:lnTo>
                  <a:lnTo>
                    <a:pt x="17335" y="322"/>
                  </a:lnTo>
                  <a:lnTo>
                    <a:pt x="17335" y="262"/>
                  </a:lnTo>
                  <a:lnTo>
                    <a:pt x="17315" y="202"/>
                  </a:lnTo>
                  <a:lnTo>
                    <a:pt x="17275" y="142"/>
                  </a:lnTo>
                  <a:lnTo>
                    <a:pt x="17235" y="101"/>
                  </a:lnTo>
                  <a:lnTo>
                    <a:pt x="17195" y="61"/>
                  </a:lnTo>
                  <a:lnTo>
                    <a:pt x="17134" y="21"/>
                  </a:lnTo>
                  <a:lnTo>
                    <a:pt x="17074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" name="Rectangle 3"/>
          <p:cNvSpPr/>
          <p:nvPr/>
        </p:nvSpPr>
        <p:spPr>
          <a:xfrm>
            <a:off x="2578390" y="3267182"/>
            <a:ext cx="3986797" cy="67793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1818886" y="1540391"/>
            <a:ext cx="5519477" cy="16516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600" b="1" dirty="0">
                <a:solidFill>
                  <a:schemeClr val="accent4">
                    <a:lumMod val="50000"/>
                  </a:schemeClr>
                </a:solidFill>
              </a:rPr>
              <a:t>HẸN GẶP LẠI CÁC EM TRONG TIẾT HỌC SAU!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doors dir="vert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English for Business &amp; Management Workshop by Slidesgo">
  <a:themeElements>
    <a:clrScheme name="Simple Light">
      <a:dk1>
        <a:srgbClr val="2C3045"/>
      </a:dk1>
      <a:lt1>
        <a:srgbClr val="FFFFFF"/>
      </a:lt1>
      <a:dk2>
        <a:srgbClr val="FFB462"/>
      </a:dk2>
      <a:lt2>
        <a:srgbClr val="2D8CB5"/>
      </a:lt2>
      <a:accent1>
        <a:srgbClr val="F28749"/>
      </a:accent1>
      <a:accent2>
        <a:srgbClr val="FFCD50"/>
      </a:accent2>
      <a:accent3>
        <a:srgbClr val="71BDDA"/>
      </a:accent3>
      <a:accent4>
        <a:srgbClr val="F54F4F"/>
      </a:accent4>
      <a:accent5>
        <a:srgbClr val="5EBEA7"/>
      </a:accent5>
      <a:accent6>
        <a:srgbClr val="FFFFFF"/>
      </a:accent6>
      <a:hlink>
        <a:srgbClr val="2C304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247</Words>
  <Application>Microsoft Office PowerPoint</Application>
  <PresentationFormat>On-screen Show (16:9)</PresentationFormat>
  <Paragraphs>29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7" baseType="lpstr">
      <vt:lpstr>Bebas Neue</vt:lpstr>
      <vt:lpstr>Barlow Medium</vt:lpstr>
      <vt:lpstr>Roboto Condensed Light</vt:lpstr>
      <vt:lpstr>Didact Gothic</vt:lpstr>
      <vt:lpstr>Arial</vt:lpstr>
      <vt:lpstr>Timim</vt:lpstr>
      <vt:lpstr>Times New Roman</vt:lpstr>
      <vt:lpstr>Barlow</vt:lpstr>
      <vt:lpstr>English for Business &amp; Management Workshop by Slidesgo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for Business &amp; Management Workshop</dc:title>
  <dc:creator>User</dc:creator>
  <cp:lastModifiedBy>Administrator</cp:lastModifiedBy>
  <cp:revision>14</cp:revision>
  <dcterms:modified xsi:type="dcterms:W3CDTF">2025-05-26T13:59:27Z</dcterms:modified>
</cp:coreProperties>
</file>