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61" r:id="rId3"/>
    <p:sldId id="287" r:id="rId4"/>
    <p:sldId id="290" r:id="rId5"/>
    <p:sldId id="291" r:id="rId6"/>
    <p:sldId id="273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853D1-0A08-4E9F-BE84-7C7D997E35B6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4918-5E88-4DDF-A06A-C40AE23E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có thể tìm thấy nhiều hơn.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1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5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4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7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7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7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6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7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1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AEED19-6C56-40C7-8D00-B7F4EB44219A}"/>
              </a:ext>
            </a:extLst>
          </p:cNvPr>
          <p:cNvSpPr txBox="1"/>
          <p:nvPr/>
        </p:nvSpPr>
        <p:spPr>
          <a:xfrm>
            <a:off x="1726931" y="715608"/>
            <a:ext cx="4486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D9B035F-1D8B-4981-B3EA-0014FA3A9BE6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20B151C5-9E82-4E2D-B5E9-91D4523E38C8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4F0790A-4D1E-4415-9C93-AC53341C34B3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1962AB-0ECB-4206-B81D-6DA0D1AD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867" y="2109787"/>
            <a:ext cx="9422327" cy="217646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8B33DC04-9154-46BF-894E-5F0248960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24" y="1395411"/>
            <a:ext cx="1152525" cy="1152525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xmlns="" id="{713477B0-C33F-4078-AA29-A978AC45BB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25" y="12953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10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21A9E3-B389-49E8-B6F8-AEEF8A1B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1679513"/>
            <a:ext cx="7639050" cy="39069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D770835-AAEC-4046-A6CC-0E4A95D0659A}"/>
              </a:ext>
            </a:extLst>
          </p:cNvPr>
          <p:cNvSpPr/>
          <p:nvPr/>
        </p:nvSpPr>
        <p:spPr>
          <a:xfrm>
            <a:off x="2343150" y="1351080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1AF0701-30FD-4AD1-8A0E-C31EE8F1408D}"/>
              </a:ext>
            </a:extLst>
          </p:cNvPr>
          <p:cNvSpPr/>
          <p:nvPr/>
        </p:nvSpPr>
        <p:spPr>
          <a:xfrm>
            <a:off x="4086225" y="2241592"/>
            <a:ext cx="1962150" cy="5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585C95-4CB2-40C3-9B1A-9888D52D9841}"/>
              </a:ext>
            </a:extLst>
          </p:cNvPr>
          <p:cNvSpPr txBox="1"/>
          <p:nvPr/>
        </p:nvSpPr>
        <p:spPr>
          <a:xfrm>
            <a:off x="2628900" y="676275"/>
            <a:ext cx="721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</a:rPr>
              <a:t>Ngựa hay hươu cao cổ cao hơn?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354D22-A927-47C8-B47D-A1AE994C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63698"/>
            <a:ext cx="6686550" cy="443229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8F292326-2D4C-4AF2-B71A-17BA55871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9" y="1423986"/>
            <a:ext cx="1152525" cy="11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99C4E1-DA27-4C89-9318-46D17B7F14D0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84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61182-14DC-4328-98A7-A44FA1177E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Thước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bút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chì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dài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hơn</a:t>
            </a: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2940EB-94A7-4BC7-B1AC-1E4C097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E83D3F4B-9EAA-4E76-8606-3EE710913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491" y="3831906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463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AEEFED-EADC-4410-90AF-F255E513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6" y="1335570"/>
            <a:ext cx="6043612" cy="4503339"/>
          </a:xfrm>
          <a:prstGeom prst="rect">
            <a:avLst/>
          </a:prstGeom>
        </p:spPr>
      </p:pic>
      <p:grpSp>
        <p:nvGrpSpPr>
          <p:cNvPr id="11" name="Google Shape;324;p11">
            <a:extLst>
              <a:ext uri="{FF2B5EF4-FFF2-40B4-BE49-F238E27FC236}">
                <a16:creationId xmlns:a16="http://schemas.microsoft.com/office/drawing/2014/main" xmlns="" id="{36DC59A6-649B-473C-AE5A-8C9392B94369}"/>
              </a:ext>
            </a:extLst>
          </p:cNvPr>
          <p:cNvGrpSpPr/>
          <p:nvPr/>
        </p:nvGrpSpPr>
        <p:grpSpPr>
          <a:xfrm rot="14686066">
            <a:off x="1978789" y="1437293"/>
            <a:ext cx="6066834" cy="2820824"/>
            <a:chOff x="-266672" y="2427241"/>
            <a:chExt cx="6669708" cy="3055335"/>
          </a:xfrm>
        </p:grpSpPr>
        <p:pic>
          <p:nvPicPr>
            <p:cNvPr id="13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20DF5064-5F43-47C7-8A74-9FA10F32BC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66672" y="2921678"/>
              <a:ext cx="6669708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AEC91F11-C3DC-4619-BF69-3B5F6AD1C0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461D1CB-E356-4574-9FFE-72CA04C13436}"/>
              </a:ext>
            </a:extLst>
          </p:cNvPr>
          <p:cNvSpPr/>
          <p:nvPr/>
        </p:nvSpPr>
        <p:spPr>
          <a:xfrm>
            <a:off x="3721858" y="6001548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grpSp>
        <p:nvGrpSpPr>
          <p:cNvPr id="17" name="Google Shape;324;p11">
            <a:extLst>
              <a:ext uri="{FF2B5EF4-FFF2-40B4-BE49-F238E27FC236}">
                <a16:creationId xmlns:a16="http://schemas.microsoft.com/office/drawing/2014/main" xmlns="" id="{841AC301-14D9-48E1-9F54-882EB5715608}"/>
              </a:ext>
            </a:extLst>
          </p:cNvPr>
          <p:cNvGrpSpPr/>
          <p:nvPr/>
        </p:nvGrpSpPr>
        <p:grpSpPr>
          <a:xfrm rot="14686066">
            <a:off x="3263644" y="1453980"/>
            <a:ext cx="6117698" cy="2820824"/>
            <a:chOff x="-376342" y="2427241"/>
            <a:chExt cx="6725626" cy="3055335"/>
          </a:xfrm>
        </p:grpSpPr>
        <p:pic>
          <p:nvPicPr>
            <p:cNvPr id="18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B488BD04-BAB5-4FF4-9C94-4DC7D6850A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A4D6EB76-9DF3-4803-A7AF-EFDAAB4E2DC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BFE4ACF-AEF3-4A06-981B-8A36B91461E8}"/>
              </a:ext>
            </a:extLst>
          </p:cNvPr>
          <p:cNvSpPr/>
          <p:nvPr/>
        </p:nvSpPr>
        <p:spPr>
          <a:xfrm>
            <a:off x="5040652" y="6025271"/>
            <a:ext cx="1276537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21" name="Google Shape;324;p11">
            <a:extLst>
              <a:ext uri="{FF2B5EF4-FFF2-40B4-BE49-F238E27FC236}">
                <a16:creationId xmlns:a16="http://schemas.microsoft.com/office/drawing/2014/main" xmlns="" id="{D984CAB5-5A5E-45E9-B611-190725607F08}"/>
              </a:ext>
            </a:extLst>
          </p:cNvPr>
          <p:cNvGrpSpPr/>
          <p:nvPr/>
        </p:nvGrpSpPr>
        <p:grpSpPr>
          <a:xfrm rot="14686066">
            <a:off x="4629238" y="1363741"/>
            <a:ext cx="6117698" cy="2820824"/>
            <a:chOff x="-376342" y="2427241"/>
            <a:chExt cx="6725626" cy="3055335"/>
          </a:xfrm>
        </p:grpSpPr>
        <p:pic>
          <p:nvPicPr>
            <p:cNvPr id="22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B2A1F061-6F24-45E6-9994-B50BB5796ED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B2EB2BC9-3997-4C13-B07E-57602E8FA8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E0A2913-91C0-409A-B5F4-0B175BE784E9}"/>
              </a:ext>
            </a:extLst>
          </p:cNvPr>
          <p:cNvSpPr/>
          <p:nvPr/>
        </p:nvSpPr>
        <p:spPr>
          <a:xfrm>
            <a:off x="6360186" y="5858362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 cm</a:t>
            </a:r>
          </a:p>
        </p:txBody>
      </p:sp>
      <p:grpSp>
        <p:nvGrpSpPr>
          <p:cNvPr id="25" name="Google Shape;324;p11">
            <a:extLst>
              <a:ext uri="{FF2B5EF4-FFF2-40B4-BE49-F238E27FC236}">
                <a16:creationId xmlns:a16="http://schemas.microsoft.com/office/drawing/2014/main" xmlns="" id="{B7B70A02-29A8-43ED-9EDF-6F801C642C64}"/>
              </a:ext>
            </a:extLst>
          </p:cNvPr>
          <p:cNvGrpSpPr/>
          <p:nvPr/>
        </p:nvGrpSpPr>
        <p:grpSpPr>
          <a:xfrm rot="14686066">
            <a:off x="7061779" y="1411365"/>
            <a:ext cx="6117698" cy="2820824"/>
            <a:chOff x="-376342" y="2427241"/>
            <a:chExt cx="6725626" cy="3055335"/>
          </a:xfrm>
        </p:grpSpPr>
        <p:pic>
          <p:nvPicPr>
            <p:cNvPr id="26" name="Google Shape;325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0A26382A-1F15-462C-B9E0-5B979031FE5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376342" y="2899460"/>
              <a:ext cx="6725626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26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9CD33A9A-2D08-46A7-9F23-FA50CC3C54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3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782109A-ED01-41E2-BCD7-0C4F661BBFF8}"/>
              </a:ext>
            </a:extLst>
          </p:cNvPr>
          <p:cNvSpPr/>
          <p:nvPr/>
        </p:nvSpPr>
        <p:spPr>
          <a:xfrm>
            <a:off x="8061757" y="5902117"/>
            <a:ext cx="1488986" cy="55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3807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0" grpId="0" animBg="1"/>
      <p:bldP spid="2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276BDF-DF80-4B52-9B61-9D01B97E69BF}"/>
              </a:ext>
            </a:extLst>
          </p:cNvPr>
          <p:cNvSpPr txBox="1"/>
          <p:nvPr/>
        </p:nvSpPr>
        <p:spPr>
          <a:xfrm>
            <a:off x="2465767" y="852061"/>
            <a:ext cx="469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vật nào dưới đây cho được vào trong hộp bút?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A_库_任意多边形 184">
            <a:extLst>
              <a:ext uri="{FF2B5EF4-FFF2-40B4-BE49-F238E27FC236}">
                <a16:creationId xmlns:a16="http://schemas.microsoft.com/office/drawing/2014/main" xmlns="" id="{CFC28195-16B5-4AC1-BC48-1BDF254DD24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75030" y="621935"/>
            <a:ext cx="5048684" cy="1485439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A_库_图片 8">
            <a:extLst>
              <a:ext uri="{FF2B5EF4-FFF2-40B4-BE49-F238E27FC236}">
                <a16:creationId xmlns:a16="http://schemas.microsoft.com/office/drawing/2014/main" xmlns="" id="{B77020B7-871E-49F6-A70B-D9F86DCC1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61" y="530920"/>
            <a:ext cx="1485439" cy="148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A237A-A81F-4E11-97FF-FE35446B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499" y="2462598"/>
            <a:ext cx="8867775" cy="339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78D6D2F-EE94-4C68-9C0A-C60315619409}"/>
              </a:ext>
            </a:extLst>
          </p:cNvPr>
          <p:cNvCxnSpPr/>
          <p:nvPr/>
        </p:nvCxnSpPr>
        <p:spPr>
          <a:xfrm flipV="1">
            <a:off x="3162300" y="3343275"/>
            <a:ext cx="1543050" cy="1952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0A9AF65-F37A-4F7E-8EDE-5123B03E8FB9}"/>
              </a:ext>
            </a:extLst>
          </p:cNvPr>
          <p:cNvCxnSpPr>
            <a:cxnSpLocks/>
          </p:cNvCxnSpPr>
          <p:nvPr/>
        </p:nvCxnSpPr>
        <p:spPr>
          <a:xfrm flipH="1" flipV="1">
            <a:off x="7639050" y="3686175"/>
            <a:ext cx="2247900" cy="16954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75B7A7A-0384-4915-A75D-7A03B6B14BB2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99</Words>
  <Application>Microsoft Office PowerPoint</Application>
  <PresentationFormat>Custom</PresentationFormat>
  <Paragraphs>24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21AK22</cp:lastModifiedBy>
  <cp:revision>6</cp:revision>
  <dcterms:created xsi:type="dcterms:W3CDTF">2021-12-25T09:07:20Z</dcterms:created>
  <dcterms:modified xsi:type="dcterms:W3CDTF">2025-03-10T01:30:44Z</dcterms:modified>
</cp:coreProperties>
</file>