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1"/>
  </p:notesMasterIdLst>
  <p:sldIdLst>
    <p:sldId id="307" r:id="rId3"/>
    <p:sldId id="308" r:id="rId4"/>
    <p:sldId id="2007577122" r:id="rId5"/>
    <p:sldId id="309" r:id="rId6"/>
    <p:sldId id="310" r:id="rId7"/>
    <p:sldId id="312" r:id="rId8"/>
    <p:sldId id="327" r:id="rId9"/>
    <p:sldId id="32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045" autoAdjust="0"/>
  </p:normalViewPr>
  <p:slideViewPr>
    <p:cSldViewPr snapToGrid="0">
      <p:cViewPr varScale="1">
        <p:scale>
          <a:sx n="64" d="100"/>
          <a:sy n="64" d="100"/>
        </p:scale>
        <p:origin x="-9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2C0B5-898E-48A4-9364-210A765367B1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98F91-FB3E-4897-A2E0-796BAF1B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6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0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140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49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12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151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9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6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8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8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2025/3/21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5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2025/3/21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8034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20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1914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66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2025/3/21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8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7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120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1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8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5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2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40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41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30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17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5419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C311234-908D-4BC1-8635-717D35E68B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1150" y="2265354"/>
            <a:ext cx="8552201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=""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7D34A96-228F-4C92-BA64-D2C35834CF7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43103" y="1576698"/>
            <a:ext cx="401802" cy="1171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20376873-4FB5-468A-BC23-C4A9D9EB3E7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84071" y="1576698"/>
            <a:ext cx="401802" cy="11719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6C57341-DC5E-4F5D-8056-7DB507C92AA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25040" y="1596368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="" xmlns:a16="http://schemas.microsoft.com/office/drawing/2014/main" id="{189FFB3C-2548-4792-9FA3-783A42246D3D}"/>
              </a:ext>
            </a:extLst>
          </p:cNvPr>
          <p:cNvSpPr/>
          <p:nvPr/>
        </p:nvSpPr>
        <p:spPr>
          <a:xfrm>
            <a:off x="2859422" y="1616038"/>
            <a:ext cx="45719" cy="1152298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Can 33">
            <a:extLst>
              <a:ext uri="{FF2B5EF4-FFF2-40B4-BE49-F238E27FC236}">
                <a16:creationId xmlns="" xmlns:a16="http://schemas.microsoft.com/office/drawing/2014/main" id="{EC2D29DB-4074-46A1-A717-F9C0B7F76121}"/>
              </a:ext>
            </a:extLst>
          </p:cNvPr>
          <p:cNvSpPr/>
          <p:nvPr/>
        </p:nvSpPr>
        <p:spPr>
          <a:xfrm>
            <a:off x="3035692" y="1616038"/>
            <a:ext cx="45719" cy="1152298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E58A45C-238E-44D5-8025-0896D1CEA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77" y="3198036"/>
            <a:ext cx="401802" cy="1171968"/>
          </a:xfrm>
          <a:prstGeom prst="rect">
            <a:avLst/>
          </a:prstGeom>
        </p:spPr>
      </p:pic>
      <p:sp>
        <p:nvSpPr>
          <p:cNvPr id="30" name="Can 33">
            <a:extLst>
              <a:ext uri="{FF2B5EF4-FFF2-40B4-BE49-F238E27FC236}">
                <a16:creationId xmlns="" xmlns:a16="http://schemas.microsoft.com/office/drawing/2014/main" id="{D3BD625E-4EC3-4CD8-BB58-C213E1F7488D}"/>
              </a:ext>
            </a:extLst>
          </p:cNvPr>
          <p:cNvSpPr/>
          <p:nvPr/>
        </p:nvSpPr>
        <p:spPr>
          <a:xfrm>
            <a:off x="1957808" y="324547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="" xmlns:a16="http://schemas.microsoft.com/office/drawing/2014/main" id="{4E99ED8A-1D91-4A49-B94A-4FE3ACD3010A}"/>
              </a:ext>
            </a:extLst>
          </p:cNvPr>
          <p:cNvSpPr/>
          <p:nvPr/>
        </p:nvSpPr>
        <p:spPr>
          <a:xfrm>
            <a:off x="1751168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="" xmlns:a16="http://schemas.microsoft.com/office/drawing/2014/main" id="{280E7E82-F010-4135-9227-498E784AD5BF}"/>
              </a:ext>
            </a:extLst>
          </p:cNvPr>
          <p:cNvSpPr/>
          <p:nvPr/>
        </p:nvSpPr>
        <p:spPr>
          <a:xfrm>
            <a:off x="1538352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="" xmlns:a16="http://schemas.microsoft.com/office/drawing/2014/main" id="{7F3E0F05-D821-43D7-8BB2-5B59AE0AE5A2}"/>
              </a:ext>
            </a:extLst>
          </p:cNvPr>
          <p:cNvSpPr/>
          <p:nvPr/>
        </p:nvSpPr>
        <p:spPr>
          <a:xfrm>
            <a:off x="2172846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="" xmlns:a16="http://schemas.microsoft.com/office/drawing/2014/main" id="{43C154B0-3AA3-4E1F-BC3E-62B94EF62231}"/>
              </a:ext>
            </a:extLst>
          </p:cNvPr>
          <p:cNvSpPr/>
          <p:nvPr/>
        </p:nvSpPr>
        <p:spPr>
          <a:xfrm>
            <a:off x="2387884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360F817-0049-4260-855F-DA9BFB011F55}"/>
              </a:ext>
            </a:extLst>
          </p:cNvPr>
          <p:cNvSpPr txBox="1"/>
          <p:nvPr/>
        </p:nvSpPr>
        <p:spPr>
          <a:xfrm>
            <a:off x="693920" y="4798475"/>
            <a:ext cx="338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32 + 15 = ?</a:t>
            </a:r>
          </a:p>
        </p:txBody>
      </p:sp>
      <p:graphicFrame>
        <p:nvGraphicFramePr>
          <p:cNvPr id="41" name="Table 20">
            <a:extLst>
              <a:ext uri="{FF2B5EF4-FFF2-40B4-BE49-F238E27FC236}">
                <a16:creationId xmlns="" xmlns:a16="http://schemas.microsoft.com/office/drawing/2014/main" id="{072E3B5C-6241-4584-ACD4-A63541B80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265183"/>
              </p:ext>
            </p:extLst>
          </p:nvPr>
        </p:nvGraphicFramePr>
        <p:xfrm>
          <a:off x="4971557" y="555010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=""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=""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C4D24A9-0D39-49AF-B19F-3DBC26C8F154}"/>
              </a:ext>
            </a:extLst>
          </p:cNvPr>
          <p:cNvSpPr txBox="1"/>
          <p:nvPr/>
        </p:nvSpPr>
        <p:spPr>
          <a:xfrm>
            <a:off x="5663956" y="85737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F8DBEEC-0FDD-49DB-8C9C-9C0D95E03546}"/>
              </a:ext>
            </a:extLst>
          </p:cNvPr>
          <p:cNvSpPr txBox="1"/>
          <p:nvPr/>
        </p:nvSpPr>
        <p:spPr>
          <a:xfrm>
            <a:off x="7887481" y="865647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8C2E2EA-A9FF-4DC6-864B-8DB61FB4ACC9}"/>
              </a:ext>
            </a:extLst>
          </p:cNvPr>
          <p:cNvSpPr txBox="1"/>
          <p:nvPr/>
        </p:nvSpPr>
        <p:spPr>
          <a:xfrm>
            <a:off x="4971557" y="157669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+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BEF635E1-14DE-4A9D-BDF5-39B9A378A59C}"/>
              </a:ext>
            </a:extLst>
          </p:cNvPr>
          <p:cNvCxnSpPr/>
          <p:nvPr/>
        </p:nvCxnSpPr>
        <p:spPr>
          <a:xfrm>
            <a:off x="5047757" y="26171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E2CC2C4-4895-4AEC-9464-5A4D4FEBA8D1}"/>
              </a:ext>
            </a:extLst>
          </p:cNvPr>
          <p:cNvSpPr txBox="1"/>
          <p:nvPr/>
        </p:nvSpPr>
        <p:spPr>
          <a:xfrm>
            <a:off x="7903112" y="168411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9DA7560-C190-438D-BED9-AC0CD2F6E729}"/>
              </a:ext>
            </a:extLst>
          </p:cNvPr>
          <p:cNvSpPr txBox="1"/>
          <p:nvPr/>
        </p:nvSpPr>
        <p:spPr>
          <a:xfrm>
            <a:off x="7941212" y="269189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E0460E9-95E2-41B5-B3D1-0B68A29AACE6}"/>
              </a:ext>
            </a:extLst>
          </p:cNvPr>
          <p:cNvSpPr txBox="1"/>
          <p:nvPr/>
        </p:nvSpPr>
        <p:spPr>
          <a:xfrm>
            <a:off x="5674303" y="269977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3B617EDB-D876-4733-AB2E-ECED90E7B8CB}"/>
              </a:ext>
            </a:extLst>
          </p:cNvPr>
          <p:cNvSpPr/>
          <p:nvPr/>
        </p:nvSpPr>
        <p:spPr>
          <a:xfrm>
            <a:off x="5061195" y="3943488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9C32192-F69D-4ED0-BE4A-475E09DC05EA}"/>
              </a:ext>
            </a:extLst>
          </p:cNvPr>
          <p:cNvSpPr txBox="1"/>
          <p:nvPr/>
        </p:nvSpPr>
        <p:spPr>
          <a:xfrm>
            <a:off x="6663307" y="3954996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6667FD0-6FBE-4EC0-A286-72C65A0CA713}"/>
              </a:ext>
            </a:extLst>
          </p:cNvPr>
          <p:cNvSpPr txBox="1"/>
          <p:nvPr/>
        </p:nvSpPr>
        <p:spPr>
          <a:xfrm>
            <a:off x="6663306" y="4588949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8FD3116F-2615-487A-94AE-97066BBD8099}"/>
              </a:ext>
            </a:extLst>
          </p:cNvPr>
          <p:cNvSpPr/>
          <p:nvPr/>
        </p:nvSpPr>
        <p:spPr>
          <a:xfrm>
            <a:off x="5197570" y="388406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0F85B646-4D5A-4169-B0EF-9A21A326E4FF}"/>
              </a:ext>
            </a:extLst>
          </p:cNvPr>
          <p:cNvSpPr/>
          <p:nvPr/>
        </p:nvSpPr>
        <p:spPr>
          <a:xfrm>
            <a:off x="5197570" y="4746903"/>
            <a:ext cx="118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5F4CB28A-06AA-48BF-862F-7650832AE479}"/>
              </a:ext>
            </a:extLst>
          </p:cNvPr>
          <p:cNvSpPr/>
          <p:nvPr/>
        </p:nvSpPr>
        <p:spPr>
          <a:xfrm>
            <a:off x="5210024" y="5603936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47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7356E260-0172-4448-ADDC-EAD99360D595}"/>
              </a:ext>
            </a:extLst>
          </p:cNvPr>
          <p:cNvCxnSpPr/>
          <p:nvPr/>
        </p:nvCxnSpPr>
        <p:spPr>
          <a:xfrm>
            <a:off x="5210024" y="555165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ABA6AAC0-8C75-47D2-A455-AB2631EB0E9C}"/>
              </a:ext>
            </a:extLst>
          </p:cNvPr>
          <p:cNvSpPr txBox="1"/>
          <p:nvPr/>
        </p:nvSpPr>
        <p:spPr>
          <a:xfrm>
            <a:off x="5697970" y="1662131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98F20D1-6A64-4BC7-B254-2D7EDB6B922E}"/>
              </a:ext>
            </a:extLst>
          </p:cNvPr>
          <p:cNvSpPr txBox="1"/>
          <p:nvPr/>
        </p:nvSpPr>
        <p:spPr>
          <a:xfrm>
            <a:off x="4993898" y="4404885"/>
            <a:ext cx="27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2986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9" grpId="0" animBg="1"/>
      <p:bldP spid="50" grpId="0" uiExpand="1" build="p"/>
      <p:bldP spid="51" grpId="0" uiExpand="1" build="p"/>
      <p:bldP spid="52" grpId="0"/>
      <p:bldP spid="53" grpId="0"/>
      <p:bldP spid="5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=""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895F1EFB-74CB-4DD4-BA71-43E28AA99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350" y="1458390"/>
            <a:ext cx="4260586" cy="3321141"/>
          </a:xfrm>
          <a:prstGeom prst="rect">
            <a:avLst/>
          </a:prstGeom>
        </p:spPr>
      </p:pic>
      <p:graphicFrame>
        <p:nvGraphicFramePr>
          <p:cNvPr id="36" name="Table 20">
            <a:extLst>
              <a:ext uri="{FF2B5EF4-FFF2-40B4-BE49-F238E27FC236}">
                <a16:creationId xmlns="" xmlns:a16="http://schemas.microsoft.com/office/drawing/2014/main" id="{7A048560-B896-4FCE-80C5-A32EB069B47A}"/>
              </a:ext>
            </a:extLst>
          </p:cNvPr>
          <p:cNvGraphicFramePr>
            <a:graphicFrameLocks noGrp="1"/>
          </p:cNvGraphicFramePr>
          <p:nvPr/>
        </p:nvGraphicFramePr>
        <p:xfrm>
          <a:off x="5704343" y="564535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=""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=""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381F59E-6064-4F3D-A4A4-D10BBC19893E}"/>
              </a:ext>
            </a:extLst>
          </p:cNvPr>
          <p:cNvSpPr txBox="1"/>
          <p:nvPr/>
        </p:nvSpPr>
        <p:spPr>
          <a:xfrm>
            <a:off x="6396742" y="86690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2D98E04-9B99-4C3A-9F39-E773043B39EC}"/>
              </a:ext>
            </a:extLst>
          </p:cNvPr>
          <p:cNvSpPr txBox="1"/>
          <p:nvPr/>
        </p:nvSpPr>
        <p:spPr>
          <a:xfrm>
            <a:off x="8620267" y="875172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DA547EB-9A30-4EDB-967B-660CE068A29C}"/>
              </a:ext>
            </a:extLst>
          </p:cNvPr>
          <p:cNvSpPr txBox="1"/>
          <p:nvPr/>
        </p:nvSpPr>
        <p:spPr>
          <a:xfrm>
            <a:off x="5704343" y="1586223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+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6206582A-2951-4FEF-91FB-F7C7D88E9539}"/>
              </a:ext>
            </a:extLst>
          </p:cNvPr>
          <p:cNvCxnSpPr/>
          <p:nvPr/>
        </p:nvCxnSpPr>
        <p:spPr>
          <a:xfrm>
            <a:off x="5780543" y="2626713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EE025B00-FC1A-4AE2-A8C6-FA160A113AC4}"/>
              </a:ext>
            </a:extLst>
          </p:cNvPr>
          <p:cNvSpPr txBox="1"/>
          <p:nvPr/>
        </p:nvSpPr>
        <p:spPr>
          <a:xfrm>
            <a:off x="8635898" y="169364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B9531E3-854B-488D-A36E-1EF0160AEF0F}"/>
              </a:ext>
            </a:extLst>
          </p:cNvPr>
          <p:cNvSpPr txBox="1"/>
          <p:nvPr/>
        </p:nvSpPr>
        <p:spPr>
          <a:xfrm>
            <a:off x="8673998" y="2701424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FE51D9F8-59E1-489E-AE37-F30FE76DF208}"/>
              </a:ext>
            </a:extLst>
          </p:cNvPr>
          <p:cNvSpPr txBox="1"/>
          <p:nvPr/>
        </p:nvSpPr>
        <p:spPr>
          <a:xfrm>
            <a:off x="6471589" y="261113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="" xmlns:a16="http://schemas.microsoft.com/office/drawing/2014/main" id="{787E8B5F-87D1-4644-8909-9F0FF2A87D2A}"/>
              </a:ext>
            </a:extLst>
          </p:cNvPr>
          <p:cNvSpPr/>
          <p:nvPr/>
        </p:nvSpPr>
        <p:spPr>
          <a:xfrm>
            <a:off x="5793981" y="395301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F7AE161D-0C3D-4853-8C9F-3E7E8A2F9D5E}"/>
              </a:ext>
            </a:extLst>
          </p:cNvPr>
          <p:cNvSpPr txBox="1"/>
          <p:nvPr/>
        </p:nvSpPr>
        <p:spPr>
          <a:xfrm>
            <a:off x="7396093" y="3964521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C07508A6-00AA-46C9-9F07-1BB0F758A039}"/>
              </a:ext>
            </a:extLst>
          </p:cNvPr>
          <p:cNvSpPr txBox="1"/>
          <p:nvPr/>
        </p:nvSpPr>
        <p:spPr>
          <a:xfrm>
            <a:off x="7396092" y="4598474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271A0874-A60A-4474-B9A7-568B3194496F}"/>
              </a:ext>
            </a:extLst>
          </p:cNvPr>
          <p:cNvSpPr/>
          <p:nvPr/>
        </p:nvSpPr>
        <p:spPr>
          <a:xfrm>
            <a:off x="5930356" y="3893589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89480B0C-A072-47D2-BFAA-5A33DDB27F2C}"/>
              </a:ext>
            </a:extLst>
          </p:cNvPr>
          <p:cNvSpPr/>
          <p:nvPr/>
        </p:nvSpPr>
        <p:spPr>
          <a:xfrm>
            <a:off x="5936952" y="4756428"/>
            <a:ext cx="117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8F9B40C2-C1E6-471F-8FE3-1FFBEC299FCA}"/>
              </a:ext>
            </a:extLst>
          </p:cNvPr>
          <p:cNvSpPr/>
          <p:nvPr/>
        </p:nvSpPr>
        <p:spPr>
          <a:xfrm>
            <a:off x="5942810" y="5613461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1BE089CA-5E3E-49A4-A721-1E75D0B121E7}"/>
              </a:ext>
            </a:extLst>
          </p:cNvPr>
          <p:cNvCxnSpPr/>
          <p:nvPr/>
        </p:nvCxnSpPr>
        <p:spPr>
          <a:xfrm>
            <a:off x="5942810" y="5561184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DE69D3C-7963-40EC-B96B-B5D0EB8C6E85}"/>
              </a:ext>
            </a:extLst>
          </p:cNvPr>
          <p:cNvSpPr txBox="1"/>
          <p:nvPr/>
        </p:nvSpPr>
        <p:spPr>
          <a:xfrm>
            <a:off x="6415792" y="1701786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508DBAF-513E-4C7D-8581-3C9BC6EFB481}"/>
              </a:ext>
            </a:extLst>
          </p:cNvPr>
          <p:cNvSpPr txBox="1"/>
          <p:nvPr/>
        </p:nvSpPr>
        <p:spPr>
          <a:xfrm>
            <a:off x="5764134" y="4352884"/>
            <a:ext cx="741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759353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uiExpand="1" build="p"/>
      <p:bldP spid="63" grpId="0" uiExpand="1" build="p"/>
      <p:bldP spid="64" grpId="0"/>
      <p:bldP spid="65" grpId="0"/>
      <p:bldP spid="6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4">
            <a:extLst>
              <a:ext uri="{FF2B5EF4-FFF2-40B4-BE49-F238E27FC236}">
                <a16:creationId xmlns="" xmlns:a16="http://schemas.microsoft.com/office/drawing/2014/main" id="{1ED8A525-42C3-4268-923B-D250EA0DD0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13" b="95116" l="9854" r="89889">
                        <a14:backgroundMark x1="41131" y1="11054" x2="24079" y2="32048"/>
                        <a14:backgroundMark x1="35476" y1="34105" x2="38732" y2="41302"/>
                        <a14:backgroundMark x1="45073" y1="44559" x2="39674" y2="45501"/>
                        <a14:backgroundMark x1="21680" y1="45758" x2="37275" y2="60154"/>
                        <a14:backgroundMark x1="39931" y1="62811" x2="21680" y2="60411"/>
                        <a14:backgroundMark x1="20223" y1="50557" x2="6427" y2="50300"/>
                        <a14:backgroundMark x1="15424" y1="39160" x2="22279" y2="58955"/>
                        <a14:backgroundMark x1="33933" y1="38903" x2="22279" y2="24850"/>
                        <a14:backgroundMark x1="40874" y1="14996" x2="34276" y2="33847"/>
                        <a14:backgroundMark x1="43873" y1="9854" x2="22879" y2="16452"/>
                        <a14:backgroundMark x1="43530" y1="41560" x2="43530" y2="41302"/>
                        <a14:backgroundMark x1="38132" y1="39160" x2="43873" y2="42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90"/>
          <a:stretch/>
        </p:blipFill>
        <p:spPr>
          <a:xfrm flipH="1">
            <a:off x="-784168" y="3053749"/>
            <a:ext cx="3135481" cy="391885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51AEEDEA-F3C2-4024-9C48-940B1CB75121}"/>
              </a:ext>
            </a:extLst>
          </p:cNvPr>
          <p:cNvGrpSpPr/>
          <p:nvPr/>
        </p:nvGrpSpPr>
        <p:grpSpPr>
          <a:xfrm>
            <a:off x="3245184" y="1159509"/>
            <a:ext cx="7837785" cy="3070679"/>
            <a:chOff x="2466574" y="1410577"/>
            <a:chExt cx="7837785" cy="2199588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="" xmlns:a16="http://schemas.microsoft.com/office/drawing/2014/main" id="{0C926FB6-1C2F-4DBB-9847-4A742F0F0D86}"/>
                </a:ext>
              </a:extLst>
            </p:cNvPr>
            <p:cNvSpPr/>
            <p:nvPr/>
          </p:nvSpPr>
          <p:spPr>
            <a:xfrm>
              <a:off x="2466574" y="1410577"/>
              <a:ext cx="7837785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C914C291-34EC-405B-9A75-BA27130684BF}"/>
                </a:ext>
              </a:extLst>
            </p:cNvPr>
            <p:cNvGrpSpPr/>
            <p:nvPr/>
          </p:nvGrpSpPr>
          <p:grpSpPr>
            <a:xfrm>
              <a:off x="2643585" y="1421167"/>
              <a:ext cx="1140217" cy="1312215"/>
              <a:chOff x="2577324" y="1602691"/>
              <a:chExt cx="1140217" cy="1312215"/>
            </a:xfrm>
          </p:grpSpPr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5D1AD91F-E4FE-4441-8041-417E9BA9BF05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898003" cy="130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41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/>
                  </a:rPr>
                  <a:t>11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4F57528D-2591-45A0-8C85-F9F1EB9A6256}"/>
                  </a:ext>
                </a:extLst>
              </p:cNvPr>
              <p:cNvSpPr txBox="1"/>
              <p:nvPr/>
            </p:nvSpPr>
            <p:spPr>
              <a:xfrm>
                <a:off x="2577324" y="2184823"/>
                <a:ext cx="484428" cy="50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+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="" xmlns:a16="http://schemas.microsoft.com/office/drawing/2014/main" id="{D04EBF38-ED65-4406-B3E6-81AC63C842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58969" y="2912040"/>
                <a:ext cx="915904" cy="28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1B3A4206-BFED-4ED3-BE74-7ECE303D1634}"/>
                </a:ext>
              </a:extLst>
            </p:cNvPr>
            <p:cNvGrpSpPr/>
            <p:nvPr/>
          </p:nvGrpSpPr>
          <p:grpSpPr>
            <a:xfrm>
              <a:off x="4832944" y="1475626"/>
              <a:ext cx="4606795" cy="1307229"/>
              <a:chOff x="2546944" y="1657150"/>
              <a:chExt cx="4606795" cy="1307229"/>
            </a:xfrm>
          </p:grpSpPr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EA3C837-46E3-476F-9F58-5A44AFFC249B}"/>
                  </a:ext>
                </a:extLst>
              </p:cNvPr>
              <p:cNvSpPr txBox="1"/>
              <p:nvPr/>
            </p:nvSpPr>
            <p:spPr>
              <a:xfrm>
                <a:off x="2754113" y="1657150"/>
                <a:ext cx="755335" cy="130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15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30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3BC0F519-51A8-492A-982E-832E0B76B4A2}"/>
                  </a:ext>
                </a:extLst>
              </p:cNvPr>
              <p:cNvSpPr txBox="1"/>
              <p:nvPr/>
            </p:nvSpPr>
            <p:spPr>
              <a:xfrm>
                <a:off x="2546944" y="2151479"/>
                <a:ext cx="484428" cy="50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/>
                  </a:rPr>
                  <a:t>+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BF554179-A089-4726-B481-F0DB57258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8969" y="2914906"/>
                <a:ext cx="88865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="" xmlns:a16="http://schemas.microsoft.com/office/drawing/2014/main" id="{A807A04D-8881-45AF-ACFD-4804C57101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5086" y="2924130"/>
                <a:ext cx="88865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B1CC9CB1-2BB0-4925-80C1-52D843D97F20}"/>
                </a:ext>
              </a:extLst>
            </p:cNvPr>
            <p:cNvGrpSpPr/>
            <p:nvPr/>
          </p:nvGrpSpPr>
          <p:grpSpPr>
            <a:xfrm>
              <a:off x="6722683" y="1462377"/>
              <a:ext cx="2518166" cy="1362896"/>
              <a:chOff x="2216944" y="1643901"/>
              <a:chExt cx="2518166" cy="1362896"/>
            </a:xfrm>
          </p:grpSpPr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B903BE73-ABD3-47BE-9419-AA7BA0342A25}"/>
                  </a:ext>
                </a:extLst>
              </p:cNvPr>
              <p:cNvSpPr txBox="1"/>
              <p:nvPr/>
            </p:nvSpPr>
            <p:spPr>
              <a:xfrm>
                <a:off x="2416605" y="1643901"/>
                <a:ext cx="863370" cy="1334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56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/>
                  </a:rPr>
                  <a:t>31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7DFDF5DC-5E0B-4A60-B1C1-DF6BCA561868}"/>
                  </a:ext>
                </a:extLst>
              </p:cNvPr>
              <p:cNvSpPr txBox="1"/>
              <p:nvPr/>
            </p:nvSpPr>
            <p:spPr>
              <a:xfrm>
                <a:off x="2216944" y="2099646"/>
                <a:ext cx="484428" cy="50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+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="" xmlns:a16="http://schemas.microsoft.com/office/drawing/2014/main" id="{813AB416-FA8B-4A43-920B-780DB899A6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73116" y="2919518"/>
                <a:ext cx="915904" cy="28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32D9236A-5833-4ACB-AFEF-F10DBA377EC5}"/>
                  </a:ext>
                </a:extLst>
              </p:cNvPr>
              <p:cNvSpPr txBox="1"/>
              <p:nvPr/>
            </p:nvSpPr>
            <p:spPr>
              <a:xfrm>
                <a:off x="3979775" y="1699568"/>
                <a:ext cx="755335" cy="130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60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/>
                  </a:rPr>
                  <a:t>29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FD3B983F-3910-451E-9414-265675688A68}"/>
                  </a:ext>
                </a:extLst>
              </p:cNvPr>
              <p:cNvSpPr txBox="1"/>
              <p:nvPr/>
            </p:nvSpPr>
            <p:spPr>
              <a:xfrm>
                <a:off x="3756474" y="2184823"/>
                <a:ext cx="484428" cy="50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+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pic>
        <p:nvPicPr>
          <p:cNvPr id="49" name="Picture 4" descr="Không có mô tả.">
            <a:extLst>
              <a:ext uri="{FF2B5EF4-FFF2-40B4-BE49-F238E27FC236}">
                <a16:creationId xmlns="" xmlns:a16="http://schemas.microsoft.com/office/drawing/2014/main" id="{71211528-F5DE-4321-98CA-763180575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56836" y="27804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val 49">
            <a:extLst>
              <a:ext uri="{FF2B5EF4-FFF2-40B4-BE49-F238E27FC236}">
                <a16:creationId xmlns="" xmlns:a16="http://schemas.microsoft.com/office/drawing/2014/main" id="{EF3F3ABB-A727-4DA1-8924-176B79480B89}"/>
              </a:ext>
            </a:extLst>
          </p:cNvPr>
          <p:cNvSpPr/>
          <p:nvPr/>
        </p:nvSpPr>
        <p:spPr>
          <a:xfrm>
            <a:off x="755536" y="1231823"/>
            <a:ext cx="634049" cy="57260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79A3988-B783-443C-8424-1B99CA1808EC}"/>
              </a:ext>
            </a:extLst>
          </p:cNvPr>
          <p:cNvSpPr txBox="1"/>
          <p:nvPr/>
        </p:nvSpPr>
        <p:spPr>
          <a:xfrm>
            <a:off x="1380772" y="1164182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102E5AA-0F9F-4AF1-AF94-00E74B39A143}"/>
              </a:ext>
            </a:extLst>
          </p:cNvPr>
          <p:cNvSpPr txBox="1"/>
          <p:nvPr/>
        </p:nvSpPr>
        <p:spPr>
          <a:xfrm>
            <a:off x="3961792" y="30140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58A42438-2E2A-47B6-AA37-3DB1EC7E86D5}"/>
              </a:ext>
            </a:extLst>
          </p:cNvPr>
          <p:cNvSpPr txBox="1"/>
          <p:nvPr/>
        </p:nvSpPr>
        <p:spPr>
          <a:xfrm>
            <a:off x="3643792" y="30140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AAA9A296-F117-4D3B-8783-7D4EE6309375}"/>
              </a:ext>
            </a:extLst>
          </p:cNvPr>
          <p:cNvSpPr txBox="1"/>
          <p:nvPr/>
        </p:nvSpPr>
        <p:spPr>
          <a:xfrm>
            <a:off x="6213033" y="30140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39CE542-CFE9-4834-ADB4-D27A6FA18409}"/>
              </a:ext>
            </a:extLst>
          </p:cNvPr>
          <p:cNvSpPr txBox="1"/>
          <p:nvPr/>
        </p:nvSpPr>
        <p:spPr>
          <a:xfrm>
            <a:off x="5874530" y="30140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80ED895D-B5AC-4EE4-A78D-AFE8A7994899}"/>
              </a:ext>
            </a:extLst>
          </p:cNvPr>
          <p:cNvSpPr txBox="1"/>
          <p:nvPr/>
        </p:nvSpPr>
        <p:spPr>
          <a:xfrm>
            <a:off x="8086468" y="293533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DA3D82E-480E-4AA6-8E23-F8A25014041F}"/>
              </a:ext>
            </a:extLst>
          </p:cNvPr>
          <p:cNvSpPr txBox="1"/>
          <p:nvPr/>
        </p:nvSpPr>
        <p:spPr>
          <a:xfrm>
            <a:off x="7776211" y="29467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27EAA7CE-6307-4153-85DE-E8FD7B7AFB19}"/>
              </a:ext>
            </a:extLst>
          </p:cNvPr>
          <p:cNvSpPr txBox="1"/>
          <p:nvPr/>
        </p:nvSpPr>
        <p:spPr>
          <a:xfrm>
            <a:off x="9604845" y="297443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39414E7-A5EA-4953-A675-2E53E15D46CD}"/>
              </a:ext>
            </a:extLst>
          </p:cNvPr>
          <p:cNvSpPr txBox="1"/>
          <p:nvPr/>
        </p:nvSpPr>
        <p:spPr>
          <a:xfrm>
            <a:off x="9321126" y="297443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909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61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="" xmlns:a16="http://schemas.microsoft.com/office/drawing/2014/main" id="{370B4087-7AAB-467A-94D4-0A0EC1E47B61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C96F637-AB40-4F8D-AE1D-8247DDF03B4E}"/>
              </a:ext>
            </a:extLst>
          </p:cNvPr>
          <p:cNvSpPr txBox="1"/>
          <p:nvPr/>
        </p:nvSpPr>
        <p:spPr>
          <a:xfrm>
            <a:off x="1640334" y="306029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Đặt tính rồi tính.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25F1EC7-46C0-4FC7-AC02-7362D9C49E6D}"/>
              </a:ext>
            </a:extLst>
          </p:cNvPr>
          <p:cNvGrpSpPr/>
          <p:nvPr/>
        </p:nvGrpSpPr>
        <p:grpSpPr>
          <a:xfrm>
            <a:off x="493765" y="1311336"/>
            <a:ext cx="10613946" cy="847664"/>
            <a:chOff x="1609840" y="3902159"/>
            <a:chExt cx="8472795" cy="847664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525A16A1-420D-4F96-968C-489F53ED8413}"/>
                </a:ext>
              </a:extLst>
            </p:cNvPr>
            <p:cNvSpPr/>
            <p:nvPr/>
          </p:nvSpPr>
          <p:spPr>
            <a:xfrm>
              <a:off x="1609840" y="3918826"/>
              <a:ext cx="2027295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13</a:t>
              </a:r>
              <a:r>
                <a:rPr kumimoji="0" lang="vi-VN" sz="3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21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401B97D9-CB84-4483-B160-98D5A9ED183B}"/>
                </a:ext>
              </a:extLst>
            </p:cNvPr>
            <p:cNvSpPr/>
            <p:nvPr/>
          </p:nvSpPr>
          <p:spPr>
            <a:xfrm>
              <a:off x="3614213" y="3902159"/>
              <a:ext cx="1980525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15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+ 64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B8CE2ED9-AD50-454E-9D9E-D3E774361329}"/>
                </a:ext>
              </a:extLst>
            </p:cNvPr>
            <p:cNvSpPr/>
            <p:nvPr/>
          </p:nvSpPr>
          <p:spPr>
            <a:xfrm>
              <a:off x="5511200" y="3918826"/>
              <a:ext cx="2241387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   34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+ 40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A2000194-1937-4508-B514-5A12B0B2FE17}"/>
                </a:ext>
              </a:extLst>
            </p:cNvPr>
            <p:cNvSpPr/>
            <p:nvPr/>
          </p:nvSpPr>
          <p:spPr>
            <a:xfrm>
              <a:off x="7752587" y="3902159"/>
              <a:ext cx="2330048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</a:t>
              </a:r>
              <a:r>
                <a:rPr kumimoji="0" lang="en-US" sz="3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 83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+ 15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B810E1A3-D579-4E59-8F22-86D5C8DA793C}"/>
              </a:ext>
            </a:extLst>
          </p:cNvPr>
          <p:cNvGrpSpPr/>
          <p:nvPr/>
        </p:nvGrpSpPr>
        <p:grpSpPr>
          <a:xfrm>
            <a:off x="2498138" y="2245568"/>
            <a:ext cx="891751" cy="1730850"/>
            <a:chOff x="1933616" y="4498692"/>
            <a:chExt cx="891751" cy="1730850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683D934-46B1-40CA-B842-52DF7D155E19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13</a:t>
              </a:r>
              <a:endParaRPr lang="en-US" sz="3200" dirty="0">
                <a:solidFill>
                  <a:prstClr val="black"/>
                </a:solidFill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21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E1592D3-E54B-438C-A91D-CE708C64958A}"/>
                </a:ext>
              </a:extLst>
            </p:cNvPr>
            <p:cNvSpPr txBox="1"/>
            <p:nvPr/>
          </p:nvSpPr>
          <p:spPr>
            <a:xfrm>
              <a:off x="1933616" y="5155589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544F22D7-99FD-4A4A-81C5-FC9E2DC39C90}"/>
                </a:ext>
              </a:extLst>
            </p:cNvPr>
            <p:cNvCxnSpPr/>
            <p:nvPr/>
          </p:nvCxnSpPr>
          <p:spPr>
            <a:xfrm>
              <a:off x="2045051" y="622954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8FE99AB-1866-424E-9F99-08779A9D0FC4}"/>
              </a:ext>
            </a:extLst>
          </p:cNvPr>
          <p:cNvGrpSpPr/>
          <p:nvPr/>
        </p:nvGrpSpPr>
        <p:grpSpPr>
          <a:xfrm>
            <a:off x="4542736" y="2269817"/>
            <a:ext cx="973083" cy="1706601"/>
            <a:chOff x="1887897" y="4498692"/>
            <a:chExt cx="973083" cy="1706601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3931F678-B4A3-4A69-8FEE-0E74BEC2CEDB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49778B6E-9726-4DE9-B7A6-2F08CC2950E3}"/>
                </a:ext>
              </a:extLst>
            </p:cNvPr>
            <p:cNvSpPr txBox="1"/>
            <p:nvPr/>
          </p:nvSpPr>
          <p:spPr>
            <a:xfrm>
              <a:off x="1887897" y="510807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173DB992-C82E-4939-B3A6-0A8EB16AAA40}"/>
                </a:ext>
              </a:extLst>
            </p:cNvPr>
            <p:cNvCxnSpPr/>
            <p:nvPr/>
          </p:nvCxnSpPr>
          <p:spPr>
            <a:xfrm>
              <a:off x="2114994" y="620529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AB90CD65-D196-40DC-84D8-C4765E28D4C9}"/>
              </a:ext>
            </a:extLst>
          </p:cNvPr>
          <p:cNvGrpSpPr/>
          <p:nvPr/>
        </p:nvGrpSpPr>
        <p:grpSpPr>
          <a:xfrm>
            <a:off x="6597028" y="2252619"/>
            <a:ext cx="1081279" cy="1723799"/>
            <a:chOff x="1859504" y="4498692"/>
            <a:chExt cx="1081279" cy="1723799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A62BFA4B-A46B-4FC6-891E-CDB19F1CF0F2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34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26A867B9-3FCE-4C01-B177-6C83157F323B}"/>
                </a:ext>
              </a:extLst>
            </p:cNvPr>
            <p:cNvSpPr txBox="1"/>
            <p:nvPr/>
          </p:nvSpPr>
          <p:spPr>
            <a:xfrm>
              <a:off x="1859504" y="510302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95AB8F8F-A403-45D9-B98F-A6A6D8A09BCE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9ACB2E6-C64D-4587-8E29-37B9DF40AE42}"/>
              </a:ext>
            </a:extLst>
          </p:cNvPr>
          <p:cNvSpPr txBox="1"/>
          <p:nvPr/>
        </p:nvSpPr>
        <p:spPr>
          <a:xfrm>
            <a:off x="2688380" y="41086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B74506D2-10BF-4B00-9B6C-2CA0EF744E8F}"/>
              </a:ext>
            </a:extLst>
          </p:cNvPr>
          <p:cNvSpPr txBox="1"/>
          <p:nvPr/>
        </p:nvSpPr>
        <p:spPr>
          <a:xfrm>
            <a:off x="4797007" y="41086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FDA0EDF-3EDE-4E75-8C8D-BFAC37CCBCDB}"/>
              </a:ext>
            </a:extLst>
          </p:cNvPr>
          <p:cNvSpPr txBox="1"/>
          <p:nvPr/>
        </p:nvSpPr>
        <p:spPr>
          <a:xfrm>
            <a:off x="6887324" y="407049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C85AECCF-250E-4B43-83F8-E654D10B08FB}"/>
              </a:ext>
            </a:extLst>
          </p:cNvPr>
          <p:cNvGrpSpPr/>
          <p:nvPr/>
        </p:nvGrpSpPr>
        <p:grpSpPr>
          <a:xfrm>
            <a:off x="8764303" y="2245568"/>
            <a:ext cx="1081279" cy="1723799"/>
            <a:chOff x="1859504" y="4498692"/>
            <a:chExt cx="1081279" cy="1723799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52C64E3C-20D2-43B2-A050-F1338CDCAE54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83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48DB8917-7B91-414F-A1D9-A86F88A6B266}"/>
                </a:ext>
              </a:extLst>
            </p:cNvPr>
            <p:cNvSpPr txBox="1"/>
            <p:nvPr/>
          </p:nvSpPr>
          <p:spPr>
            <a:xfrm>
              <a:off x="1859504" y="510302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4FE2115B-7C9D-47DE-B1AA-B5C6D934F29B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EDE7B22-D224-45C9-9444-972547943402}"/>
              </a:ext>
            </a:extLst>
          </p:cNvPr>
          <p:cNvSpPr txBox="1"/>
          <p:nvPr/>
        </p:nvSpPr>
        <p:spPr>
          <a:xfrm>
            <a:off x="9135135" y="4015415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099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44" grpId="0"/>
      <p:bldP spid="45" grpId="0"/>
      <p:bldP spid="46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4DE323B-3E00-4767-9B32-0B119DC59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90" y="4126103"/>
            <a:ext cx="2705100" cy="2219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7D9B2F0-00B8-413E-9CB6-9808BD22B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244" y="4116577"/>
            <a:ext cx="2505075" cy="2238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72643E7-C970-45CB-8641-AA49A3ED8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913" y="4006869"/>
            <a:ext cx="2505075" cy="2219325"/>
          </a:xfrm>
          <a:prstGeom prst="rect">
            <a:avLst/>
          </a:prstGeom>
        </p:spPr>
      </p:pic>
      <p:pic>
        <p:nvPicPr>
          <p:cNvPr id="62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0" y="153573"/>
            <a:ext cx="830590" cy="643037"/>
          </a:xfrm>
          <a:prstGeom prst="rect">
            <a:avLst/>
          </a:prstGeom>
        </p:spPr>
      </p:pic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977436" y="278761"/>
            <a:ext cx="4678460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chỗ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đỗ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trực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thăng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E7EFBD9-6F14-48C2-922B-43B58941D3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9244" y="1640307"/>
            <a:ext cx="2028825" cy="2257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A95FD9B-0C70-40B5-AC61-DE64CC22A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4651" y="1755782"/>
            <a:ext cx="3019425" cy="205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FA073BA-74CA-451D-B97B-C02DD76F30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682" y="2087581"/>
            <a:ext cx="3152775" cy="18192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BD83483-987B-49B8-80D4-8C55F23694A0}"/>
              </a:ext>
            </a:extLst>
          </p:cNvPr>
          <p:cNvSpPr txBox="1"/>
          <p:nvPr/>
        </p:nvSpPr>
        <p:spPr>
          <a:xfrm>
            <a:off x="2996267" y="2992214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79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8725A72-95D6-4C47-A8B8-7DA13C0A36B6}"/>
              </a:ext>
            </a:extLst>
          </p:cNvPr>
          <p:cNvSpPr txBox="1"/>
          <p:nvPr/>
        </p:nvSpPr>
        <p:spPr>
          <a:xfrm>
            <a:off x="6786069" y="2973163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67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DCFE1D4-4D95-40A3-BEF5-E1F146E18E77}"/>
              </a:ext>
            </a:extLst>
          </p:cNvPr>
          <p:cNvSpPr txBox="1"/>
          <p:nvPr/>
        </p:nvSpPr>
        <p:spPr>
          <a:xfrm>
            <a:off x="9914859" y="2927835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90</a:t>
            </a:r>
          </a:p>
        </p:txBody>
      </p:sp>
    </p:spTree>
    <p:extLst>
      <p:ext uri="{BB962C8B-B14F-4D97-AF65-F5344CB8AC3E}">
        <p14:creationId xmlns:p14="http://schemas.microsoft.com/office/powerpoint/2010/main" val="31302452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7 0.1331 L 0.00377 0.1331 C 0.00677 0.13264 0.00976 0.13148 0.01276 0.13171 C 0.08203 0.13287 0.07122 0.13194 0.10937 0.13634 C 0.11732 0.13865 0.11836 0.13889 0.12838 0.14282 C 0.13086 0.14375 0.1332 0.14537 0.13567 0.14606 C 0.13776 0.14652 0.15963 0.14907 0.16094 0.1493 C 0.16393 0.15092 0.16692 0.15301 0.16992 0.15416 C 0.17929 0.15764 0.18554 0.15787 0.19531 0.15902 C 0.20091 0.16134 0.20651 0.16412 0.21237 0.16527 C 0.21745 0.16643 0.22265 0.1662 0.22773 0.1669 C 0.23554 0.16805 0.23789 0.16921 0.24583 0.17176 C 0.25429 0.18171 0.24609 0.17315 0.26849 0.17824 L 0.27565 0.17986 C 0.28997 0.18842 0.27734 0.18194 0.29284 0.18634 C 0.29375 0.18657 0.29466 0.1875 0.29557 0.18773 C 0.29817 0.18912 0.30403 0.19166 0.30729 0.19259 C 0.31302 0.19421 0.31875 0.1949 0.32448 0.19583 C 0.32747 0.19745 0.33034 0.2 0.33346 0.20069 C 0.3388 0.20208 0.34427 0.20208 0.34974 0.20231 L 0.39127 0.20393 L 0.49518 0.20717 C 0.49817 0.2081 0.50117 0.20949 0.50429 0.21041 C 0.51133 0.21203 0.52708 0.21319 0.53229 0.21365 C 0.54791 0.21828 0.52825 0.21273 0.56393 0.21666 C 0.56484 0.2169 0.56562 0.21805 0.56653 0.21828 C 0.56862 0.21921 0.57174 0.21967 0.57383 0.22152 C 0.57539 0.22291 0.57669 0.22523 0.57838 0.22639 C 0.57942 0.22731 0.5858 0.2294 0.58646 0.22963 C 0.58828 0.23171 0.59114 0.2324 0.59192 0.23611 C 0.59297 0.24166 0.59205 0.23958 0.59375 0.24259 " pathEditMode="relative" ptsTypes="AAAAAAAAAAAAAAAAAAAAAAAAAAAAA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1 0.12477 L -0.00481 0.12477 C -0.0138 0.13843 -0.00716 0.1294 -0.01315 0.13565 C -0.01484 0.13727 -0.01601 0.13959 -0.01783 0.14074 C -0.02031 0.1426 -0.02343 0.14306 -0.02604 0.14445 C -0.03033 0.14676 -0.03463 0.14954 -0.0388 0.15186 C -0.04283 0.15394 -0.04687 0.15602 -0.05078 0.15811 C -0.05364 0.15949 -0.05625 0.16135 -0.05911 0.1632 C -0.06341 0.16574 -0.06757 0.16922 -0.07187 0.17176 C -0.08242 0.17755 -0.0927 0.18565 -0.10403 0.18797 C -0.11276 0.18959 -0.12395 0.19167 -0.13242 0.19422 C -0.15052 0.19954 -0.13255 0.19584 -0.15169 0.20417 C -0.16224 0.20857 -0.16731 0.20787 -0.17825 0.20903 C -0.18177 0.20926 -0.18502 0.20996 -0.18841 0.21019 C -0.18997 0.21111 -0.1914 0.21227 -0.19296 0.21274 C -0.19713 0.21389 -0.2095 0.21551 -0.2151 0.21644 C -0.21601 0.2169 -0.21679 0.21736 -0.2177 0.21783 C -0.21927 0.21829 -0.22083 0.21829 -0.22239 0.21899 C -0.23502 0.22524 -0.22148 0.22107 -0.23255 0.22408 C -0.23372 0.2257 -0.23476 0.22755 -0.23606 0.22894 C -0.2375 0.23033 -0.24401 0.23125 -0.2444 0.23125 C -0.25586 0.24074 -0.24231 0.23056 -0.25351 0.23635 C -0.25455 0.23681 -0.2552 0.2382 -0.25625 0.23889 C -0.25781 0.23982 -0.25937 0.24051 -0.26093 0.24144 C -0.26211 0.24213 -0.26328 0.24283 -0.26445 0.24399 C -0.26562 0.24468 -0.2664 0.24561 -0.26731 0.2463 C -0.2707 0.24861 -0.272 0.24885 -0.27565 0.25 C -0.27656 0.25116 -0.27721 0.25278 -0.27825 0.25371 C -0.28112 0.25602 -0.28437 0.25672 -0.2875 0.25741 C -0.28867 0.25903 -0.28971 0.26135 -0.29127 0.2625 C -0.29218 0.2632 -0.30026 0.26482 -0.30039 0.26482 C -0.3013 0.26528 -0.30221 0.26621 -0.30312 0.26621 C -0.30494 0.26598 -0.30846 0.26366 -0.30846 0.26389 " pathEditMode="relative" rAng="0" ptsTypes="AAAAAAAAAAAAAAAAAAAAAAAAAAAAAAA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0.11597 L -0.01276 0.11597 C -0.01588 0.11805 -0.01875 0.12037 -0.02187 0.12222 C -0.0233 0.12315 -0.02487 0.12315 -0.02643 0.12384 C -0.02851 0.12477 -0.0306 0.12569 -0.03268 0.12708 C -0.0358 0.12893 -0.03867 0.13148 -0.04179 0.13356 C -0.04349 0.13472 -0.04544 0.13542 -0.04713 0.1368 C -0.05 0.13912 -0.05247 0.14236 -0.05534 0.14467 C -0.05638 0.1456 -0.05768 0.14583 -0.05885 0.14629 C -0.06185 0.14745 -0.06497 0.14861 -0.06797 0.14954 C -0.08346 0.16157 -0.06211 0.14606 -0.08698 0.15926 C -0.0888 0.16018 -0.09036 0.16296 -0.09231 0.16412 C -0.10547 0.17129 -0.10664 0.17106 -0.11679 0.17361 C -0.14388 0.19305 -0.10703 0.16805 -0.13567 0.18333 C -0.13854 0.18495 -0.14101 0.18819 -0.14388 0.18981 C -0.14739 0.1919 -0.15117 0.19213 -0.15468 0.19467 C -0.15625 0.1956 -0.15781 0.19653 -0.15924 0.19792 C -0.1625 0.20069 -0.16159 0.20208 -0.16549 0.20417 C -0.16731 0.20509 -0.16914 0.20532 -0.17096 0.20579 C -0.17617 0.21204 -0.17291 0.20764 -0.17994 0.22037 C -0.18125 0.22245 -0.18216 0.22523 -0.18359 0.22685 C -0.18515 0.22824 -0.18672 0.22963 -0.18815 0.23148 C -0.18997 0.23403 -0.19166 0.23704 -0.19349 0.23958 C -0.19466 0.2412 -0.19596 0.24282 -0.19713 0.24444 C -0.19948 0.26134 -0.19596 0.24074 -0.20078 0.25555 C -0.20143 0.25764 -0.20117 0.25995 -0.20169 0.26204 C -0.20208 0.26389 -0.20286 0.26528 -0.20351 0.2669 C -0.20364 0.26782 -0.20481 0.27685 -0.20534 0.27824 C -0.20599 0.28009 -0.20794 0.2831 -0.20794 0.2831 " pathEditMode="relative" ptsTypes="AAAAAAAAAAAAAAAAAAAAAAAAAA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43">
            <a:extLst>
              <a:ext uri="{FF2B5EF4-FFF2-40B4-BE49-F238E27FC236}">
                <a16:creationId xmlns="" xmlns:a16="http://schemas.microsoft.com/office/drawing/2014/main" id="{BFECBF7D-788E-492D-9E07-523EE47C6774}"/>
              </a:ext>
            </a:extLst>
          </p:cNvPr>
          <p:cNvSpPr/>
          <p:nvPr/>
        </p:nvSpPr>
        <p:spPr>
          <a:xfrm>
            <a:off x="1240459" y="501972"/>
            <a:ext cx="10280458" cy="1698304"/>
          </a:xfrm>
          <a:custGeom>
            <a:avLst/>
            <a:gdLst>
              <a:gd name="connsiteX0" fmla="*/ 0 w 10280458"/>
              <a:gd name="connsiteY0" fmla="*/ 283056 h 1698304"/>
              <a:gd name="connsiteX1" fmla="*/ 283056 w 10280458"/>
              <a:gd name="connsiteY1" fmla="*/ 0 h 1698304"/>
              <a:gd name="connsiteX2" fmla="*/ 563058 w 10280458"/>
              <a:gd name="connsiteY2" fmla="*/ 0 h 1698304"/>
              <a:gd name="connsiteX3" fmla="*/ 1037346 w 10280458"/>
              <a:gd name="connsiteY3" fmla="*/ 0 h 1698304"/>
              <a:gd name="connsiteX4" fmla="*/ 1414492 w 10280458"/>
              <a:gd name="connsiteY4" fmla="*/ 0 h 1698304"/>
              <a:gd name="connsiteX5" fmla="*/ 1888780 w 10280458"/>
              <a:gd name="connsiteY5" fmla="*/ 0 h 1698304"/>
              <a:gd name="connsiteX6" fmla="*/ 2265925 w 10280458"/>
              <a:gd name="connsiteY6" fmla="*/ 0 h 1698304"/>
              <a:gd name="connsiteX7" fmla="*/ 2837358 w 10280458"/>
              <a:gd name="connsiteY7" fmla="*/ 0 h 1698304"/>
              <a:gd name="connsiteX8" fmla="*/ 3214503 w 10280458"/>
              <a:gd name="connsiteY8" fmla="*/ 0 h 1698304"/>
              <a:gd name="connsiteX9" fmla="*/ 3688791 w 10280458"/>
              <a:gd name="connsiteY9" fmla="*/ 0 h 1698304"/>
              <a:gd name="connsiteX10" fmla="*/ 4260224 w 10280458"/>
              <a:gd name="connsiteY10" fmla="*/ 0 h 1698304"/>
              <a:gd name="connsiteX11" fmla="*/ 4831656 w 10280458"/>
              <a:gd name="connsiteY11" fmla="*/ 0 h 1698304"/>
              <a:gd name="connsiteX12" fmla="*/ 5597375 w 10280458"/>
              <a:gd name="connsiteY12" fmla="*/ 0 h 1698304"/>
              <a:gd name="connsiteX13" fmla="*/ 6265950 w 10280458"/>
              <a:gd name="connsiteY13" fmla="*/ 0 h 1698304"/>
              <a:gd name="connsiteX14" fmla="*/ 6545952 w 10280458"/>
              <a:gd name="connsiteY14" fmla="*/ 0 h 1698304"/>
              <a:gd name="connsiteX15" fmla="*/ 7311671 w 10280458"/>
              <a:gd name="connsiteY15" fmla="*/ 0 h 1698304"/>
              <a:gd name="connsiteX16" fmla="*/ 8077390 w 10280458"/>
              <a:gd name="connsiteY16" fmla="*/ 0 h 1698304"/>
              <a:gd name="connsiteX17" fmla="*/ 8454535 w 10280458"/>
              <a:gd name="connsiteY17" fmla="*/ 0 h 1698304"/>
              <a:gd name="connsiteX18" fmla="*/ 9220254 w 10280458"/>
              <a:gd name="connsiteY18" fmla="*/ 0 h 1698304"/>
              <a:gd name="connsiteX19" fmla="*/ 9997402 w 10280458"/>
              <a:gd name="connsiteY19" fmla="*/ 0 h 1698304"/>
              <a:gd name="connsiteX20" fmla="*/ 10280458 w 10280458"/>
              <a:gd name="connsiteY20" fmla="*/ 283056 h 1698304"/>
              <a:gd name="connsiteX21" fmla="*/ 10280458 w 10280458"/>
              <a:gd name="connsiteY21" fmla="*/ 826508 h 1698304"/>
              <a:gd name="connsiteX22" fmla="*/ 10280458 w 10280458"/>
              <a:gd name="connsiteY22" fmla="*/ 1415248 h 1698304"/>
              <a:gd name="connsiteX23" fmla="*/ 9997402 w 10280458"/>
              <a:gd name="connsiteY23" fmla="*/ 1698304 h 1698304"/>
              <a:gd name="connsiteX24" fmla="*/ 9328826 w 10280458"/>
              <a:gd name="connsiteY24" fmla="*/ 1698304 h 1698304"/>
              <a:gd name="connsiteX25" fmla="*/ 8854538 w 10280458"/>
              <a:gd name="connsiteY25" fmla="*/ 1698304 h 1698304"/>
              <a:gd name="connsiteX26" fmla="*/ 8574536 w 10280458"/>
              <a:gd name="connsiteY26" fmla="*/ 1698304 h 1698304"/>
              <a:gd name="connsiteX27" fmla="*/ 8294534 w 10280458"/>
              <a:gd name="connsiteY27" fmla="*/ 1698304 h 1698304"/>
              <a:gd name="connsiteX28" fmla="*/ 7917389 w 10280458"/>
              <a:gd name="connsiteY28" fmla="*/ 1698304 h 1698304"/>
              <a:gd name="connsiteX29" fmla="*/ 7540244 w 10280458"/>
              <a:gd name="connsiteY29" fmla="*/ 1698304 h 1698304"/>
              <a:gd name="connsiteX30" fmla="*/ 7163099 w 10280458"/>
              <a:gd name="connsiteY30" fmla="*/ 1698304 h 1698304"/>
              <a:gd name="connsiteX31" fmla="*/ 6397380 w 10280458"/>
              <a:gd name="connsiteY31" fmla="*/ 1698304 h 1698304"/>
              <a:gd name="connsiteX32" fmla="*/ 5728804 w 10280458"/>
              <a:gd name="connsiteY32" fmla="*/ 1698304 h 1698304"/>
              <a:gd name="connsiteX33" fmla="*/ 5254515 w 10280458"/>
              <a:gd name="connsiteY33" fmla="*/ 1698304 h 1698304"/>
              <a:gd name="connsiteX34" fmla="*/ 4780227 w 10280458"/>
              <a:gd name="connsiteY34" fmla="*/ 1698304 h 1698304"/>
              <a:gd name="connsiteX35" fmla="*/ 4500225 w 10280458"/>
              <a:gd name="connsiteY35" fmla="*/ 1698304 h 1698304"/>
              <a:gd name="connsiteX36" fmla="*/ 3831649 w 10280458"/>
              <a:gd name="connsiteY36" fmla="*/ 1698304 h 1698304"/>
              <a:gd name="connsiteX37" fmla="*/ 3163074 w 10280458"/>
              <a:gd name="connsiteY37" fmla="*/ 1698304 h 1698304"/>
              <a:gd name="connsiteX38" fmla="*/ 2494498 w 10280458"/>
              <a:gd name="connsiteY38" fmla="*/ 1698304 h 1698304"/>
              <a:gd name="connsiteX39" fmla="*/ 1825923 w 10280458"/>
              <a:gd name="connsiteY39" fmla="*/ 1698304 h 1698304"/>
              <a:gd name="connsiteX40" fmla="*/ 1157347 w 10280458"/>
              <a:gd name="connsiteY40" fmla="*/ 1698304 h 1698304"/>
              <a:gd name="connsiteX41" fmla="*/ 283056 w 10280458"/>
              <a:gd name="connsiteY41" fmla="*/ 1698304 h 1698304"/>
              <a:gd name="connsiteX42" fmla="*/ 0 w 10280458"/>
              <a:gd name="connsiteY42" fmla="*/ 1415248 h 1698304"/>
              <a:gd name="connsiteX43" fmla="*/ 0 w 10280458"/>
              <a:gd name="connsiteY43" fmla="*/ 837830 h 1698304"/>
              <a:gd name="connsiteX44" fmla="*/ 0 w 10280458"/>
              <a:gd name="connsiteY44" fmla="*/ 283056 h 1698304"/>
              <a:gd name="connsiteX0" fmla="*/ 0 w 10280458"/>
              <a:gd name="connsiteY0" fmla="*/ 283056 h 1698304"/>
              <a:gd name="connsiteX1" fmla="*/ 283056 w 10280458"/>
              <a:gd name="connsiteY1" fmla="*/ 0 h 1698304"/>
              <a:gd name="connsiteX2" fmla="*/ 951632 w 10280458"/>
              <a:gd name="connsiteY2" fmla="*/ 0 h 1698304"/>
              <a:gd name="connsiteX3" fmla="*/ 1620207 w 10280458"/>
              <a:gd name="connsiteY3" fmla="*/ 0 h 1698304"/>
              <a:gd name="connsiteX4" fmla="*/ 2288783 w 10280458"/>
              <a:gd name="connsiteY4" fmla="*/ 0 h 1698304"/>
              <a:gd name="connsiteX5" fmla="*/ 3054502 w 10280458"/>
              <a:gd name="connsiteY5" fmla="*/ 0 h 1698304"/>
              <a:gd name="connsiteX6" fmla="*/ 3431647 w 10280458"/>
              <a:gd name="connsiteY6" fmla="*/ 0 h 1698304"/>
              <a:gd name="connsiteX7" fmla="*/ 4003079 w 10280458"/>
              <a:gd name="connsiteY7" fmla="*/ 0 h 1698304"/>
              <a:gd name="connsiteX8" fmla="*/ 4477368 w 10280458"/>
              <a:gd name="connsiteY8" fmla="*/ 0 h 1698304"/>
              <a:gd name="connsiteX9" fmla="*/ 4854513 w 10280458"/>
              <a:gd name="connsiteY9" fmla="*/ 0 h 1698304"/>
              <a:gd name="connsiteX10" fmla="*/ 5523089 w 10280458"/>
              <a:gd name="connsiteY10" fmla="*/ 0 h 1698304"/>
              <a:gd name="connsiteX11" fmla="*/ 5803090 w 10280458"/>
              <a:gd name="connsiteY11" fmla="*/ 0 h 1698304"/>
              <a:gd name="connsiteX12" fmla="*/ 6083092 w 10280458"/>
              <a:gd name="connsiteY12" fmla="*/ 0 h 1698304"/>
              <a:gd name="connsiteX13" fmla="*/ 6751668 w 10280458"/>
              <a:gd name="connsiteY13" fmla="*/ 0 h 1698304"/>
              <a:gd name="connsiteX14" fmla="*/ 7128813 w 10280458"/>
              <a:gd name="connsiteY14" fmla="*/ 0 h 1698304"/>
              <a:gd name="connsiteX15" fmla="*/ 7505958 w 10280458"/>
              <a:gd name="connsiteY15" fmla="*/ 0 h 1698304"/>
              <a:gd name="connsiteX16" fmla="*/ 8271677 w 10280458"/>
              <a:gd name="connsiteY16" fmla="*/ 0 h 1698304"/>
              <a:gd name="connsiteX17" fmla="*/ 9037396 w 10280458"/>
              <a:gd name="connsiteY17" fmla="*/ 0 h 1698304"/>
              <a:gd name="connsiteX18" fmla="*/ 9997402 w 10280458"/>
              <a:gd name="connsiteY18" fmla="*/ 0 h 1698304"/>
              <a:gd name="connsiteX19" fmla="*/ 10280458 w 10280458"/>
              <a:gd name="connsiteY19" fmla="*/ 283056 h 1698304"/>
              <a:gd name="connsiteX20" fmla="*/ 10280458 w 10280458"/>
              <a:gd name="connsiteY20" fmla="*/ 860474 h 1698304"/>
              <a:gd name="connsiteX21" fmla="*/ 10280458 w 10280458"/>
              <a:gd name="connsiteY21" fmla="*/ 1415248 h 1698304"/>
              <a:gd name="connsiteX22" fmla="*/ 9997402 w 10280458"/>
              <a:gd name="connsiteY22" fmla="*/ 1698304 h 1698304"/>
              <a:gd name="connsiteX23" fmla="*/ 9328826 w 10280458"/>
              <a:gd name="connsiteY23" fmla="*/ 1698304 h 1698304"/>
              <a:gd name="connsiteX24" fmla="*/ 9048825 w 10280458"/>
              <a:gd name="connsiteY24" fmla="*/ 1698304 h 1698304"/>
              <a:gd name="connsiteX25" fmla="*/ 8671679 w 10280458"/>
              <a:gd name="connsiteY25" fmla="*/ 1698304 h 1698304"/>
              <a:gd name="connsiteX26" fmla="*/ 8391678 w 10280458"/>
              <a:gd name="connsiteY26" fmla="*/ 1698304 h 1698304"/>
              <a:gd name="connsiteX27" fmla="*/ 8014533 w 10280458"/>
              <a:gd name="connsiteY27" fmla="*/ 1698304 h 1698304"/>
              <a:gd name="connsiteX28" fmla="*/ 7345957 w 10280458"/>
              <a:gd name="connsiteY28" fmla="*/ 1698304 h 1698304"/>
              <a:gd name="connsiteX29" fmla="*/ 6968812 w 10280458"/>
              <a:gd name="connsiteY29" fmla="*/ 1698304 h 1698304"/>
              <a:gd name="connsiteX30" fmla="*/ 6397380 w 10280458"/>
              <a:gd name="connsiteY30" fmla="*/ 1698304 h 1698304"/>
              <a:gd name="connsiteX31" fmla="*/ 5923091 w 10280458"/>
              <a:gd name="connsiteY31" fmla="*/ 1698304 h 1698304"/>
              <a:gd name="connsiteX32" fmla="*/ 5545946 w 10280458"/>
              <a:gd name="connsiteY32" fmla="*/ 1698304 h 1698304"/>
              <a:gd name="connsiteX33" fmla="*/ 4780227 w 10280458"/>
              <a:gd name="connsiteY33" fmla="*/ 1698304 h 1698304"/>
              <a:gd name="connsiteX34" fmla="*/ 4403082 w 10280458"/>
              <a:gd name="connsiteY34" fmla="*/ 1698304 h 1698304"/>
              <a:gd name="connsiteX35" fmla="*/ 3734506 w 10280458"/>
              <a:gd name="connsiteY35" fmla="*/ 1698304 h 1698304"/>
              <a:gd name="connsiteX36" fmla="*/ 3357361 w 10280458"/>
              <a:gd name="connsiteY36" fmla="*/ 1698304 h 1698304"/>
              <a:gd name="connsiteX37" fmla="*/ 2980216 w 10280458"/>
              <a:gd name="connsiteY37" fmla="*/ 1698304 h 1698304"/>
              <a:gd name="connsiteX38" fmla="*/ 2214497 w 10280458"/>
              <a:gd name="connsiteY38" fmla="*/ 1698304 h 1698304"/>
              <a:gd name="connsiteX39" fmla="*/ 1545921 w 10280458"/>
              <a:gd name="connsiteY39" fmla="*/ 1698304 h 1698304"/>
              <a:gd name="connsiteX40" fmla="*/ 1265919 w 10280458"/>
              <a:gd name="connsiteY40" fmla="*/ 1698304 h 1698304"/>
              <a:gd name="connsiteX41" fmla="*/ 791631 w 10280458"/>
              <a:gd name="connsiteY41" fmla="*/ 1698304 h 1698304"/>
              <a:gd name="connsiteX42" fmla="*/ 283056 w 10280458"/>
              <a:gd name="connsiteY42" fmla="*/ 1698304 h 1698304"/>
              <a:gd name="connsiteX43" fmla="*/ 0 w 10280458"/>
              <a:gd name="connsiteY43" fmla="*/ 1415248 h 1698304"/>
              <a:gd name="connsiteX44" fmla="*/ 0 w 10280458"/>
              <a:gd name="connsiteY44" fmla="*/ 871796 h 1698304"/>
              <a:gd name="connsiteX45" fmla="*/ 0 w 10280458"/>
              <a:gd name="connsiteY45" fmla="*/ 283056 h 169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280458" h="1698304" fill="none" extrusionOk="0">
                <a:moveTo>
                  <a:pt x="0" y="283056"/>
                </a:moveTo>
                <a:cubicBezTo>
                  <a:pt x="29780" y="106998"/>
                  <a:pt x="112638" y="32074"/>
                  <a:pt x="283056" y="0"/>
                </a:cubicBezTo>
                <a:cubicBezTo>
                  <a:pt x="380449" y="-6605"/>
                  <a:pt x="471975" y="13989"/>
                  <a:pt x="563058" y="0"/>
                </a:cubicBezTo>
                <a:cubicBezTo>
                  <a:pt x="650464" y="12304"/>
                  <a:pt x="798590" y="24572"/>
                  <a:pt x="1037346" y="0"/>
                </a:cubicBezTo>
                <a:cubicBezTo>
                  <a:pt x="1278817" y="-13978"/>
                  <a:pt x="1323617" y="-5528"/>
                  <a:pt x="1414492" y="0"/>
                </a:cubicBezTo>
                <a:cubicBezTo>
                  <a:pt x="1517592" y="10532"/>
                  <a:pt x="1802899" y="5756"/>
                  <a:pt x="1888780" y="0"/>
                </a:cubicBezTo>
                <a:cubicBezTo>
                  <a:pt x="1988275" y="-8237"/>
                  <a:pt x="2164389" y="46261"/>
                  <a:pt x="2265925" y="0"/>
                </a:cubicBezTo>
                <a:cubicBezTo>
                  <a:pt x="2356544" y="-40116"/>
                  <a:pt x="2684058" y="45912"/>
                  <a:pt x="2837358" y="0"/>
                </a:cubicBezTo>
                <a:cubicBezTo>
                  <a:pt x="2975350" y="-35444"/>
                  <a:pt x="3042578" y="30439"/>
                  <a:pt x="3214503" y="0"/>
                </a:cubicBezTo>
                <a:cubicBezTo>
                  <a:pt x="3375454" y="-53170"/>
                  <a:pt x="3506869" y="9162"/>
                  <a:pt x="3688791" y="0"/>
                </a:cubicBezTo>
                <a:cubicBezTo>
                  <a:pt x="3836503" y="21758"/>
                  <a:pt x="4006491" y="48794"/>
                  <a:pt x="4260224" y="0"/>
                </a:cubicBezTo>
                <a:cubicBezTo>
                  <a:pt x="4486513" y="-68829"/>
                  <a:pt x="4719454" y="34146"/>
                  <a:pt x="4831656" y="0"/>
                </a:cubicBezTo>
                <a:cubicBezTo>
                  <a:pt x="5011181" y="-30201"/>
                  <a:pt x="5223938" y="19724"/>
                  <a:pt x="5597375" y="0"/>
                </a:cubicBezTo>
                <a:cubicBezTo>
                  <a:pt x="5991138" y="-32229"/>
                  <a:pt x="6020957" y="65752"/>
                  <a:pt x="6265950" y="0"/>
                </a:cubicBezTo>
                <a:cubicBezTo>
                  <a:pt x="6508893" y="-68257"/>
                  <a:pt x="6449296" y="14824"/>
                  <a:pt x="6545952" y="0"/>
                </a:cubicBezTo>
                <a:cubicBezTo>
                  <a:pt x="6656834" y="-7573"/>
                  <a:pt x="6967542" y="21624"/>
                  <a:pt x="7311671" y="0"/>
                </a:cubicBezTo>
                <a:cubicBezTo>
                  <a:pt x="7607200" y="-67772"/>
                  <a:pt x="7852090" y="112698"/>
                  <a:pt x="8077390" y="0"/>
                </a:cubicBezTo>
                <a:cubicBezTo>
                  <a:pt x="8271448" y="-54528"/>
                  <a:pt x="8352982" y="21403"/>
                  <a:pt x="8454535" y="0"/>
                </a:cubicBezTo>
                <a:cubicBezTo>
                  <a:pt x="8554642" y="-17109"/>
                  <a:pt x="8980656" y="50031"/>
                  <a:pt x="9220254" y="0"/>
                </a:cubicBezTo>
                <a:cubicBezTo>
                  <a:pt x="9530094" y="-39485"/>
                  <a:pt x="9854652" y="59163"/>
                  <a:pt x="9997402" y="0"/>
                </a:cubicBezTo>
                <a:cubicBezTo>
                  <a:pt x="10144231" y="-10572"/>
                  <a:pt x="10285612" y="146585"/>
                  <a:pt x="10280458" y="283056"/>
                </a:cubicBezTo>
                <a:cubicBezTo>
                  <a:pt x="10305250" y="505475"/>
                  <a:pt x="10283563" y="676128"/>
                  <a:pt x="10280458" y="826508"/>
                </a:cubicBezTo>
                <a:cubicBezTo>
                  <a:pt x="10297448" y="991688"/>
                  <a:pt x="10228962" y="1137130"/>
                  <a:pt x="10280458" y="1415248"/>
                </a:cubicBezTo>
                <a:cubicBezTo>
                  <a:pt x="10308246" y="1512584"/>
                  <a:pt x="10148071" y="1723189"/>
                  <a:pt x="9997402" y="1698304"/>
                </a:cubicBezTo>
                <a:cubicBezTo>
                  <a:pt x="9725123" y="1796036"/>
                  <a:pt x="9493236" y="1624590"/>
                  <a:pt x="9328826" y="1698304"/>
                </a:cubicBezTo>
                <a:cubicBezTo>
                  <a:pt x="9155020" y="1740949"/>
                  <a:pt x="9006594" y="1703709"/>
                  <a:pt x="8854538" y="1698304"/>
                </a:cubicBezTo>
                <a:cubicBezTo>
                  <a:pt x="8718984" y="1721520"/>
                  <a:pt x="8670522" y="1686037"/>
                  <a:pt x="8574536" y="1698304"/>
                </a:cubicBezTo>
                <a:cubicBezTo>
                  <a:pt x="8504990" y="1718977"/>
                  <a:pt x="8412762" y="1651125"/>
                  <a:pt x="8294534" y="1698304"/>
                </a:cubicBezTo>
                <a:cubicBezTo>
                  <a:pt x="8157378" y="1731730"/>
                  <a:pt x="8013719" y="1666594"/>
                  <a:pt x="7917389" y="1698304"/>
                </a:cubicBezTo>
                <a:cubicBezTo>
                  <a:pt x="7860909" y="1742503"/>
                  <a:pt x="7649829" y="1671864"/>
                  <a:pt x="7540244" y="1698304"/>
                </a:cubicBezTo>
                <a:cubicBezTo>
                  <a:pt x="7441186" y="1751517"/>
                  <a:pt x="7272364" y="1676388"/>
                  <a:pt x="7163099" y="1698304"/>
                </a:cubicBezTo>
                <a:cubicBezTo>
                  <a:pt x="7068587" y="1707497"/>
                  <a:pt x="6696081" y="1735186"/>
                  <a:pt x="6397380" y="1698304"/>
                </a:cubicBezTo>
                <a:cubicBezTo>
                  <a:pt x="6141340" y="1725170"/>
                  <a:pt x="5950903" y="1598410"/>
                  <a:pt x="5728804" y="1698304"/>
                </a:cubicBezTo>
                <a:cubicBezTo>
                  <a:pt x="5504196" y="1753098"/>
                  <a:pt x="5358029" y="1648715"/>
                  <a:pt x="5254515" y="1698304"/>
                </a:cubicBezTo>
                <a:cubicBezTo>
                  <a:pt x="5123406" y="1788332"/>
                  <a:pt x="5020362" y="1685799"/>
                  <a:pt x="4780227" y="1698304"/>
                </a:cubicBezTo>
                <a:cubicBezTo>
                  <a:pt x="4546743" y="1763341"/>
                  <a:pt x="4633964" y="1681352"/>
                  <a:pt x="4500225" y="1698304"/>
                </a:cubicBezTo>
                <a:cubicBezTo>
                  <a:pt x="4364153" y="1747320"/>
                  <a:pt x="4059395" y="1733419"/>
                  <a:pt x="3831649" y="1698304"/>
                </a:cubicBezTo>
                <a:cubicBezTo>
                  <a:pt x="3550772" y="1714827"/>
                  <a:pt x="3350462" y="1652610"/>
                  <a:pt x="3163074" y="1698304"/>
                </a:cubicBezTo>
                <a:cubicBezTo>
                  <a:pt x="2997414" y="1736033"/>
                  <a:pt x="2659601" y="1672476"/>
                  <a:pt x="2494498" y="1698304"/>
                </a:cubicBezTo>
                <a:cubicBezTo>
                  <a:pt x="2372124" y="1747575"/>
                  <a:pt x="1997142" y="1662984"/>
                  <a:pt x="1825923" y="1698304"/>
                </a:cubicBezTo>
                <a:cubicBezTo>
                  <a:pt x="1638001" y="1717564"/>
                  <a:pt x="1333708" y="1641017"/>
                  <a:pt x="1157347" y="1698304"/>
                </a:cubicBezTo>
                <a:cubicBezTo>
                  <a:pt x="1002892" y="1687366"/>
                  <a:pt x="488669" y="1597805"/>
                  <a:pt x="283056" y="1698304"/>
                </a:cubicBezTo>
                <a:cubicBezTo>
                  <a:pt x="110583" y="1705494"/>
                  <a:pt x="42475" y="1586267"/>
                  <a:pt x="0" y="1415248"/>
                </a:cubicBezTo>
                <a:cubicBezTo>
                  <a:pt x="-12045" y="1209118"/>
                  <a:pt x="-1553" y="1122043"/>
                  <a:pt x="0" y="837830"/>
                </a:cubicBezTo>
                <a:cubicBezTo>
                  <a:pt x="-4164" y="550399"/>
                  <a:pt x="3225" y="475039"/>
                  <a:pt x="0" y="283056"/>
                </a:cubicBezTo>
                <a:close/>
              </a:path>
              <a:path w="10280458" h="1698304" stroke="0" extrusionOk="0">
                <a:moveTo>
                  <a:pt x="0" y="283056"/>
                </a:moveTo>
                <a:cubicBezTo>
                  <a:pt x="-44362" y="91524"/>
                  <a:pt x="124108" y="38270"/>
                  <a:pt x="283056" y="0"/>
                </a:cubicBezTo>
                <a:cubicBezTo>
                  <a:pt x="492220" y="-87080"/>
                  <a:pt x="730788" y="-4696"/>
                  <a:pt x="951632" y="0"/>
                </a:cubicBezTo>
                <a:cubicBezTo>
                  <a:pt x="1181953" y="7483"/>
                  <a:pt x="1352437" y="94033"/>
                  <a:pt x="1620207" y="0"/>
                </a:cubicBezTo>
                <a:cubicBezTo>
                  <a:pt x="1896012" y="-77792"/>
                  <a:pt x="2102799" y="73929"/>
                  <a:pt x="2288783" y="0"/>
                </a:cubicBezTo>
                <a:cubicBezTo>
                  <a:pt x="2473644" y="-74688"/>
                  <a:pt x="2870223" y="13474"/>
                  <a:pt x="3054502" y="0"/>
                </a:cubicBezTo>
                <a:cubicBezTo>
                  <a:pt x="3227254" y="-30298"/>
                  <a:pt x="3276716" y="9759"/>
                  <a:pt x="3431647" y="0"/>
                </a:cubicBezTo>
                <a:cubicBezTo>
                  <a:pt x="3604370" y="7052"/>
                  <a:pt x="3874347" y="-21417"/>
                  <a:pt x="4003079" y="0"/>
                </a:cubicBezTo>
                <a:cubicBezTo>
                  <a:pt x="4124540" y="-173"/>
                  <a:pt x="4259196" y="23363"/>
                  <a:pt x="4477368" y="0"/>
                </a:cubicBezTo>
                <a:cubicBezTo>
                  <a:pt x="4683124" y="-20608"/>
                  <a:pt x="4721961" y="37391"/>
                  <a:pt x="4854513" y="0"/>
                </a:cubicBezTo>
                <a:cubicBezTo>
                  <a:pt x="4959228" y="7833"/>
                  <a:pt x="5187091" y="18530"/>
                  <a:pt x="5523089" y="0"/>
                </a:cubicBezTo>
                <a:cubicBezTo>
                  <a:pt x="5788464" y="-29344"/>
                  <a:pt x="5662005" y="64877"/>
                  <a:pt x="5803090" y="0"/>
                </a:cubicBezTo>
                <a:cubicBezTo>
                  <a:pt x="5925248" y="-30028"/>
                  <a:pt x="5985708" y="15042"/>
                  <a:pt x="6083092" y="0"/>
                </a:cubicBezTo>
                <a:cubicBezTo>
                  <a:pt x="6188675" y="63793"/>
                  <a:pt x="6436942" y="-7248"/>
                  <a:pt x="6751668" y="0"/>
                </a:cubicBezTo>
                <a:cubicBezTo>
                  <a:pt x="7051776" y="-8897"/>
                  <a:pt x="6993577" y="8840"/>
                  <a:pt x="7128813" y="0"/>
                </a:cubicBezTo>
                <a:cubicBezTo>
                  <a:pt x="7255309" y="-5944"/>
                  <a:pt x="7331805" y="6311"/>
                  <a:pt x="7505958" y="0"/>
                </a:cubicBezTo>
                <a:cubicBezTo>
                  <a:pt x="7611759" y="-32989"/>
                  <a:pt x="8045116" y="79952"/>
                  <a:pt x="8271677" y="0"/>
                </a:cubicBezTo>
                <a:cubicBezTo>
                  <a:pt x="8485143" y="-57317"/>
                  <a:pt x="8909179" y="75157"/>
                  <a:pt x="9037396" y="0"/>
                </a:cubicBezTo>
                <a:cubicBezTo>
                  <a:pt x="9169515" y="-76329"/>
                  <a:pt x="9811993" y="41706"/>
                  <a:pt x="9997402" y="0"/>
                </a:cubicBezTo>
                <a:cubicBezTo>
                  <a:pt x="10178876" y="-47276"/>
                  <a:pt x="10298621" y="177672"/>
                  <a:pt x="10280458" y="283056"/>
                </a:cubicBezTo>
                <a:cubicBezTo>
                  <a:pt x="10344646" y="420664"/>
                  <a:pt x="10214872" y="699525"/>
                  <a:pt x="10280458" y="860474"/>
                </a:cubicBezTo>
                <a:cubicBezTo>
                  <a:pt x="10355068" y="1073313"/>
                  <a:pt x="10249515" y="1304991"/>
                  <a:pt x="10280458" y="1415248"/>
                </a:cubicBezTo>
                <a:cubicBezTo>
                  <a:pt x="10283231" y="1578840"/>
                  <a:pt x="10175543" y="1732557"/>
                  <a:pt x="9997402" y="1698304"/>
                </a:cubicBezTo>
                <a:cubicBezTo>
                  <a:pt x="9874459" y="1702188"/>
                  <a:pt x="9519309" y="1614162"/>
                  <a:pt x="9328826" y="1698304"/>
                </a:cubicBezTo>
                <a:cubicBezTo>
                  <a:pt x="9127990" y="1752504"/>
                  <a:pt x="9127424" y="1682185"/>
                  <a:pt x="9048825" y="1698304"/>
                </a:cubicBezTo>
                <a:cubicBezTo>
                  <a:pt x="8969587" y="1744422"/>
                  <a:pt x="8789422" y="1693119"/>
                  <a:pt x="8671679" y="1698304"/>
                </a:cubicBezTo>
                <a:cubicBezTo>
                  <a:pt x="8548644" y="1709724"/>
                  <a:pt x="8454320" y="1701654"/>
                  <a:pt x="8391678" y="1698304"/>
                </a:cubicBezTo>
                <a:cubicBezTo>
                  <a:pt x="8329417" y="1718346"/>
                  <a:pt x="8172594" y="1662563"/>
                  <a:pt x="8014533" y="1698304"/>
                </a:cubicBezTo>
                <a:cubicBezTo>
                  <a:pt x="7832943" y="1725708"/>
                  <a:pt x="7592720" y="1664200"/>
                  <a:pt x="7345957" y="1698304"/>
                </a:cubicBezTo>
                <a:cubicBezTo>
                  <a:pt x="7113896" y="1716680"/>
                  <a:pt x="7116551" y="1648511"/>
                  <a:pt x="6968812" y="1698304"/>
                </a:cubicBezTo>
                <a:cubicBezTo>
                  <a:pt x="6817624" y="1750716"/>
                  <a:pt x="6707387" y="1647268"/>
                  <a:pt x="6397380" y="1698304"/>
                </a:cubicBezTo>
                <a:cubicBezTo>
                  <a:pt x="6095651" y="1753098"/>
                  <a:pt x="6108625" y="1678394"/>
                  <a:pt x="5923091" y="1698304"/>
                </a:cubicBezTo>
                <a:cubicBezTo>
                  <a:pt x="5743108" y="1718534"/>
                  <a:pt x="5704103" y="1682279"/>
                  <a:pt x="5545946" y="1698304"/>
                </a:cubicBezTo>
                <a:cubicBezTo>
                  <a:pt x="5403787" y="1689890"/>
                  <a:pt x="4982870" y="1609787"/>
                  <a:pt x="4780227" y="1698304"/>
                </a:cubicBezTo>
                <a:cubicBezTo>
                  <a:pt x="4605755" y="1790152"/>
                  <a:pt x="4498794" y="1681493"/>
                  <a:pt x="4403082" y="1698304"/>
                </a:cubicBezTo>
                <a:cubicBezTo>
                  <a:pt x="4219516" y="1713614"/>
                  <a:pt x="3926136" y="1661078"/>
                  <a:pt x="3734506" y="1698304"/>
                </a:cubicBezTo>
                <a:cubicBezTo>
                  <a:pt x="3527257" y="1794928"/>
                  <a:pt x="3525514" y="1705666"/>
                  <a:pt x="3357361" y="1698304"/>
                </a:cubicBezTo>
                <a:cubicBezTo>
                  <a:pt x="3207064" y="1722054"/>
                  <a:pt x="3145025" y="1685206"/>
                  <a:pt x="2980216" y="1698304"/>
                </a:cubicBezTo>
                <a:cubicBezTo>
                  <a:pt x="2813201" y="1710961"/>
                  <a:pt x="2386466" y="1634698"/>
                  <a:pt x="2214497" y="1698304"/>
                </a:cubicBezTo>
                <a:cubicBezTo>
                  <a:pt x="1986503" y="1706352"/>
                  <a:pt x="1806938" y="1714703"/>
                  <a:pt x="1545921" y="1698304"/>
                </a:cubicBezTo>
                <a:cubicBezTo>
                  <a:pt x="1312707" y="1705209"/>
                  <a:pt x="1389971" y="1682611"/>
                  <a:pt x="1265919" y="1698304"/>
                </a:cubicBezTo>
                <a:cubicBezTo>
                  <a:pt x="1151625" y="1710136"/>
                  <a:pt x="963445" y="1661686"/>
                  <a:pt x="791631" y="1698304"/>
                </a:cubicBezTo>
                <a:cubicBezTo>
                  <a:pt x="621677" y="1698320"/>
                  <a:pt x="514566" y="1648631"/>
                  <a:pt x="283056" y="1698304"/>
                </a:cubicBezTo>
                <a:cubicBezTo>
                  <a:pt x="90323" y="1656946"/>
                  <a:pt x="17418" y="1625086"/>
                  <a:pt x="0" y="1415248"/>
                </a:cubicBezTo>
                <a:cubicBezTo>
                  <a:pt x="-27116" y="1181341"/>
                  <a:pt x="5033" y="1019510"/>
                  <a:pt x="0" y="871796"/>
                </a:cubicBezTo>
                <a:cubicBezTo>
                  <a:pt x="-35530" y="755286"/>
                  <a:pt x="25573" y="600536"/>
                  <a:pt x="0" y="283056"/>
                </a:cubicBezTo>
                <a:close/>
              </a:path>
              <a:path w="10280458" h="1698304" fill="none" stroke="0" extrusionOk="0">
                <a:moveTo>
                  <a:pt x="0" y="283056"/>
                </a:moveTo>
                <a:cubicBezTo>
                  <a:pt x="4258" y="106521"/>
                  <a:pt x="141579" y="23350"/>
                  <a:pt x="283056" y="0"/>
                </a:cubicBezTo>
                <a:cubicBezTo>
                  <a:pt x="394064" y="-5878"/>
                  <a:pt x="493374" y="13053"/>
                  <a:pt x="563058" y="0"/>
                </a:cubicBezTo>
                <a:cubicBezTo>
                  <a:pt x="612732" y="19603"/>
                  <a:pt x="807611" y="34095"/>
                  <a:pt x="1037346" y="0"/>
                </a:cubicBezTo>
                <a:cubicBezTo>
                  <a:pt x="1274275" y="-19565"/>
                  <a:pt x="1308217" y="-2542"/>
                  <a:pt x="1414492" y="0"/>
                </a:cubicBezTo>
                <a:cubicBezTo>
                  <a:pt x="1492061" y="-11222"/>
                  <a:pt x="1777042" y="4680"/>
                  <a:pt x="1888780" y="0"/>
                </a:cubicBezTo>
                <a:cubicBezTo>
                  <a:pt x="1987992" y="-8837"/>
                  <a:pt x="2174269" y="32028"/>
                  <a:pt x="2265925" y="0"/>
                </a:cubicBezTo>
                <a:cubicBezTo>
                  <a:pt x="2382933" y="-38677"/>
                  <a:pt x="2708670" y="63072"/>
                  <a:pt x="2837358" y="0"/>
                </a:cubicBezTo>
                <a:cubicBezTo>
                  <a:pt x="2972220" y="-86365"/>
                  <a:pt x="3078083" y="-12545"/>
                  <a:pt x="3214503" y="0"/>
                </a:cubicBezTo>
                <a:cubicBezTo>
                  <a:pt x="3331135" y="1385"/>
                  <a:pt x="3533846" y="-38790"/>
                  <a:pt x="3688791" y="0"/>
                </a:cubicBezTo>
                <a:cubicBezTo>
                  <a:pt x="3849462" y="10924"/>
                  <a:pt x="4019709" y="113881"/>
                  <a:pt x="4260224" y="0"/>
                </a:cubicBezTo>
                <a:cubicBezTo>
                  <a:pt x="4513402" y="-102894"/>
                  <a:pt x="4682209" y="21212"/>
                  <a:pt x="4831656" y="0"/>
                </a:cubicBezTo>
                <a:cubicBezTo>
                  <a:pt x="4999231" y="-22100"/>
                  <a:pt x="5168976" y="60775"/>
                  <a:pt x="5597375" y="0"/>
                </a:cubicBezTo>
                <a:cubicBezTo>
                  <a:pt x="5985642" y="-7850"/>
                  <a:pt x="6054587" y="63474"/>
                  <a:pt x="6265950" y="0"/>
                </a:cubicBezTo>
                <a:cubicBezTo>
                  <a:pt x="6514305" y="-79295"/>
                  <a:pt x="6458329" y="21215"/>
                  <a:pt x="6545952" y="0"/>
                </a:cubicBezTo>
                <a:cubicBezTo>
                  <a:pt x="6607916" y="-29243"/>
                  <a:pt x="7019021" y="18556"/>
                  <a:pt x="7311671" y="0"/>
                </a:cubicBezTo>
                <a:cubicBezTo>
                  <a:pt x="7664128" y="-76696"/>
                  <a:pt x="7857960" y="-12465"/>
                  <a:pt x="8077390" y="0"/>
                </a:cubicBezTo>
                <a:cubicBezTo>
                  <a:pt x="8301321" y="-30877"/>
                  <a:pt x="8363921" y="-8705"/>
                  <a:pt x="8454535" y="0"/>
                </a:cubicBezTo>
                <a:cubicBezTo>
                  <a:pt x="8481852" y="-55654"/>
                  <a:pt x="8943951" y="39769"/>
                  <a:pt x="9220254" y="0"/>
                </a:cubicBezTo>
                <a:cubicBezTo>
                  <a:pt x="9467778" y="-31713"/>
                  <a:pt x="9784865" y="48729"/>
                  <a:pt x="9997402" y="0"/>
                </a:cubicBezTo>
                <a:cubicBezTo>
                  <a:pt x="10152057" y="9024"/>
                  <a:pt x="10248980" y="133796"/>
                  <a:pt x="10280458" y="283056"/>
                </a:cubicBezTo>
                <a:cubicBezTo>
                  <a:pt x="10325997" y="462393"/>
                  <a:pt x="10297645" y="647230"/>
                  <a:pt x="10280458" y="826508"/>
                </a:cubicBezTo>
                <a:cubicBezTo>
                  <a:pt x="10299427" y="993593"/>
                  <a:pt x="10258935" y="1107949"/>
                  <a:pt x="10280458" y="1415248"/>
                </a:cubicBezTo>
                <a:cubicBezTo>
                  <a:pt x="10301459" y="1544414"/>
                  <a:pt x="10133673" y="1706290"/>
                  <a:pt x="9997402" y="1698304"/>
                </a:cubicBezTo>
                <a:cubicBezTo>
                  <a:pt x="9696969" y="1726366"/>
                  <a:pt x="9484394" y="1626641"/>
                  <a:pt x="9328826" y="1698304"/>
                </a:cubicBezTo>
                <a:cubicBezTo>
                  <a:pt x="9157802" y="1739412"/>
                  <a:pt x="8999435" y="1678463"/>
                  <a:pt x="8854538" y="1698304"/>
                </a:cubicBezTo>
                <a:cubicBezTo>
                  <a:pt x="8725285" y="1703008"/>
                  <a:pt x="8678627" y="1663503"/>
                  <a:pt x="8574536" y="1698304"/>
                </a:cubicBezTo>
                <a:cubicBezTo>
                  <a:pt x="8478264" y="1742843"/>
                  <a:pt x="8435416" y="1668986"/>
                  <a:pt x="8294534" y="1698304"/>
                </a:cubicBezTo>
                <a:cubicBezTo>
                  <a:pt x="8147321" y="1704971"/>
                  <a:pt x="8005091" y="1672323"/>
                  <a:pt x="7917389" y="1698304"/>
                </a:cubicBezTo>
                <a:cubicBezTo>
                  <a:pt x="7813493" y="1746334"/>
                  <a:pt x="7642278" y="1665662"/>
                  <a:pt x="7540244" y="1698304"/>
                </a:cubicBezTo>
                <a:cubicBezTo>
                  <a:pt x="7472537" y="1730866"/>
                  <a:pt x="7267076" y="1693594"/>
                  <a:pt x="7163099" y="1698304"/>
                </a:cubicBezTo>
                <a:cubicBezTo>
                  <a:pt x="7041416" y="1724151"/>
                  <a:pt x="6650623" y="1725599"/>
                  <a:pt x="6397380" y="1698304"/>
                </a:cubicBezTo>
                <a:cubicBezTo>
                  <a:pt x="6185573" y="1705529"/>
                  <a:pt x="5924712" y="1605285"/>
                  <a:pt x="5728804" y="1698304"/>
                </a:cubicBezTo>
                <a:cubicBezTo>
                  <a:pt x="5504027" y="1761832"/>
                  <a:pt x="5366166" y="1637138"/>
                  <a:pt x="5254515" y="1698304"/>
                </a:cubicBezTo>
                <a:cubicBezTo>
                  <a:pt x="5152148" y="1785889"/>
                  <a:pt x="5019599" y="1683976"/>
                  <a:pt x="4780227" y="1698304"/>
                </a:cubicBezTo>
                <a:cubicBezTo>
                  <a:pt x="4554459" y="1740742"/>
                  <a:pt x="4637701" y="1672078"/>
                  <a:pt x="4500225" y="1698304"/>
                </a:cubicBezTo>
                <a:cubicBezTo>
                  <a:pt x="4368317" y="1663884"/>
                  <a:pt x="4085115" y="1705828"/>
                  <a:pt x="3831649" y="1698304"/>
                </a:cubicBezTo>
                <a:cubicBezTo>
                  <a:pt x="3545070" y="1702141"/>
                  <a:pt x="3354470" y="1679356"/>
                  <a:pt x="3163074" y="1698304"/>
                </a:cubicBezTo>
                <a:cubicBezTo>
                  <a:pt x="2982671" y="1700667"/>
                  <a:pt x="2646513" y="1620133"/>
                  <a:pt x="2494498" y="1698304"/>
                </a:cubicBezTo>
                <a:cubicBezTo>
                  <a:pt x="2362829" y="1746614"/>
                  <a:pt x="1968275" y="1647697"/>
                  <a:pt x="1825923" y="1698304"/>
                </a:cubicBezTo>
                <a:cubicBezTo>
                  <a:pt x="1628123" y="1756902"/>
                  <a:pt x="1389123" y="1692921"/>
                  <a:pt x="1157347" y="1698304"/>
                </a:cubicBezTo>
                <a:cubicBezTo>
                  <a:pt x="1000384" y="1719603"/>
                  <a:pt x="488386" y="1642149"/>
                  <a:pt x="283056" y="1698304"/>
                </a:cubicBezTo>
                <a:cubicBezTo>
                  <a:pt x="155117" y="1700575"/>
                  <a:pt x="12059" y="1618197"/>
                  <a:pt x="0" y="1415248"/>
                </a:cubicBezTo>
                <a:cubicBezTo>
                  <a:pt x="-29209" y="1182710"/>
                  <a:pt x="8607" y="1115975"/>
                  <a:pt x="0" y="837830"/>
                </a:cubicBezTo>
                <a:cubicBezTo>
                  <a:pt x="-10869" y="549006"/>
                  <a:pt x="3297" y="459531"/>
                  <a:pt x="0" y="2830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custGeom>
                    <a:avLst/>
                    <a:gdLst>
                      <a:gd name="connsiteX0" fmla="*/ 0 w 10280458"/>
                      <a:gd name="connsiteY0" fmla="*/ 283056 h 1698304"/>
                      <a:gd name="connsiteX1" fmla="*/ 283056 w 10280458"/>
                      <a:gd name="connsiteY1" fmla="*/ 0 h 1698304"/>
                      <a:gd name="connsiteX2" fmla="*/ 563058 w 10280458"/>
                      <a:gd name="connsiteY2" fmla="*/ 0 h 1698304"/>
                      <a:gd name="connsiteX3" fmla="*/ 1037346 w 10280458"/>
                      <a:gd name="connsiteY3" fmla="*/ 0 h 1698304"/>
                      <a:gd name="connsiteX4" fmla="*/ 1414492 w 10280458"/>
                      <a:gd name="connsiteY4" fmla="*/ 0 h 1698304"/>
                      <a:gd name="connsiteX5" fmla="*/ 1888780 w 10280458"/>
                      <a:gd name="connsiteY5" fmla="*/ 0 h 1698304"/>
                      <a:gd name="connsiteX6" fmla="*/ 2265925 w 10280458"/>
                      <a:gd name="connsiteY6" fmla="*/ 0 h 1698304"/>
                      <a:gd name="connsiteX7" fmla="*/ 2837358 w 10280458"/>
                      <a:gd name="connsiteY7" fmla="*/ 0 h 1698304"/>
                      <a:gd name="connsiteX8" fmla="*/ 3214503 w 10280458"/>
                      <a:gd name="connsiteY8" fmla="*/ 0 h 1698304"/>
                      <a:gd name="connsiteX9" fmla="*/ 3688791 w 10280458"/>
                      <a:gd name="connsiteY9" fmla="*/ 0 h 1698304"/>
                      <a:gd name="connsiteX10" fmla="*/ 4260224 w 10280458"/>
                      <a:gd name="connsiteY10" fmla="*/ 0 h 1698304"/>
                      <a:gd name="connsiteX11" fmla="*/ 4831656 w 10280458"/>
                      <a:gd name="connsiteY11" fmla="*/ 0 h 1698304"/>
                      <a:gd name="connsiteX12" fmla="*/ 5597375 w 10280458"/>
                      <a:gd name="connsiteY12" fmla="*/ 0 h 1698304"/>
                      <a:gd name="connsiteX13" fmla="*/ 6265950 w 10280458"/>
                      <a:gd name="connsiteY13" fmla="*/ 0 h 1698304"/>
                      <a:gd name="connsiteX14" fmla="*/ 6545952 w 10280458"/>
                      <a:gd name="connsiteY14" fmla="*/ 0 h 1698304"/>
                      <a:gd name="connsiteX15" fmla="*/ 7311671 w 10280458"/>
                      <a:gd name="connsiteY15" fmla="*/ 0 h 1698304"/>
                      <a:gd name="connsiteX16" fmla="*/ 8077390 w 10280458"/>
                      <a:gd name="connsiteY16" fmla="*/ 0 h 1698304"/>
                      <a:gd name="connsiteX17" fmla="*/ 8454535 w 10280458"/>
                      <a:gd name="connsiteY17" fmla="*/ 0 h 1698304"/>
                      <a:gd name="connsiteX18" fmla="*/ 9220254 w 10280458"/>
                      <a:gd name="connsiteY18" fmla="*/ 0 h 1698304"/>
                      <a:gd name="connsiteX19" fmla="*/ 9997402 w 10280458"/>
                      <a:gd name="connsiteY19" fmla="*/ 0 h 1698304"/>
                      <a:gd name="connsiteX20" fmla="*/ 10280458 w 10280458"/>
                      <a:gd name="connsiteY20" fmla="*/ 283056 h 1698304"/>
                      <a:gd name="connsiteX21" fmla="*/ 10280458 w 10280458"/>
                      <a:gd name="connsiteY21" fmla="*/ 826508 h 1698304"/>
                      <a:gd name="connsiteX22" fmla="*/ 10280458 w 10280458"/>
                      <a:gd name="connsiteY22" fmla="*/ 1415248 h 1698304"/>
                      <a:gd name="connsiteX23" fmla="*/ 9997402 w 10280458"/>
                      <a:gd name="connsiteY23" fmla="*/ 1698304 h 1698304"/>
                      <a:gd name="connsiteX24" fmla="*/ 9328826 w 10280458"/>
                      <a:gd name="connsiteY24" fmla="*/ 1698304 h 1698304"/>
                      <a:gd name="connsiteX25" fmla="*/ 8854538 w 10280458"/>
                      <a:gd name="connsiteY25" fmla="*/ 1698304 h 1698304"/>
                      <a:gd name="connsiteX26" fmla="*/ 8574536 w 10280458"/>
                      <a:gd name="connsiteY26" fmla="*/ 1698304 h 1698304"/>
                      <a:gd name="connsiteX27" fmla="*/ 8294534 w 10280458"/>
                      <a:gd name="connsiteY27" fmla="*/ 1698304 h 1698304"/>
                      <a:gd name="connsiteX28" fmla="*/ 7917389 w 10280458"/>
                      <a:gd name="connsiteY28" fmla="*/ 1698304 h 1698304"/>
                      <a:gd name="connsiteX29" fmla="*/ 7540244 w 10280458"/>
                      <a:gd name="connsiteY29" fmla="*/ 1698304 h 1698304"/>
                      <a:gd name="connsiteX30" fmla="*/ 7163099 w 10280458"/>
                      <a:gd name="connsiteY30" fmla="*/ 1698304 h 1698304"/>
                      <a:gd name="connsiteX31" fmla="*/ 6397380 w 10280458"/>
                      <a:gd name="connsiteY31" fmla="*/ 1698304 h 1698304"/>
                      <a:gd name="connsiteX32" fmla="*/ 5728804 w 10280458"/>
                      <a:gd name="connsiteY32" fmla="*/ 1698304 h 1698304"/>
                      <a:gd name="connsiteX33" fmla="*/ 5254515 w 10280458"/>
                      <a:gd name="connsiteY33" fmla="*/ 1698304 h 1698304"/>
                      <a:gd name="connsiteX34" fmla="*/ 4780227 w 10280458"/>
                      <a:gd name="connsiteY34" fmla="*/ 1698304 h 1698304"/>
                      <a:gd name="connsiteX35" fmla="*/ 4500225 w 10280458"/>
                      <a:gd name="connsiteY35" fmla="*/ 1698304 h 1698304"/>
                      <a:gd name="connsiteX36" fmla="*/ 3831649 w 10280458"/>
                      <a:gd name="connsiteY36" fmla="*/ 1698304 h 1698304"/>
                      <a:gd name="connsiteX37" fmla="*/ 3163074 w 10280458"/>
                      <a:gd name="connsiteY37" fmla="*/ 1698304 h 1698304"/>
                      <a:gd name="connsiteX38" fmla="*/ 2494498 w 10280458"/>
                      <a:gd name="connsiteY38" fmla="*/ 1698304 h 1698304"/>
                      <a:gd name="connsiteX39" fmla="*/ 1825923 w 10280458"/>
                      <a:gd name="connsiteY39" fmla="*/ 1698304 h 1698304"/>
                      <a:gd name="connsiteX40" fmla="*/ 1157347 w 10280458"/>
                      <a:gd name="connsiteY40" fmla="*/ 1698304 h 1698304"/>
                      <a:gd name="connsiteX41" fmla="*/ 283056 w 10280458"/>
                      <a:gd name="connsiteY41" fmla="*/ 1698304 h 1698304"/>
                      <a:gd name="connsiteX42" fmla="*/ 0 w 10280458"/>
                      <a:gd name="connsiteY42" fmla="*/ 1415248 h 1698304"/>
                      <a:gd name="connsiteX43" fmla="*/ 0 w 10280458"/>
                      <a:gd name="connsiteY43" fmla="*/ 837830 h 1698304"/>
                      <a:gd name="connsiteX44" fmla="*/ 0 w 10280458"/>
                      <a:gd name="connsiteY44" fmla="*/ 283056 h 1698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0280458" h="1698304" fill="none" extrusionOk="0">
                        <a:moveTo>
                          <a:pt x="0" y="283056"/>
                        </a:moveTo>
                        <a:cubicBezTo>
                          <a:pt x="27865" y="113495"/>
                          <a:pt x="129296" y="13999"/>
                          <a:pt x="283056" y="0"/>
                        </a:cubicBezTo>
                        <a:cubicBezTo>
                          <a:pt x="376353" y="-2712"/>
                          <a:pt x="481566" y="14960"/>
                          <a:pt x="563058" y="0"/>
                        </a:cubicBezTo>
                        <a:cubicBezTo>
                          <a:pt x="644550" y="-14960"/>
                          <a:pt x="805974" y="25630"/>
                          <a:pt x="1037346" y="0"/>
                        </a:cubicBezTo>
                        <a:cubicBezTo>
                          <a:pt x="1268718" y="-25630"/>
                          <a:pt x="1321327" y="1450"/>
                          <a:pt x="1414492" y="0"/>
                        </a:cubicBezTo>
                        <a:cubicBezTo>
                          <a:pt x="1507657" y="-1450"/>
                          <a:pt x="1791930" y="8213"/>
                          <a:pt x="1888780" y="0"/>
                        </a:cubicBezTo>
                        <a:cubicBezTo>
                          <a:pt x="1985630" y="-8213"/>
                          <a:pt x="2170171" y="43016"/>
                          <a:pt x="2265925" y="0"/>
                        </a:cubicBezTo>
                        <a:cubicBezTo>
                          <a:pt x="2361680" y="-43016"/>
                          <a:pt x="2712931" y="65187"/>
                          <a:pt x="2837358" y="0"/>
                        </a:cubicBezTo>
                        <a:cubicBezTo>
                          <a:pt x="2961785" y="-65187"/>
                          <a:pt x="3069671" y="12471"/>
                          <a:pt x="3214503" y="0"/>
                        </a:cubicBezTo>
                        <a:cubicBezTo>
                          <a:pt x="3359336" y="-12471"/>
                          <a:pt x="3534353" y="4495"/>
                          <a:pt x="3688791" y="0"/>
                        </a:cubicBezTo>
                        <a:cubicBezTo>
                          <a:pt x="3843229" y="-4495"/>
                          <a:pt x="4028758" y="67206"/>
                          <a:pt x="4260224" y="0"/>
                        </a:cubicBezTo>
                        <a:cubicBezTo>
                          <a:pt x="4491690" y="-67206"/>
                          <a:pt x="4678849" y="25129"/>
                          <a:pt x="4831656" y="0"/>
                        </a:cubicBezTo>
                        <a:cubicBezTo>
                          <a:pt x="4984463" y="-25129"/>
                          <a:pt x="5218050" y="19999"/>
                          <a:pt x="5597375" y="0"/>
                        </a:cubicBezTo>
                        <a:cubicBezTo>
                          <a:pt x="5976700" y="-19999"/>
                          <a:pt x="6024932" y="70098"/>
                          <a:pt x="6265950" y="0"/>
                        </a:cubicBezTo>
                        <a:cubicBezTo>
                          <a:pt x="6506968" y="-70098"/>
                          <a:pt x="6451228" y="6629"/>
                          <a:pt x="6545952" y="0"/>
                        </a:cubicBezTo>
                        <a:cubicBezTo>
                          <a:pt x="6640676" y="-6629"/>
                          <a:pt x="6994870" y="58512"/>
                          <a:pt x="7311671" y="0"/>
                        </a:cubicBezTo>
                        <a:cubicBezTo>
                          <a:pt x="7628472" y="-58512"/>
                          <a:pt x="7861906" y="51369"/>
                          <a:pt x="8077390" y="0"/>
                        </a:cubicBezTo>
                        <a:cubicBezTo>
                          <a:pt x="8292874" y="-51369"/>
                          <a:pt x="8358855" y="12461"/>
                          <a:pt x="8454535" y="0"/>
                        </a:cubicBezTo>
                        <a:cubicBezTo>
                          <a:pt x="8550215" y="-12461"/>
                          <a:pt x="8953632" y="73168"/>
                          <a:pt x="9220254" y="0"/>
                        </a:cubicBezTo>
                        <a:cubicBezTo>
                          <a:pt x="9486876" y="-73168"/>
                          <a:pt x="9809967" y="59882"/>
                          <a:pt x="9997402" y="0"/>
                        </a:cubicBezTo>
                        <a:cubicBezTo>
                          <a:pt x="10151847" y="5064"/>
                          <a:pt x="10269997" y="123392"/>
                          <a:pt x="10280458" y="283056"/>
                        </a:cubicBezTo>
                        <a:cubicBezTo>
                          <a:pt x="10305013" y="475930"/>
                          <a:pt x="10258116" y="661189"/>
                          <a:pt x="10280458" y="826508"/>
                        </a:cubicBezTo>
                        <a:cubicBezTo>
                          <a:pt x="10302800" y="991827"/>
                          <a:pt x="10238004" y="1137252"/>
                          <a:pt x="10280458" y="1415248"/>
                        </a:cubicBezTo>
                        <a:cubicBezTo>
                          <a:pt x="10306209" y="1542719"/>
                          <a:pt x="10149116" y="1699902"/>
                          <a:pt x="9997402" y="1698304"/>
                        </a:cubicBezTo>
                        <a:cubicBezTo>
                          <a:pt x="9693439" y="1755663"/>
                          <a:pt x="9509835" y="1650079"/>
                          <a:pt x="9328826" y="1698304"/>
                        </a:cubicBezTo>
                        <a:cubicBezTo>
                          <a:pt x="9147817" y="1746529"/>
                          <a:pt x="8984935" y="1688351"/>
                          <a:pt x="8854538" y="1698304"/>
                        </a:cubicBezTo>
                        <a:cubicBezTo>
                          <a:pt x="8724141" y="1708257"/>
                          <a:pt x="8658742" y="1666031"/>
                          <a:pt x="8574536" y="1698304"/>
                        </a:cubicBezTo>
                        <a:cubicBezTo>
                          <a:pt x="8490330" y="1730577"/>
                          <a:pt x="8429914" y="1669539"/>
                          <a:pt x="8294534" y="1698304"/>
                        </a:cubicBezTo>
                        <a:cubicBezTo>
                          <a:pt x="8159154" y="1727069"/>
                          <a:pt x="7998840" y="1668451"/>
                          <a:pt x="7917389" y="1698304"/>
                        </a:cubicBezTo>
                        <a:cubicBezTo>
                          <a:pt x="7835938" y="1728157"/>
                          <a:pt x="7632173" y="1660186"/>
                          <a:pt x="7540244" y="1698304"/>
                        </a:cubicBezTo>
                        <a:cubicBezTo>
                          <a:pt x="7448316" y="1736422"/>
                          <a:pt x="7276215" y="1674243"/>
                          <a:pt x="7163099" y="1698304"/>
                        </a:cubicBezTo>
                        <a:cubicBezTo>
                          <a:pt x="7049984" y="1722365"/>
                          <a:pt x="6651325" y="1694172"/>
                          <a:pt x="6397380" y="1698304"/>
                        </a:cubicBezTo>
                        <a:cubicBezTo>
                          <a:pt x="6143435" y="1702436"/>
                          <a:pt x="5955047" y="1628933"/>
                          <a:pt x="5728804" y="1698304"/>
                        </a:cubicBezTo>
                        <a:cubicBezTo>
                          <a:pt x="5502561" y="1767675"/>
                          <a:pt x="5364986" y="1641742"/>
                          <a:pt x="5254515" y="1698304"/>
                        </a:cubicBezTo>
                        <a:cubicBezTo>
                          <a:pt x="5144044" y="1754866"/>
                          <a:pt x="5013212" y="1647979"/>
                          <a:pt x="4780227" y="1698304"/>
                        </a:cubicBezTo>
                        <a:cubicBezTo>
                          <a:pt x="4547242" y="1748629"/>
                          <a:pt x="4632220" y="1667336"/>
                          <a:pt x="4500225" y="1698304"/>
                        </a:cubicBezTo>
                        <a:cubicBezTo>
                          <a:pt x="4368230" y="1729272"/>
                          <a:pt x="4100766" y="1694449"/>
                          <a:pt x="3831649" y="1698304"/>
                        </a:cubicBezTo>
                        <a:cubicBezTo>
                          <a:pt x="3562532" y="1702159"/>
                          <a:pt x="3372240" y="1657751"/>
                          <a:pt x="3163074" y="1698304"/>
                        </a:cubicBezTo>
                        <a:cubicBezTo>
                          <a:pt x="2953909" y="1738857"/>
                          <a:pt x="2650197" y="1621708"/>
                          <a:pt x="2494498" y="1698304"/>
                        </a:cubicBezTo>
                        <a:cubicBezTo>
                          <a:pt x="2338799" y="1774900"/>
                          <a:pt x="1997434" y="1655431"/>
                          <a:pt x="1825923" y="1698304"/>
                        </a:cubicBezTo>
                        <a:cubicBezTo>
                          <a:pt x="1654412" y="1741177"/>
                          <a:pt x="1353615" y="1687817"/>
                          <a:pt x="1157347" y="1698304"/>
                        </a:cubicBezTo>
                        <a:cubicBezTo>
                          <a:pt x="961079" y="1708791"/>
                          <a:pt x="459852" y="1595055"/>
                          <a:pt x="283056" y="1698304"/>
                        </a:cubicBezTo>
                        <a:cubicBezTo>
                          <a:pt x="122398" y="1694932"/>
                          <a:pt x="23492" y="1602280"/>
                          <a:pt x="0" y="1415248"/>
                        </a:cubicBezTo>
                        <a:cubicBezTo>
                          <a:pt x="-19926" y="1198272"/>
                          <a:pt x="6183" y="1125525"/>
                          <a:pt x="0" y="837830"/>
                        </a:cubicBezTo>
                        <a:cubicBezTo>
                          <a:pt x="-6183" y="550135"/>
                          <a:pt x="13059" y="466010"/>
                          <a:pt x="0" y="283056"/>
                        </a:cubicBezTo>
                        <a:close/>
                      </a:path>
                      <a:path w="10280458" h="1698304" stroke="0" extrusionOk="0">
                        <a:moveTo>
                          <a:pt x="0" y="283056"/>
                        </a:moveTo>
                        <a:cubicBezTo>
                          <a:pt x="-20216" y="120756"/>
                          <a:pt x="141102" y="10943"/>
                          <a:pt x="283056" y="0"/>
                        </a:cubicBezTo>
                        <a:cubicBezTo>
                          <a:pt x="510749" y="-78890"/>
                          <a:pt x="725946" y="7716"/>
                          <a:pt x="951632" y="0"/>
                        </a:cubicBezTo>
                        <a:cubicBezTo>
                          <a:pt x="1177318" y="-7716"/>
                          <a:pt x="1324396" y="77138"/>
                          <a:pt x="1620207" y="0"/>
                        </a:cubicBezTo>
                        <a:cubicBezTo>
                          <a:pt x="1916018" y="-77138"/>
                          <a:pt x="2101884" y="67245"/>
                          <a:pt x="2288783" y="0"/>
                        </a:cubicBezTo>
                        <a:cubicBezTo>
                          <a:pt x="2475682" y="-67245"/>
                          <a:pt x="2884091" y="18215"/>
                          <a:pt x="3054502" y="0"/>
                        </a:cubicBezTo>
                        <a:cubicBezTo>
                          <a:pt x="3224913" y="-18215"/>
                          <a:pt x="3277899" y="7638"/>
                          <a:pt x="3431647" y="0"/>
                        </a:cubicBezTo>
                        <a:cubicBezTo>
                          <a:pt x="3585395" y="-7638"/>
                          <a:pt x="3876601" y="14683"/>
                          <a:pt x="4003079" y="0"/>
                        </a:cubicBezTo>
                        <a:cubicBezTo>
                          <a:pt x="4129557" y="-14683"/>
                          <a:pt x="4290191" y="46088"/>
                          <a:pt x="4477368" y="0"/>
                        </a:cubicBezTo>
                        <a:cubicBezTo>
                          <a:pt x="4664545" y="-46088"/>
                          <a:pt x="4748234" y="24570"/>
                          <a:pt x="4854513" y="0"/>
                        </a:cubicBezTo>
                        <a:cubicBezTo>
                          <a:pt x="4960793" y="-24570"/>
                          <a:pt x="5254907" y="56238"/>
                          <a:pt x="5523089" y="0"/>
                        </a:cubicBezTo>
                        <a:cubicBezTo>
                          <a:pt x="5791271" y="-56238"/>
                          <a:pt x="5672613" y="32999"/>
                          <a:pt x="5803090" y="0"/>
                        </a:cubicBezTo>
                        <a:cubicBezTo>
                          <a:pt x="5933567" y="-32999"/>
                          <a:pt x="6002078" y="1980"/>
                          <a:pt x="6083092" y="0"/>
                        </a:cubicBezTo>
                        <a:cubicBezTo>
                          <a:pt x="6164106" y="-1980"/>
                          <a:pt x="6445423" y="22214"/>
                          <a:pt x="6751668" y="0"/>
                        </a:cubicBezTo>
                        <a:cubicBezTo>
                          <a:pt x="7057913" y="-22214"/>
                          <a:pt x="6995839" y="16325"/>
                          <a:pt x="7128813" y="0"/>
                        </a:cubicBezTo>
                        <a:cubicBezTo>
                          <a:pt x="7261788" y="-16325"/>
                          <a:pt x="7339059" y="19944"/>
                          <a:pt x="7505958" y="0"/>
                        </a:cubicBezTo>
                        <a:cubicBezTo>
                          <a:pt x="7672857" y="-19944"/>
                          <a:pt x="8055636" y="80049"/>
                          <a:pt x="8271677" y="0"/>
                        </a:cubicBezTo>
                        <a:cubicBezTo>
                          <a:pt x="8487718" y="-80049"/>
                          <a:pt x="8879228" y="75116"/>
                          <a:pt x="9037396" y="0"/>
                        </a:cubicBezTo>
                        <a:cubicBezTo>
                          <a:pt x="9195564" y="-75116"/>
                          <a:pt x="9793395" y="27170"/>
                          <a:pt x="9997402" y="0"/>
                        </a:cubicBezTo>
                        <a:cubicBezTo>
                          <a:pt x="10156391" y="-18776"/>
                          <a:pt x="10286496" y="141024"/>
                          <a:pt x="10280458" y="283056"/>
                        </a:cubicBezTo>
                        <a:cubicBezTo>
                          <a:pt x="10339167" y="403144"/>
                          <a:pt x="10214643" y="657016"/>
                          <a:pt x="10280458" y="860474"/>
                        </a:cubicBezTo>
                        <a:cubicBezTo>
                          <a:pt x="10346273" y="1063932"/>
                          <a:pt x="10264672" y="1275515"/>
                          <a:pt x="10280458" y="1415248"/>
                        </a:cubicBezTo>
                        <a:cubicBezTo>
                          <a:pt x="10277549" y="1576233"/>
                          <a:pt x="10179506" y="1730295"/>
                          <a:pt x="9997402" y="1698304"/>
                        </a:cubicBezTo>
                        <a:cubicBezTo>
                          <a:pt x="9822940" y="1705504"/>
                          <a:pt x="9525488" y="1641261"/>
                          <a:pt x="9328826" y="1698304"/>
                        </a:cubicBezTo>
                        <a:cubicBezTo>
                          <a:pt x="9132164" y="1755347"/>
                          <a:pt x="9111095" y="1677474"/>
                          <a:pt x="9048825" y="1698304"/>
                        </a:cubicBezTo>
                        <a:cubicBezTo>
                          <a:pt x="8986555" y="1719134"/>
                          <a:pt x="8784522" y="1672170"/>
                          <a:pt x="8671679" y="1698304"/>
                        </a:cubicBezTo>
                        <a:cubicBezTo>
                          <a:pt x="8558836" y="1724438"/>
                          <a:pt x="8452243" y="1698028"/>
                          <a:pt x="8391678" y="1698304"/>
                        </a:cubicBezTo>
                        <a:cubicBezTo>
                          <a:pt x="8331113" y="1698580"/>
                          <a:pt x="8151961" y="1661194"/>
                          <a:pt x="8014533" y="1698304"/>
                        </a:cubicBezTo>
                        <a:cubicBezTo>
                          <a:pt x="7877106" y="1735414"/>
                          <a:pt x="7587616" y="1672822"/>
                          <a:pt x="7345957" y="1698304"/>
                        </a:cubicBezTo>
                        <a:cubicBezTo>
                          <a:pt x="7104298" y="1723786"/>
                          <a:pt x="7130521" y="1658513"/>
                          <a:pt x="6968812" y="1698304"/>
                        </a:cubicBezTo>
                        <a:cubicBezTo>
                          <a:pt x="6807104" y="1738095"/>
                          <a:pt x="6682880" y="1649182"/>
                          <a:pt x="6397380" y="1698304"/>
                        </a:cubicBezTo>
                        <a:cubicBezTo>
                          <a:pt x="6111880" y="1747426"/>
                          <a:pt x="6097773" y="1678372"/>
                          <a:pt x="5923091" y="1698304"/>
                        </a:cubicBezTo>
                        <a:cubicBezTo>
                          <a:pt x="5748409" y="1718236"/>
                          <a:pt x="5697971" y="1675558"/>
                          <a:pt x="5545946" y="1698304"/>
                        </a:cubicBezTo>
                        <a:cubicBezTo>
                          <a:pt x="5393921" y="1721050"/>
                          <a:pt x="4939934" y="1618776"/>
                          <a:pt x="4780227" y="1698304"/>
                        </a:cubicBezTo>
                        <a:cubicBezTo>
                          <a:pt x="4620520" y="1777832"/>
                          <a:pt x="4527063" y="1681696"/>
                          <a:pt x="4403082" y="1698304"/>
                        </a:cubicBezTo>
                        <a:cubicBezTo>
                          <a:pt x="4279102" y="1714912"/>
                          <a:pt x="3935978" y="1625551"/>
                          <a:pt x="3734506" y="1698304"/>
                        </a:cubicBezTo>
                        <a:cubicBezTo>
                          <a:pt x="3533034" y="1771057"/>
                          <a:pt x="3517922" y="1681941"/>
                          <a:pt x="3357361" y="1698304"/>
                        </a:cubicBezTo>
                        <a:cubicBezTo>
                          <a:pt x="3196800" y="1714667"/>
                          <a:pt x="3142671" y="1690473"/>
                          <a:pt x="2980216" y="1698304"/>
                        </a:cubicBezTo>
                        <a:cubicBezTo>
                          <a:pt x="2817761" y="1706135"/>
                          <a:pt x="2397696" y="1687474"/>
                          <a:pt x="2214497" y="1698304"/>
                        </a:cubicBezTo>
                        <a:cubicBezTo>
                          <a:pt x="2031298" y="1709134"/>
                          <a:pt x="1809604" y="1681261"/>
                          <a:pt x="1545921" y="1698304"/>
                        </a:cubicBezTo>
                        <a:cubicBezTo>
                          <a:pt x="1282238" y="1715347"/>
                          <a:pt x="1381991" y="1674088"/>
                          <a:pt x="1265919" y="1698304"/>
                        </a:cubicBezTo>
                        <a:cubicBezTo>
                          <a:pt x="1149847" y="1722520"/>
                          <a:pt x="962850" y="1685435"/>
                          <a:pt x="791631" y="1698304"/>
                        </a:cubicBezTo>
                        <a:cubicBezTo>
                          <a:pt x="620412" y="1711173"/>
                          <a:pt x="510127" y="1642990"/>
                          <a:pt x="283056" y="1698304"/>
                        </a:cubicBezTo>
                        <a:cubicBezTo>
                          <a:pt x="98518" y="1675204"/>
                          <a:pt x="13673" y="1599133"/>
                          <a:pt x="0" y="1415248"/>
                        </a:cubicBezTo>
                        <a:cubicBezTo>
                          <a:pt x="-43022" y="1202016"/>
                          <a:pt x="14254" y="1012793"/>
                          <a:pt x="0" y="871796"/>
                        </a:cubicBezTo>
                        <a:cubicBezTo>
                          <a:pt x="-14254" y="730799"/>
                          <a:pt x="39673" y="572184"/>
                          <a:pt x="0" y="28305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dirty="0"/>
              <a:t>Có hai cây cà chua trong vườn. Một cây có 10 quả, một cây có 26 quả. Hỏi cả hai cây có bao nhiêu quả cà chua?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椭圆 42">
            <a:extLst>
              <a:ext uri="{FF2B5EF4-FFF2-40B4-BE49-F238E27FC236}">
                <a16:creationId xmlns="" xmlns:a16="http://schemas.microsoft.com/office/drawing/2014/main" id="{405129F9-626A-4DF5-B43C-9864B16A8344}"/>
              </a:ext>
            </a:extLst>
          </p:cNvPr>
          <p:cNvSpPr/>
          <p:nvPr/>
        </p:nvSpPr>
        <p:spPr>
          <a:xfrm>
            <a:off x="95249" y="409575"/>
            <a:ext cx="850645" cy="896436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7026AC6-CB80-42A8-A54A-6558C4162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6850" y="2292673"/>
            <a:ext cx="3021100" cy="199548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1FAE356-0419-4A19-90B5-4FB3DE8DF100}"/>
              </a:ext>
            </a:extLst>
          </p:cNvPr>
          <p:cNvCxnSpPr>
            <a:cxnSpLocks/>
          </p:cNvCxnSpPr>
          <p:nvPr/>
        </p:nvCxnSpPr>
        <p:spPr>
          <a:xfrm flipV="1">
            <a:off x="6802056" y="1327462"/>
            <a:ext cx="2971570" cy="187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C3CC593-3CD8-41E7-920D-F689F6A9489F}"/>
              </a:ext>
            </a:extLst>
          </p:cNvPr>
          <p:cNvCxnSpPr>
            <a:cxnSpLocks/>
          </p:cNvCxnSpPr>
          <p:nvPr/>
        </p:nvCxnSpPr>
        <p:spPr>
          <a:xfrm>
            <a:off x="9996026" y="1315364"/>
            <a:ext cx="11362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74EEC318-C06C-41FD-A616-AB49F77167B0}"/>
              </a:ext>
            </a:extLst>
          </p:cNvPr>
          <p:cNvCxnSpPr>
            <a:cxnSpLocks/>
          </p:cNvCxnSpPr>
          <p:nvPr/>
        </p:nvCxnSpPr>
        <p:spPr>
          <a:xfrm>
            <a:off x="2207296" y="1804471"/>
            <a:ext cx="1514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294022C5-EA72-4582-9A76-5F187489699D}"/>
              </a:ext>
            </a:extLst>
          </p:cNvPr>
          <p:cNvCxnSpPr>
            <a:cxnSpLocks/>
          </p:cNvCxnSpPr>
          <p:nvPr/>
        </p:nvCxnSpPr>
        <p:spPr>
          <a:xfrm>
            <a:off x="4576910" y="1819608"/>
            <a:ext cx="6069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43A0E66-C1C9-4B5F-9892-5016D32E0498}"/>
              </a:ext>
            </a:extLst>
          </p:cNvPr>
          <p:cNvSpPr txBox="1"/>
          <p:nvPr/>
        </p:nvSpPr>
        <p:spPr>
          <a:xfrm>
            <a:off x="1575428" y="4679829"/>
            <a:ext cx="653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36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chua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1D4CDA2F-12E0-4F95-903D-CE14776D6755}"/>
              </a:ext>
            </a:extLst>
          </p:cNvPr>
          <p:cNvSpPr/>
          <p:nvPr/>
        </p:nvSpPr>
        <p:spPr>
          <a:xfrm>
            <a:off x="2055549" y="313724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013A836E-5056-476B-BF79-BF84B64D660B}"/>
              </a:ext>
            </a:extLst>
          </p:cNvPr>
          <p:cNvSpPr/>
          <p:nvPr/>
        </p:nvSpPr>
        <p:spPr>
          <a:xfrm>
            <a:off x="3039229" y="313724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8CF7089D-072A-4C7B-BE4F-F49B87DB39EF}"/>
              </a:ext>
            </a:extLst>
          </p:cNvPr>
          <p:cNvSpPr/>
          <p:nvPr/>
        </p:nvSpPr>
        <p:spPr>
          <a:xfrm>
            <a:off x="4022909" y="313724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FFF06965-E3B5-4118-896F-21BFB0EC8859}"/>
              </a:ext>
            </a:extLst>
          </p:cNvPr>
          <p:cNvSpPr/>
          <p:nvPr/>
        </p:nvSpPr>
        <p:spPr>
          <a:xfrm>
            <a:off x="5033134" y="3145458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FE892E66-434F-488C-9962-466D5B77DB29}"/>
              </a:ext>
            </a:extLst>
          </p:cNvPr>
          <p:cNvSpPr/>
          <p:nvPr/>
        </p:nvSpPr>
        <p:spPr>
          <a:xfrm>
            <a:off x="6057899" y="3145458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2B0CFF75-B5BE-4837-9DF6-D2E428DEBE45}"/>
              </a:ext>
            </a:extLst>
          </p:cNvPr>
          <p:cNvSpPr/>
          <p:nvPr/>
        </p:nvSpPr>
        <p:spPr>
          <a:xfrm>
            <a:off x="2106919" y="3204292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F7A8F394-FAF9-48CD-A35B-D20B170F665E}"/>
              </a:ext>
            </a:extLst>
          </p:cNvPr>
          <p:cNvSpPr/>
          <p:nvPr/>
        </p:nvSpPr>
        <p:spPr>
          <a:xfrm>
            <a:off x="3155958" y="3202368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F2E66077-4EE5-4CC9-838C-2A3F7E4EA601}"/>
              </a:ext>
            </a:extLst>
          </p:cNvPr>
          <p:cNvSpPr/>
          <p:nvPr/>
        </p:nvSpPr>
        <p:spPr>
          <a:xfrm>
            <a:off x="4071167" y="320236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1D51E6AA-36FB-42A3-9DE8-41FF735532D3}"/>
              </a:ext>
            </a:extLst>
          </p:cNvPr>
          <p:cNvSpPr/>
          <p:nvPr/>
        </p:nvSpPr>
        <p:spPr>
          <a:xfrm>
            <a:off x="5088426" y="320236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595650C8-8C26-491D-AF1D-321748861DBA}"/>
              </a:ext>
            </a:extLst>
          </p:cNvPr>
          <p:cNvSpPr/>
          <p:nvPr/>
        </p:nvSpPr>
        <p:spPr>
          <a:xfrm>
            <a:off x="6081792" y="3244881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353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2" grpId="0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35" y="2305124"/>
            <a:ext cx="8479326" cy="22799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93D2EA-47FA-40D7-B5CB-DE30BDC68666}"/>
              </a:ext>
            </a:extLst>
          </p:cNvPr>
          <p:cNvSpPr txBox="1"/>
          <p:nvPr/>
        </p:nvSpPr>
        <p:spPr>
          <a:xfrm>
            <a:off x="3134117" y="6311865"/>
            <a:ext cx="905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 by: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4812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205</Words>
  <Application>Microsoft Office PowerPoint</Application>
  <PresentationFormat>Custom</PresentationFormat>
  <Paragraphs>101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21AK22</cp:lastModifiedBy>
  <cp:revision>19</cp:revision>
  <dcterms:created xsi:type="dcterms:W3CDTF">2021-12-26T02:40:49Z</dcterms:created>
  <dcterms:modified xsi:type="dcterms:W3CDTF">2025-03-21T15:08:40Z</dcterms:modified>
</cp:coreProperties>
</file>