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4" r:id="rId2"/>
    <p:sldId id="309" r:id="rId3"/>
    <p:sldId id="273" r:id="rId4"/>
    <p:sldId id="295" r:id="rId5"/>
    <p:sldId id="258" r:id="rId6"/>
    <p:sldId id="266" r:id="rId7"/>
    <p:sldId id="296" r:id="rId8"/>
    <p:sldId id="308" r:id="rId9"/>
    <p:sldId id="270" r:id="rId10"/>
    <p:sldId id="297" r:id="rId11"/>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9FF"/>
    <a:srgbClr val="BAFEC2"/>
    <a:srgbClr val="A8F6A8"/>
    <a:srgbClr val="62FE7C"/>
    <a:srgbClr val="71FFB1"/>
    <a:srgbClr val="FD2BA3"/>
    <a:srgbClr val="FF2980"/>
    <a:srgbClr val="FD0B95"/>
    <a:srgbClr val="FDBBE5"/>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1" autoAdjust="0"/>
  </p:normalViewPr>
  <p:slideViewPr>
    <p:cSldViewPr>
      <p:cViewPr>
        <p:scale>
          <a:sx n="50" d="100"/>
          <a:sy n="50" d="100"/>
        </p:scale>
        <p:origin x="-1956" y="-6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8646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4/26/2025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3.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2.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18.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7.png"/><Relationship Id="rId5" Type="http://schemas.openxmlformats.org/officeDocument/2006/relationships/slideLayout" Target="../slideLayouts/slideLayout4.xml"/><Relationship Id="rId4" Type="http://schemas.openxmlformats.org/officeDocument/2006/relationships/video" Target="../media/media5.mp4"/></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000" r="9000" b="-9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33" t="5964" r="52457"/>
          <a:stretch/>
        </p:blipFill>
        <p:spPr bwMode="auto">
          <a:xfrm>
            <a:off x="4305728" y="835667"/>
            <a:ext cx="2301411" cy="181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367" r="16149"/>
          <a:stretch/>
        </p:blipFill>
        <p:spPr bwMode="auto">
          <a:xfrm>
            <a:off x="4038600" y="1885950"/>
            <a:ext cx="2835668"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8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512" y="338352"/>
            <a:ext cx="826548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Đặt tên cho bức tranh dưới đây</a:t>
            </a:r>
            <a:endParaRPr lang="en-US" sz="2800" b="1" i="1">
              <a:latin typeface="Arial" pitchFamily="34" charset="0"/>
              <a:ea typeface="Arial-Rounded"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 y="209550"/>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379" t="44531" r="29722" b="27734"/>
          <a:stretch/>
        </p:blipFill>
        <p:spPr bwMode="auto">
          <a:xfrm>
            <a:off x="78495" y="1276350"/>
            <a:ext cx="8989305" cy="326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59" y="2400233"/>
            <a:ext cx="1106183"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22" y="16000"/>
            <a:ext cx="654843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957" y="2537916"/>
            <a:ext cx="808355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9850" y="2400233"/>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280737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05178"/>
            <a:ext cx="8305800" cy="14777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02691"/>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15" name="TextBox 14"/>
          <p:cNvSpPr txBox="1"/>
          <p:nvPr/>
        </p:nvSpPr>
        <p:spPr>
          <a:xfrm>
            <a:off x="152400" y="2528208"/>
            <a:ext cx="8686800" cy="584642"/>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Cô bé (…..…) cười khi thấy anh đi học về.</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40970" y="3355277"/>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Nhà trường (..……...) chương trình văn nghệ trên bảng tin.</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25050" y="864053"/>
            <a:ext cx="1837825"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cuộc thi</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1242773" y="1668033"/>
            <a:ext cx="1976223" cy="552778"/>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niêm yết</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21" name="TextBox 20"/>
          <p:cNvSpPr txBox="1"/>
          <p:nvPr/>
        </p:nvSpPr>
        <p:spPr>
          <a:xfrm>
            <a:off x="4114800" y="1636048"/>
            <a:ext cx="2057400"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vui vẻ</a:t>
            </a:r>
            <a:endParaRPr lang="en-US" sz="3200" b="1">
              <a:latin typeface="Arial" pitchFamily="34" charset="0"/>
              <a:ea typeface="Arial-Rounded" pitchFamily="34" charset="0"/>
              <a:cs typeface="Arial" pitchFamily="34" charset="0"/>
            </a:endParaRPr>
          </a:p>
        </p:txBody>
      </p:sp>
      <p:sp>
        <p:nvSpPr>
          <p:cNvPr id="14" name="TextBox 13"/>
          <p:cNvSpPr txBox="1"/>
          <p:nvPr/>
        </p:nvSpPr>
        <p:spPr>
          <a:xfrm>
            <a:off x="3274131" y="899329"/>
            <a:ext cx="1432186" cy="584763"/>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nhoẻn</a:t>
            </a:r>
            <a:endParaRPr lang="en-US" sz="3200" b="1">
              <a:latin typeface="Arial" pitchFamily="34" charset="0"/>
              <a:ea typeface="Arial-Rounded" pitchFamily="34" charset="0"/>
              <a:cs typeface="Arial"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943600" y="899330"/>
            <a:ext cx="2057400"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bắt đầu</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23457E-7 L -0.15295 0.31265 " pathEditMode="relative" rAng="0" ptsTypes="AA">
                                      <p:cBhvr>
                                        <p:cTn id="6" dur="2000" fill="hold"/>
                                        <p:tgtEl>
                                          <p:spTgt spid="14"/>
                                        </p:tgtEl>
                                        <p:attrNameLst>
                                          <p:attrName>ppt_x</p:attrName>
                                          <p:attrName>ppt_y</p:attrName>
                                        </p:attrNameLst>
                                      </p:cBhvr>
                                      <p:rCtr x="-7656" y="15617"/>
                                    </p:animMotion>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par>
                                <p:cTn id="16" presetID="1" presetClass="mediacall" presetSubtype="0" fill="hold" nodeType="withEffect">
                                  <p:stCondLst>
                                    <p:cond delay="0"/>
                                  </p:stCondLst>
                                  <p:childTnLst>
                                    <p:cmd type="call" cmd="playFrom(0.0)">
                                      <p:cBhvr>
                                        <p:cTn id="17" dur="1659"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61111E-6 -3.14912E-6 L 0.21441 0.32943 " pathEditMode="relative" rAng="0" ptsTypes="AA">
                                      <p:cBhvr>
                                        <p:cTn id="22" dur="2000" fill="hold"/>
                                        <p:tgtEl>
                                          <p:spTgt spid="19"/>
                                        </p:tgtEl>
                                        <p:attrNameLst>
                                          <p:attrName>ppt_x</p:attrName>
                                          <p:attrName>ppt_y</p:attrName>
                                        </p:attrNameLst>
                                      </p:cBhvr>
                                      <p:rCtr x="10712" y="16456"/>
                                    </p:animMotion>
                                  </p:childTnLst>
                                  <p:subTnLst>
                                    <p:audio>
                                      <p:cMediaNode vol="100000">
                                        <p:cTn display="0" masterRel="sameClick">
                                          <p:stCondLst>
                                            <p:cond evt="begin" delay="0">
                                              <p:tn val="2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audio>
              <p:cMediaNode vol="10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1"/>
                                        </p:tgtEl>
                                        <p:attrNameLst>
                                          <p:attrName>r</p:attrName>
                                        </p:attrNameLst>
                                      </p:cBhvr>
                                    </p:animRot>
                                    <p:animRot by="-240000">
                                      <p:cBhvr>
                                        <p:cTn id="29" dur="200" fill="hold">
                                          <p:stCondLst>
                                            <p:cond delay="200"/>
                                          </p:stCondLst>
                                        </p:cTn>
                                        <p:tgtEl>
                                          <p:spTgt spid="21"/>
                                        </p:tgtEl>
                                        <p:attrNameLst>
                                          <p:attrName>r</p:attrName>
                                        </p:attrNameLst>
                                      </p:cBhvr>
                                    </p:animRot>
                                    <p:animRot by="240000">
                                      <p:cBhvr>
                                        <p:cTn id="30" dur="200" fill="hold">
                                          <p:stCondLst>
                                            <p:cond delay="400"/>
                                          </p:stCondLst>
                                        </p:cTn>
                                        <p:tgtEl>
                                          <p:spTgt spid="21"/>
                                        </p:tgtEl>
                                        <p:attrNameLst>
                                          <p:attrName>r</p:attrName>
                                        </p:attrNameLst>
                                      </p:cBhvr>
                                    </p:animRot>
                                    <p:animRot by="-240000">
                                      <p:cBhvr>
                                        <p:cTn id="31" dur="200" fill="hold">
                                          <p:stCondLst>
                                            <p:cond delay="600"/>
                                          </p:stCondLst>
                                        </p:cTn>
                                        <p:tgtEl>
                                          <p:spTgt spid="21"/>
                                        </p:tgtEl>
                                        <p:attrNameLst>
                                          <p:attrName>r</p:attrName>
                                        </p:attrNameLst>
                                      </p:cBhvr>
                                    </p:animRot>
                                    <p:animRot by="120000">
                                      <p:cBhvr>
                                        <p:cTn id="32" dur="200" fill="hold">
                                          <p:stCondLst>
                                            <p:cond delay="800"/>
                                          </p:stCondLst>
                                        </p:cTn>
                                        <p:tgtEl>
                                          <p:spTgt spid="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par>
                                <p:cTn id="33" presetID="1" presetClass="mediacall" presetSubtype="0" fill="hold" nodeType="withEffect">
                                  <p:stCondLst>
                                    <p:cond delay="0"/>
                                  </p:stCondLst>
                                  <p:childTnLst>
                                    <p:cmd type="call" cmd="playFrom(0.0)">
                                      <p:cBhvr>
                                        <p:cTn id="34" dur="1659" fill="hold"/>
                                        <p:tgtEl>
                                          <p:spTgt spid="20"/>
                                        </p:tgtEl>
                                      </p:cBhvr>
                                    </p:cmd>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grpId="0" nodeType="clickEffect">
                                  <p:stCondLst>
                                    <p:cond delay="0"/>
                                  </p:stCondLst>
                                  <p:childTnLst>
                                    <p:animRot by="120000">
                                      <p:cBhvr>
                                        <p:cTn id="39" dur="100" fill="hold">
                                          <p:stCondLst>
                                            <p:cond delay="0"/>
                                          </p:stCondLst>
                                        </p:cTn>
                                        <p:tgtEl>
                                          <p:spTgt spid="12"/>
                                        </p:tgtEl>
                                        <p:attrNameLst>
                                          <p:attrName>r</p:attrName>
                                        </p:attrNameLst>
                                      </p:cBhvr>
                                    </p:animRot>
                                    <p:animRot by="-240000">
                                      <p:cBhvr>
                                        <p:cTn id="40" dur="200" fill="hold">
                                          <p:stCondLst>
                                            <p:cond delay="200"/>
                                          </p:stCondLst>
                                        </p:cTn>
                                        <p:tgtEl>
                                          <p:spTgt spid="12"/>
                                        </p:tgtEl>
                                        <p:attrNameLst>
                                          <p:attrName>r</p:attrName>
                                        </p:attrNameLst>
                                      </p:cBhvr>
                                    </p:animRot>
                                    <p:animRot by="240000">
                                      <p:cBhvr>
                                        <p:cTn id="41" dur="200" fill="hold">
                                          <p:stCondLst>
                                            <p:cond delay="400"/>
                                          </p:stCondLst>
                                        </p:cTn>
                                        <p:tgtEl>
                                          <p:spTgt spid="12"/>
                                        </p:tgtEl>
                                        <p:attrNameLst>
                                          <p:attrName>r</p:attrName>
                                        </p:attrNameLst>
                                      </p:cBhvr>
                                    </p:animRot>
                                    <p:animRot by="-240000">
                                      <p:cBhvr>
                                        <p:cTn id="42" dur="200" fill="hold">
                                          <p:stCondLst>
                                            <p:cond delay="600"/>
                                          </p:stCondLst>
                                        </p:cTn>
                                        <p:tgtEl>
                                          <p:spTgt spid="12"/>
                                        </p:tgtEl>
                                        <p:attrNameLst>
                                          <p:attrName>r</p:attrName>
                                        </p:attrNameLst>
                                      </p:cBhvr>
                                    </p:animRot>
                                    <p:animRot by="120000">
                                      <p:cBhvr>
                                        <p:cTn id="43" dur="200" fill="hold">
                                          <p:stCondLst>
                                            <p:cond delay="800"/>
                                          </p:stCondLst>
                                        </p:cTn>
                                        <p:tgtEl>
                                          <p:spTgt spid="12"/>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659" fill="hold"/>
                                        <p:tgtEl>
                                          <p:spTgt spid="20"/>
                                        </p:tgtEl>
                                      </p:cBhvr>
                                    </p:cmd>
                                  </p:childTnLst>
                                </p:cTn>
                              </p:par>
                            </p:childTnLst>
                          </p:cTn>
                        </p:par>
                      </p:childTnLst>
                    </p:cTn>
                  </p:par>
                </p:childTnLst>
              </p:cTn>
              <p:nextCondLst>
                <p:cond evt="onClick" delay="0">
                  <p:tgtEl>
                    <p:spTgt spid="12"/>
                  </p:tgtEl>
                </p:cond>
              </p:nextCondLst>
            </p:seq>
          </p:childTnLst>
        </p:cTn>
      </p:par>
    </p:tnLst>
    <p:bldLst>
      <p:bldP spid="17" grpId="0" animBg="1"/>
      <p:bldP spid="19" grpId="0" animBg="1"/>
      <p:bldP spid="21" grpId="0" animBg="1"/>
      <p:bldP spid="1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4114800" y="388778"/>
            <a:ext cx="4926172" cy="4926172"/>
          </a:xfrm>
        </p:spPr>
      </p:pic>
      <p:pic>
        <p:nvPicPr>
          <p:cNvPr id="9" name="C.mp4">
            <a:hlinkClick r:id="" action="ppaction://media"/>
          </p:cNvPr>
          <p:cNvPicPr>
            <a:picLocks noGrp="1" noChangeAspect="1"/>
          </p:cNvPicPr>
          <p:nvPr>
            <p:ph sz="half" idx="1"/>
            <a:videoFile r:link="rId4"/>
            <p:extLst>
              <p:ext uri="{DAA4B4D4-6D71-4841-9C94-3DE7FCFB9230}">
                <p14:media xmlns:p14="http://schemas.microsoft.com/office/powerpoint/2010/main" r:embed="rId3"/>
              </p:ext>
            </p:extLst>
          </p:nvPr>
        </p:nvPicPr>
        <p:blipFill>
          <a:blip r:embed="rId7"/>
          <a:stretch>
            <a:fillRect/>
          </a:stretch>
        </p:blipFill>
        <p:spPr>
          <a:xfrm>
            <a:off x="-76200" y="388778"/>
            <a:ext cx="4926172" cy="4926172"/>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16" name="Rectangle 15"/>
          <p:cNvSpPr/>
          <p:nvPr/>
        </p:nvSpPr>
        <p:spPr>
          <a:xfrm>
            <a:off x="707866" y="902626"/>
            <a:ext cx="8207534" cy="660022"/>
          </a:xfrm>
          <a:prstGeom prst="rect">
            <a:avLst/>
          </a:prstGeom>
          <a:noFill/>
          <a:ln>
            <a:solidFill>
              <a:srgbClr val="FD2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 pitchFamily="34" charset="0"/>
                <a:cs typeface="Arial" pitchFamily="34" charset="0"/>
              </a:rPr>
              <a:t>cây cối	suối		muông thú	rừng</a:t>
            </a:r>
            <a:endParaRPr lang="en-US" sz="3200">
              <a:solidFill>
                <a:schemeClr val="tx1"/>
              </a:solidFill>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 y="8328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48" t="30468" r="30479" b="17969"/>
          <a:stretch/>
        </p:blipFill>
        <p:spPr bwMode="auto">
          <a:xfrm>
            <a:off x="2362200" y="1667194"/>
            <a:ext cx="4572000" cy="332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Yểng nhoẻn miệng cười rồi bắt chước tiếng một số loài vật. Gõ kiến trong nháy mắt đã khoét được cái tổ xinh xắn. Còn chim công có điệu múa tuyệt đẹp.</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30664" y="254272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446672" y="226611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30500" y="340635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200400" y="363242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8" y="5080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3804348" y="39433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8" presetClass="emph" presetSubtype="0" fill="hold" grpId="1" nodeType="withEffect">
                                  <p:stCondLst>
                                    <p:cond delay="0"/>
                                  </p:stCondLst>
                                  <p:childTnLst>
                                    <p:animRot by="21600000">
                                      <p:cBhvr>
                                        <p:cTn id="51" dur="2500" fill="hold"/>
                                        <p:tgtEl>
                                          <p:spTgt spid="25"/>
                                        </p:tgtEl>
                                        <p:attrNameLst>
                                          <p:attrName>r</p:attrName>
                                        </p:attrNameLst>
                                      </p:cBhvr>
                                    </p:animRot>
                                  </p:childTnLst>
                                </p:cTn>
                              </p:par>
                              <p:par>
                                <p:cTn id="52" presetID="8" presetClass="emph" presetSubtype="0" fill="hold" grpId="1" nodeType="withEffect">
                                  <p:stCondLst>
                                    <p:cond delay="0"/>
                                  </p:stCondLst>
                                  <p:childTnLst>
                                    <p:animRot by="21600000">
                                      <p:cBhvr>
                                        <p:cTn id="53" dur="2500" fill="hold"/>
                                        <p:tgtEl>
                                          <p:spTgt spid="23"/>
                                        </p:tgtEl>
                                        <p:attrNameLst>
                                          <p:attrName>r</p:attrName>
                                        </p:attrNameLst>
                                      </p:cBhvr>
                                    </p:animRot>
                                  </p:childTnLst>
                                </p:cTn>
                              </p:par>
                              <p:par>
                                <p:cTn id="54" presetID="8" presetClass="emph" presetSubtype="0" fill="hold" grpId="1" nodeType="withEffect">
                                  <p:stCondLst>
                                    <p:cond delay="0"/>
                                  </p:stCondLst>
                                  <p:childTnLst>
                                    <p:animRot by="21600000">
                                      <p:cBhvr>
                                        <p:cTn id="55" dur="2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Y.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375002" y="57150"/>
            <a:ext cx="4204585" cy="4969265"/>
          </a:xfrm>
        </p:spPr>
      </p:pic>
      <p:pic>
        <p:nvPicPr>
          <p:cNvPr id="7" name="G.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64414" y="57150"/>
            <a:ext cx="4204584" cy="4969265"/>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964935" y="40885"/>
            <a:ext cx="4969265" cy="4969265"/>
          </a:xfrm>
        </p:spPr>
      </p:pic>
    </p:spTree>
    <p:extLst>
      <p:ext uri="{BB962C8B-B14F-4D97-AF65-F5344CB8AC3E}">
        <p14:creationId xmlns:p14="http://schemas.microsoft.com/office/powerpoint/2010/main" val="3332024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65746"/>
            <a:ext cx="8241170" cy="507698"/>
          </a:xfrm>
          <a:prstGeom prst="rect">
            <a:avLst/>
          </a:prstGeom>
          <a:noFill/>
        </p:spPr>
        <p:txBody>
          <a:bodyPr wrap="square" lIns="91305" tIns="45654" rIns="91305" bIns="45654" rtlCol="0">
            <a:spAutoFit/>
          </a:bodyPr>
          <a:lstStyle/>
          <a:p>
            <a:pPr algn="just"/>
            <a:r>
              <a:rPr lang="en-US" sz="2700" b="1" smtClean="0">
                <a:latin typeface="Arial" pitchFamily="34" charset="0"/>
                <a:ea typeface="Arial-Rounded" pitchFamily="34" charset="0"/>
                <a:cs typeface="Arial" pitchFamily="34" charset="0"/>
              </a:rPr>
              <a:t>Chọn vần phù hợp thay cho ô chữ nhật</a:t>
            </a:r>
            <a:endParaRPr lang="en-US" sz="2700" b="1">
              <a:latin typeface="Arial" pitchFamily="34" charset="0"/>
              <a:ea typeface="Arial-Rounded"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2" y="194526"/>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3788" y="10477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a. </a:t>
            </a:r>
            <a:r>
              <a:rPr lang="en-US" sz="2700" i="1" smtClean="0">
                <a:latin typeface="Arial" pitchFamily="34" charset="0"/>
                <a:ea typeface="Arial-Rounded" pitchFamily="34" charset="0"/>
                <a:cs typeface="Arial" pitchFamily="34" charset="0"/>
              </a:rPr>
              <a:t>yêng </a:t>
            </a:r>
            <a:r>
              <a:rPr lang="en-US" sz="2700" smtClean="0">
                <a:latin typeface="Arial" pitchFamily="34" charset="0"/>
                <a:ea typeface="Arial-Rounded" pitchFamily="34" charset="0"/>
                <a:cs typeface="Arial" pitchFamily="34" charset="0"/>
              </a:rPr>
              <a:t>hay </a:t>
            </a:r>
            <a:r>
              <a:rPr lang="en-US" sz="2700" i="1" smtClean="0">
                <a:latin typeface="Arial" pitchFamily="34" charset="0"/>
                <a:ea typeface="Arial-Rounded" pitchFamily="34" charset="0"/>
                <a:cs typeface="Arial" pitchFamily="34" charset="0"/>
              </a:rPr>
              <a:t>iêng?</a:t>
            </a:r>
            <a:endParaRPr lang="en-US" sz="2700">
              <a:latin typeface="Arial" pitchFamily="34" charset="0"/>
              <a:ea typeface="Arial-Rounded" pitchFamily="34" charset="0"/>
              <a:cs typeface="Arial" pitchFamily="34" charset="0"/>
            </a:endParaRPr>
          </a:p>
        </p:txBody>
      </p:sp>
      <p:sp>
        <p:nvSpPr>
          <p:cNvPr id="24" name="TextBox 23"/>
          <p:cNvSpPr txBox="1"/>
          <p:nvPr/>
        </p:nvSpPr>
        <p:spPr>
          <a:xfrm>
            <a:off x="186332" y="22034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b. </a:t>
            </a:r>
            <a:r>
              <a:rPr lang="en-US" sz="2700" i="1" smtClean="0">
                <a:latin typeface="Arial" pitchFamily="34" charset="0"/>
                <a:ea typeface="Arial-Rounded" pitchFamily="34" charset="0"/>
                <a:cs typeface="Arial" pitchFamily="34" charset="0"/>
              </a:rPr>
              <a:t>yêt </a:t>
            </a:r>
            <a:r>
              <a:rPr lang="en-US" sz="2700" smtClean="0">
                <a:latin typeface="Arial" pitchFamily="34" charset="0"/>
                <a:ea typeface="Arial-Rounded" pitchFamily="34" charset="0"/>
                <a:cs typeface="Arial" pitchFamily="34" charset="0"/>
              </a:rPr>
              <a:t>hay </a:t>
            </a:r>
            <a:r>
              <a:rPr lang="en-US" sz="2700" i="1" smtClean="0">
                <a:latin typeface="Arial" pitchFamily="34" charset="0"/>
                <a:ea typeface="Arial-Rounded" pitchFamily="34" charset="0"/>
                <a:cs typeface="Arial" pitchFamily="34" charset="0"/>
              </a:rPr>
              <a:t>iêt?</a:t>
            </a:r>
            <a:endParaRPr lang="en-US" sz="2700">
              <a:latin typeface="Arial" pitchFamily="34" charset="0"/>
              <a:ea typeface="Arial-Rounded" pitchFamily="34" charset="0"/>
              <a:cs typeface="Arial" pitchFamily="34" charset="0"/>
            </a:endParaRPr>
          </a:p>
        </p:txBody>
      </p:sp>
      <p:sp>
        <p:nvSpPr>
          <p:cNvPr id="25" name="TextBox 24"/>
          <p:cNvSpPr txBox="1"/>
          <p:nvPr/>
        </p:nvSpPr>
        <p:spPr>
          <a:xfrm>
            <a:off x="218876" y="3486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c. </a:t>
            </a:r>
            <a:r>
              <a:rPr lang="en-US" sz="2700" i="1" smtClean="0">
                <a:latin typeface="Arial" pitchFamily="34" charset="0"/>
                <a:ea typeface="Arial-Rounded" pitchFamily="34" charset="0"/>
                <a:cs typeface="Arial" pitchFamily="34" charset="0"/>
              </a:rPr>
              <a:t>et </a:t>
            </a:r>
            <a:r>
              <a:rPr lang="en-US" sz="2700" smtClean="0">
                <a:latin typeface="Arial" pitchFamily="34" charset="0"/>
                <a:ea typeface="Arial-Rounded" pitchFamily="34" charset="0"/>
                <a:cs typeface="Arial" pitchFamily="34" charset="0"/>
              </a:rPr>
              <a:t>hay oe</a:t>
            </a:r>
            <a:r>
              <a:rPr lang="en-US" sz="2700" i="1" smtClean="0">
                <a:latin typeface="Arial" pitchFamily="34" charset="0"/>
                <a:ea typeface="Arial-Rounded" pitchFamily="34" charset="0"/>
                <a:cs typeface="Arial" pitchFamily="34" charset="0"/>
              </a:rPr>
              <a:t>t?</a:t>
            </a:r>
            <a:endParaRPr lang="en-US" sz="2700">
              <a:latin typeface="Arial" pitchFamily="34" charset="0"/>
              <a:ea typeface="Arial-Rounded" pitchFamily="34" charset="0"/>
              <a:cs typeface="Arial" pitchFamily="34" charset="0"/>
            </a:endParaRPr>
          </a:p>
        </p:txBody>
      </p:sp>
      <p:sp>
        <p:nvSpPr>
          <p:cNvPr id="26" name="TextBox 25"/>
          <p:cNvSpPr txBox="1"/>
          <p:nvPr/>
        </p:nvSpPr>
        <p:spPr>
          <a:xfrm>
            <a:off x="1285476" y="1555448"/>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con yểng</a:t>
            </a:r>
            <a:endParaRPr lang="en-US" sz="2700">
              <a:latin typeface="Arial" pitchFamily="34" charset="0"/>
              <a:ea typeface="Arial-Rounded" pitchFamily="34" charset="0"/>
              <a:cs typeface="Arial" pitchFamily="34" charset="0"/>
            </a:endParaRPr>
          </a:p>
        </p:txBody>
      </p:sp>
      <p:sp>
        <p:nvSpPr>
          <p:cNvPr id="27" name="TextBox 26"/>
          <p:cNvSpPr txBox="1"/>
          <p:nvPr/>
        </p:nvSpPr>
        <p:spPr>
          <a:xfrm>
            <a:off x="3570088" y="156119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bay liệng</a:t>
            </a:r>
            <a:endParaRPr lang="en-US" sz="2700">
              <a:latin typeface="Arial" pitchFamily="34" charset="0"/>
              <a:ea typeface="Arial-Rounded" pitchFamily="34" charset="0"/>
              <a:cs typeface="Arial" pitchFamily="34" charset="0"/>
            </a:endParaRPr>
          </a:p>
        </p:txBody>
      </p:sp>
      <p:sp>
        <p:nvSpPr>
          <p:cNvPr id="28" name="TextBox 27"/>
          <p:cNvSpPr txBox="1"/>
          <p:nvPr/>
        </p:nvSpPr>
        <p:spPr>
          <a:xfrm>
            <a:off x="6084688" y="156119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tiếng gọi</a:t>
            </a:r>
            <a:endParaRPr lang="en-US" sz="2700">
              <a:latin typeface="Arial" pitchFamily="34" charset="0"/>
              <a:ea typeface="Arial-Rounded" pitchFamily="34" charset="0"/>
              <a:cs typeface="Arial" pitchFamily="34" charset="0"/>
            </a:endParaRPr>
          </a:p>
        </p:txBody>
      </p:sp>
      <p:sp>
        <p:nvSpPr>
          <p:cNvPr id="2" name="Rectangle 1"/>
          <p:cNvSpPr/>
          <p:nvPr/>
        </p:nvSpPr>
        <p:spPr>
          <a:xfrm>
            <a:off x="1981200" y="1678970"/>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09049" y="1579942"/>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31754" y="1687288"/>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361676" y="287080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niêm yết</a:t>
            </a:r>
            <a:endParaRPr lang="en-US" sz="2700">
              <a:latin typeface="Arial" pitchFamily="34" charset="0"/>
              <a:ea typeface="Arial-Rounded" pitchFamily="34" charset="0"/>
              <a:cs typeface="Arial" pitchFamily="34" charset="0"/>
            </a:endParaRPr>
          </a:p>
        </p:txBody>
      </p:sp>
      <p:sp>
        <p:nvSpPr>
          <p:cNvPr id="32" name="TextBox 31"/>
          <p:cNvSpPr txBox="1"/>
          <p:nvPr/>
        </p:nvSpPr>
        <p:spPr>
          <a:xfrm>
            <a:off x="3646288" y="28765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tiết mục</a:t>
            </a:r>
            <a:endParaRPr lang="en-US" sz="2700">
              <a:latin typeface="Arial" pitchFamily="34" charset="0"/>
              <a:ea typeface="Arial-Rounded" pitchFamily="34" charset="0"/>
              <a:cs typeface="Arial" pitchFamily="34" charset="0"/>
            </a:endParaRPr>
          </a:p>
        </p:txBody>
      </p:sp>
      <p:sp>
        <p:nvSpPr>
          <p:cNvPr id="33" name="TextBox 32"/>
          <p:cNvSpPr txBox="1"/>
          <p:nvPr/>
        </p:nvSpPr>
        <p:spPr>
          <a:xfrm>
            <a:off x="6160888" y="28765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hiểu biết</a:t>
            </a:r>
            <a:endParaRPr lang="en-US" sz="2700">
              <a:latin typeface="Arial" pitchFamily="34" charset="0"/>
              <a:ea typeface="Arial-Rounded" pitchFamily="34" charset="0"/>
              <a:cs typeface="Arial" pitchFamily="34" charset="0"/>
            </a:endParaRPr>
          </a:p>
        </p:txBody>
      </p:sp>
      <p:sp>
        <p:nvSpPr>
          <p:cNvPr id="34" name="Rectangle 33"/>
          <p:cNvSpPr/>
          <p:nvPr/>
        </p:nvSpPr>
        <p:spPr>
          <a:xfrm>
            <a:off x="2308525" y="30089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64420" y="298616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41886" y="29962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387076" y="411540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rét  mướt</a:t>
            </a:r>
            <a:endParaRPr lang="en-US" sz="2700">
              <a:latin typeface="Arial" pitchFamily="34" charset="0"/>
              <a:ea typeface="Arial-Rounded" pitchFamily="34" charset="0"/>
              <a:cs typeface="Arial" pitchFamily="34" charset="0"/>
            </a:endParaRPr>
          </a:p>
        </p:txBody>
      </p:sp>
      <p:sp>
        <p:nvSpPr>
          <p:cNvPr id="38" name="TextBox 37"/>
          <p:cNvSpPr txBox="1"/>
          <p:nvPr/>
        </p:nvSpPr>
        <p:spPr>
          <a:xfrm>
            <a:off x="3671688" y="4121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loè loẹt</a:t>
            </a:r>
            <a:endParaRPr lang="en-US" sz="2700">
              <a:latin typeface="Arial" pitchFamily="34" charset="0"/>
              <a:ea typeface="Arial-Rounded" pitchFamily="34" charset="0"/>
              <a:cs typeface="Arial" pitchFamily="34" charset="0"/>
            </a:endParaRPr>
          </a:p>
        </p:txBody>
      </p:sp>
      <p:sp>
        <p:nvSpPr>
          <p:cNvPr id="39" name="TextBox 38"/>
          <p:cNvSpPr txBox="1"/>
          <p:nvPr/>
        </p:nvSpPr>
        <p:spPr>
          <a:xfrm>
            <a:off x="6186288" y="4121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xoèn xoẹt</a:t>
            </a:r>
            <a:endParaRPr lang="en-US" sz="2700">
              <a:latin typeface="Arial" pitchFamily="34" charset="0"/>
              <a:ea typeface="Arial-Rounded" pitchFamily="34" charset="0"/>
              <a:cs typeface="Arial" pitchFamily="34" charset="0"/>
            </a:endParaRPr>
          </a:p>
        </p:txBody>
      </p:sp>
      <p:sp>
        <p:nvSpPr>
          <p:cNvPr id="40" name="Rectangle 39"/>
          <p:cNvSpPr/>
          <p:nvPr/>
        </p:nvSpPr>
        <p:spPr>
          <a:xfrm>
            <a:off x="1572371" y="4311346"/>
            <a:ext cx="46704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405602" y="4151990"/>
            <a:ext cx="46704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267273" y="4148512"/>
            <a:ext cx="513746"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1+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30"/>
                                        </p:tgtEl>
                                        <p:attrNameLst>
                                          <p:attrName>ppt_x</p:attrName>
                                        </p:attrNameLst>
                                      </p:cBhvr>
                                      <p:tavLst>
                                        <p:tav tm="0">
                                          <p:val>
                                            <p:strVal val="ppt_x"/>
                                          </p:val>
                                        </p:tav>
                                        <p:tav tm="100000">
                                          <p:val>
                                            <p:strVal val="ppt_x"/>
                                          </p:val>
                                        </p:tav>
                                      </p:tavLst>
                                    </p:anim>
                                    <p:anim calcmode="lin" valueType="num">
                                      <p:cBhvr additive="base">
                                        <p:cTn id="21" dur="500"/>
                                        <p:tgtEl>
                                          <p:spTgt spid="30"/>
                                        </p:tgtEl>
                                        <p:attrNameLst>
                                          <p:attrName>ppt_y</p:attrName>
                                        </p:attrNameLst>
                                      </p:cBhvr>
                                      <p:tavLst>
                                        <p:tav tm="0">
                                          <p:val>
                                            <p:strVal val="ppt_y"/>
                                          </p:val>
                                        </p:tav>
                                        <p:tav tm="100000">
                                          <p:val>
                                            <p:strVal val="1+ppt_h/2"/>
                                          </p:val>
                                        </p:tav>
                                      </p:tavLst>
                                    </p:anim>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4"/>
                                        </p:tgtEl>
                                        <p:attrNameLst>
                                          <p:attrName>ppt_x</p:attrName>
                                        </p:attrNameLst>
                                      </p:cBhvr>
                                      <p:tavLst>
                                        <p:tav tm="0">
                                          <p:val>
                                            <p:strVal val="ppt_x"/>
                                          </p:val>
                                        </p:tav>
                                        <p:tav tm="100000">
                                          <p:val>
                                            <p:strVal val="ppt_x"/>
                                          </p:val>
                                        </p:tav>
                                      </p:tavLst>
                                    </p:anim>
                                    <p:anim calcmode="lin" valueType="num">
                                      <p:cBhvr additive="base">
                                        <p:cTn id="28" dur="500"/>
                                        <p:tgtEl>
                                          <p:spTgt spid="34"/>
                                        </p:tgtEl>
                                        <p:attrNameLst>
                                          <p:attrName>ppt_y</p:attrName>
                                        </p:attrNameLst>
                                      </p:cBhvr>
                                      <p:tavLst>
                                        <p:tav tm="0">
                                          <p:val>
                                            <p:strVal val="ppt_y"/>
                                          </p:val>
                                        </p:tav>
                                        <p:tav tm="100000">
                                          <p:val>
                                            <p:strVal val="1+ppt_h/2"/>
                                          </p:val>
                                        </p:tav>
                                      </p:tavLst>
                                    </p:anim>
                                    <p:set>
                                      <p:cBhvr>
                                        <p:cTn id="2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5"/>
                                        </p:tgtEl>
                                        <p:attrNameLst>
                                          <p:attrName>ppt_x</p:attrName>
                                        </p:attrNameLst>
                                      </p:cBhvr>
                                      <p:tavLst>
                                        <p:tav tm="0">
                                          <p:val>
                                            <p:strVal val="ppt_x"/>
                                          </p:val>
                                        </p:tav>
                                        <p:tav tm="100000">
                                          <p:val>
                                            <p:strVal val="ppt_x"/>
                                          </p:val>
                                        </p:tav>
                                      </p:tavLst>
                                    </p:anim>
                                    <p:anim calcmode="lin" valueType="num">
                                      <p:cBhvr additive="base">
                                        <p:cTn id="35" dur="500"/>
                                        <p:tgtEl>
                                          <p:spTgt spid="35"/>
                                        </p:tgtEl>
                                        <p:attrNameLst>
                                          <p:attrName>ppt_y</p:attrName>
                                        </p:attrNameLst>
                                      </p:cBhvr>
                                      <p:tavLst>
                                        <p:tav tm="0">
                                          <p:val>
                                            <p:strVal val="ppt_y"/>
                                          </p:val>
                                        </p:tav>
                                        <p:tav tm="100000">
                                          <p:val>
                                            <p:strVal val="1+ppt_h/2"/>
                                          </p:val>
                                        </p:tav>
                                      </p:tavLst>
                                    </p:anim>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6"/>
                                        </p:tgtEl>
                                        <p:attrNameLst>
                                          <p:attrName>ppt_x</p:attrName>
                                        </p:attrNameLst>
                                      </p:cBhvr>
                                      <p:tavLst>
                                        <p:tav tm="0">
                                          <p:val>
                                            <p:strVal val="ppt_x"/>
                                          </p:val>
                                        </p:tav>
                                        <p:tav tm="100000">
                                          <p:val>
                                            <p:strVal val="ppt_x"/>
                                          </p:val>
                                        </p:tav>
                                      </p:tavLst>
                                    </p:anim>
                                    <p:anim calcmode="lin" valueType="num">
                                      <p:cBhvr additive="base">
                                        <p:cTn id="42" dur="500"/>
                                        <p:tgtEl>
                                          <p:spTgt spid="36"/>
                                        </p:tgtEl>
                                        <p:attrNameLst>
                                          <p:attrName>ppt_y</p:attrName>
                                        </p:attrNameLst>
                                      </p:cBhvr>
                                      <p:tavLst>
                                        <p:tav tm="0">
                                          <p:val>
                                            <p:strVal val="ppt_y"/>
                                          </p:val>
                                        </p:tav>
                                        <p:tav tm="100000">
                                          <p:val>
                                            <p:strVal val="1+ppt_h/2"/>
                                          </p:val>
                                        </p:tav>
                                      </p:tavLst>
                                    </p:anim>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0"/>
                                        </p:tgtEl>
                                        <p:attrNameLst>
                                          <p:attrName>ppt_x</p:attrName>
                                        </p:attrNameLst>
                                      </p:cBhvr>
                                      <p:tavLst>
                                        <p:tav tm="0">
                                          <p:val>
                                            <p:strVal val="ppt_x"/>
                                          </p:val>
                                        </p:tav>
                                        <p:tav tm="100000">
                                          <p:val>
                                            <p:strVal val="ppt_x"/>
                                          </p:val>
                                        </p:tav>
                                      </p:tavLst>
                                    </p:anim>
                                    <p:anim calcmode="lin" valueType="num">
                                      <p:cBhvr additive="base">
                                        <p:cTn id="49" dur="500"/>
                                        <p:tgtEl>
                                          <p:spTgt spid="40"/>
                                        </p:tgtEl>
                                        <p:attrNameLst>
                                          <p:attrName>ppt_y</p:attrName>
                                        </p:attrNameLst>
                                      </p:cBhvr>
                                      <p:tavLst>
                                        <p:tav tm="0">
                                          <p:val>
                                            <p:strVal val="ppt_y"/>
                                          </p:val>
                                        </p:tav>
                                        <p:tav tm="100000">
                                          <p:val>
                                            <p:strVal val="1+ppt_h/2"/>
                                          </p:val>
                                        </p:tav>
                                      </p:tavLst>
                                    </p:anim>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41"/>
                                        </p:tgtEl>
                                        <p:attrNameLst>
                                          <p:attrName>ppt_x</p:attrName>
                                        </p:attrNameLst>
                                      </p:cBhvr>
                                      <p:tavLst>
                                        <p:tav tm="0">
                                          <p:val>
                                            <p:strVal val="ppt_x"/>
                                          </p:val>
                                        </p:tav>
                                        <p:tav tm="100000">
                                          <p:val>
                                            <p:strVal val="ppt_x"/>
                                          </p:val>
                                        </p:tav>
                                      </p:tavLst>
                                    </p:anim>
                                    <p:anim calcmode="lin" valueType="num">
                                      <p:cBhvr additive="base">
                                        <p:cTn id="56" dur="500"/>
                                        <p:tgtEl>
                                          <p:spTgt spid="41"/>
                                        </p:tgtEl>
                                        <p:attrNameLst>
                                          <p:attrName>ppt_y</p:attrName>
                                        </p:attrNameLst>
                                      </p:cBhvr>
                                      <p:tavLst>
                                        <p:tav tm="0">
                                          <p:val>
                                            <p:strVal val="ppt_y"/>
                                          </p:val>
                                        </p:tav>
                                        <p:tav tm="100000">
                                          <p:val>
                                            <p:strVal val="1+ppt_h/2"/>
                                          </p:val>
                                        </p:tav>
                                      </p:tavLst>
                                    </p:anim>
                                    <p:set>
                                      <p:cBhvr>
                                        <p:cTn id="5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2"/>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42"/>
                                        </p:tgtEl>
                                        <p:attrNameLst>
                                          <p:attrName>ppt_x</p:attrName>
                                        </p:attrNameLst>
                                      </p:cBhvr>
                                      <p:tavLst>
                                        <p:tav tm="0">
                                          <p:val>
                                            <p:strVal val="ppt_x"/>
                                          </p:val>
                                        </p:tav>
                                        <p:tav tm="100000">
                                          <p:val>
                                            <p:strVal val="ppt_x"/>
                                          </p:val>
                                        </p:tav>
                                      </p:tavLst>
                                    </p:anim>
                                    <p:anim calcmode="lin" valueType="num">
                                      <p:cBhvr additive="base">
                                        <p:cTn id="63" dur="500"/>
                                        <p:tgtEl>
                                          <p:spTgt spid="42"/>
                                        </p:tgtEl>
                                        <p:attrNameLst>
                                          <p:attrName>ppt_y</p:attrName>
                                        </p:attrNameLst>
                                      </p:cBhvr>
                                      <p:tavLst>
                                        <p:tav tm="0">
                                          <p:val>
                                            <p:strVal val="ppt_y"/>
                                          </p:val>
                                        </p:tav>
                                        <p:tav tm="100000">
                                          <p:val>
                                            <p:strVal val="1+ppt_h/2"/>
                                          </p:val>
                                        </p:tav>
                                      </p:tavLst>
                                    </p:anim>
                                    <p:set>
                                      <p:cBhvr>
                                        <p:cTn id="6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2" grpId="0" animBg="1"/>
      <p:bldP spid="29" grpId="0" animBg="1"/>
      <p:bldP spid="30" grpId="0" animBg="1"/>
      <p:bldP spid="34" grpId="0" animBg="1"/>
      <p:bldP spid="35" grpId="0" animBg="1"/>
      <p:bldP spid="36" grpId="0" animBg="1"/>
      <p:bldP spid="4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1811</TotalTime>
  <Words>127</Words>
  <Application>Microsoft Office PowerPoint</Application>
  <PresentationFormat>On-screen Show (16:9)</PresentationFormat>
  <Paragraphs>33</Paragraphs>
  <Slides>10</Slides>
  <Notes>3</Notes>
  <HiddenSlides>0</HiddenSlides>
  <MMClips>6</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21AK22</cp:lastModifiedBy>
  <cp:revision>334</cp:revision>
  <dcterms:created xsi:type="dcterms:W3CDTF">2020-12-08T15:48:47Z</dcterms:created>
  <dcterms:modified xsi:type="dcterms:W3CDTF">2025-04-26T07:24:20Z</dcterms:modified>
</cp:coreProperties>
</file>