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91" r:id="rId4"/>
  </p:sldMasterIdLst>
  <p:notesMasterIdLst>
    <p:notesMasterId r:id="rId16"/>
  </p:notesMasterIdLst>
  <p:sldIdLst>
    <p:sldId id="275" r:id="rId5"/>
    <p:sldId id="276" r:id="rId6"/>
    <p:sldId id="277" r:id="rId7"/>
    <p:sldId id="278" r:id="rId8"/>
    <p:sldId id="279" r:id="rId9"/>
    <p:sldId id="2007577095" r:id="rId10"/>
    <p:sldId id="2007577096" r:id="rId11"/>
    <p:sldId id="2007577113" r:id="rId12"/>
    <p:sldId id="2007577108" r:id="rId13"/>
    <p:sldId id="2899" r:id="rId14"/>
    <p:sldId id="20075770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DB66-CE04-48EF-9307-F25F7B35945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488F-2B9B-4BED-A41E-98D090169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29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3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9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050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64" y="2130308"/>
            <a:ext cx="10362790" cy="1469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28" y="3885986"/>
            <a:ext cx="8534063" cy="17525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9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55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1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7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19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3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46" y="4406657"/>
            <a:ext cx="10362790" cy="1362000"/>
          </a:xfrm>
        </p:spPr>
        <p:txBody>
          <a:bodyPr anchor="t"/>
          <a:lstStyle>
            <a:lvl1pPr algn="l">
              <a:defRPr sz="314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46" y="2906553"/>
            <a:ext cx="10362790" cy="1500104"/>
          </a:xfrm>
        </p:spPr>
        <p:txBody>
          <a:bodyPr anchor="b"/>
          <a:lstStyle>
            <a:lvl1pPr marL="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1pPr>
            <a:lvl2pPr marL="35905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2pPr>
            <a:lvl3pPr marL="718109" indent="0">
              <a:buNone/>
              <a:defRPr sz="1256">
                <a:solidFill>
                  <a:schemeClr val="tx1">
                    <a:tint val="75000"/>
                  </a:schemeClr>
                </a:solidFill>
              </a:defRPr>
            </a:lvl3pPr>
            <a:lvl4pPr marL="1077919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4pPr>
            <a:lvl5pPr marL="1436974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5pPr>
            <a:lvl6pPr marL="1796028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6pPr>
            <a:lvl7pPr marL="2155082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7pPr>
            <a:lvl8pPr marL="251413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8pPr>
            <a:lvl9pPr marL="287394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5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76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355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7" y="1535029"/>
            <a:ext cx="5386704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77" y="2174755"/>
            <a:ext cx="5386704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22" y="1535029"/>
            <a:ext cx="5388820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22" y="2174755"/>
            <a:ext cx="5388820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5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61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2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77" y="273037"/>
            <a:ext cx="4010925" cy="116198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45" y="273037"/>
            <a:ext cx="6815397" cy="5852790"/>
          </a:xfrm>
        </p:spPr>
        <p:txBody>
          <a:bodyPr/>
          <a:lstStyle>
            <a:lvl1pPr>
              <a:defRPr sz="2512"/>
            </a:lvl1pPr>
            <a:lvl2pPr>
              <a:defRPr sz="2202"/>
            </a:lvl2pPr>
            <a:lvl3pPr>
              <a:defRPr sz="188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77" y="1435021"/>
            <a:ext cx="4010925" cy="4690804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6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622" y="4800335"/>
            <a:ext cx="7314911" cy="56670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22" y="612741"/>
            <a:ext cx="7314911" cy="4114573"/>
          </a:xfrm>
        </p:spPr>
        <p:txBody>
          <a:bodyPr/>
          <a:lstStyle>
            <a:lvl1pPr marL="0" indent="0">
              <a:buNone/>
              <a:defRPr sz="2512"/>
            </a:lvl1pPr>
            <a:lvl2pPr marL="359054" indent="0">
              <a:buNone/>
              <a:defRPr sz="2202"/>
            </a:lvl2pPr>
            <a:lvl3pPr marL="718109" indent="0">
              <a:buNone/>
              <a:defRPr sz="1887"/>
            </a:lvl3pPr>
            <a:lvl4pPr marL="1077919" indent="0">
              <a:buNone/>
              <a:defRPr sz="1571"/>
            </a:lvl4pPr>
            <a:lvl5pPr marL="1436974" indent="0">
              <a:buNone/>
              <a:defRPr sz="1571"/>
            </a:lvl5pPr>
            <a:lvl6pPr marL="1796028" indent="0">
              <a:buNone/>
              <a:defRPr sz="1571"/>
            </a:lvl6pPr>
            <a:lvl7pPr marL="2155082" indent="0">
              <a:buNone/>
              <a:defRPr sz="1571"/>
            </a:lvl7pPr>
            <a:lvl8pPr marL="2514137" indent="0">
              <a:buNone/>
              <a:defRPr sz="1571"/>
            </a:lvl8pPr>
            <a:lvl9pPr marL="2873947" indent="0">
              <a:buNone/>
              <a:defRPr sz="157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22" y="5367042"/>
            <a:ext cx="7314911" cy="804819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3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850" y="274624"/>
            <a:ext cx="2743092" cy="585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76" y="274624"/>
            <a:ext cx="8026083" cy="58512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28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2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2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76" y="274623"/>
            <a:ext cx="10972366" cy="114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6" y="1600112"/>
            <a:ext cx="10972366" cy="452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76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436" y="6356001"/>
            <a:ext cx="3860647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55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718109" rtl="0" eaLnBrk="1" latinLnBrk="0" hangingPunct="1">
        <a:spcBef>
          <a:spcPct val="0"/>
        </a:spcBef>
        <a:buNone/>
        <a:defRPr sz="34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102" indent="-269102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1pPr>
      <a:lvl2pPr marL="584314" indent="-224503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2202" kern="1200">
          <a:solidFill>
            <a:schemeClr val="tx1"/>
          </a:solidFill>
          <a:latin typeface="+mn-lt"/>
          <a:ea typeface="+mn-ea"/>
          <a:cs typeface="+mn-cs"/>
        </a:defRPr>
      </a:lvl2pPr>
      <a:lvl3pPr marL="898014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257068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61612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»"/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197593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6pPr>
      <a:lvl7pPr marL="2334987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7pPr>
      <a:lvl8pPr marL="2694042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3053096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05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810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697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6028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5082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413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394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jpeg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jpeg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927526" y="3168925"/>
            <a:ext cx="5016146" cy="1387856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1218" y="1812371"/>
            <a:ext cx="1915780" cy="538813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23" y="4266965"/>
            <a:ext cx="1496703" cy="14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60C1CD91-6F16-4ECC-9D6E-60ED0DCC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0" y="212177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50274A-E21C-4C6C-9622-251D01BDEB98}"/>
              </a:ext>
            </a:extLst>
          </p:cNvPr>
          <p:cNvSpPr/>
          <p:nvPr/>
        </p:nvSpPr>
        <p:spPr>
          <a:xfrm>
            <a:off x="2147144" y="42034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F7A3A-3C2A-44EC-9F15-E3C79E5FE8A2}"/>
              </a:ext>
            </a:extLst>
          </p:cNvPr>
          <p:cNvGrpSpPr/>
          <p:nvPr/>
        </p:nvGrpSpPr>
        <p:grpSpPr>
          <a:xfrm>
            <a:off x="2687072" y="387264"/>
            <a:ext cx="7285604" cy="461666"/>
            <a:chOff x="1870517" y="1440653"/>
            <a:chExt cx="8137455" cy="4515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F4762B-7408-44BB-B2D9-9652DBB859DA}"/>
                </a:ext>
              </a:extLst>
            </p:cNvPr>
            <p:cNvGrpSpPr/>
            <p:nvPr/>
          </p:nvGrpSpPr>
          <p:grpSpPr>
            <a:xfrm>
              <a:off x="1870517" y="1440654"/>
              <a:ext cx="8137455" cy="451508"/>
              <a:chOff x="1870517" y="1440654"/>
              <a:chExt cx="8137455" cy="4515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56B9953-F744-48D7-8BA2-DAC934175961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8137455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4ACFD7-D445-4348-AD6E-0F6699B92E3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913096" cy="45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 chơi thể thao của Rô-bốt trong một tuần.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8D4EB-E614-4152-9E55-F175792C08BA}"/>
                </a:ext>
              </a:extLst>
            </p:cNvPr>
            <p:cNvSpPr txBox="1"/>
            <p:nvPr/>
          </p:nvSpPr>
          <p:spPr>
            <a:xfrm>
              <a:off x="2630642" y="1440653"/>
              <a:ext cx="18473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FE074A-586C-4C1C-A319-0DA40383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2" y="1113864"/>
            <a:ext cx="5338763" cy="40068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2C75CFF-0B7F-48B1-814A-BA219D71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62" y="1847552"/>
            <a:ext cx="5157788" cy="26292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738331F-5282-4858-A4B2-971DA5EB109F}"/>
              </a:ext>
            </a:extLst>
          </p:cNvPr>
          <p:cNvSpPr txBox="1"/>
          <p:nvPr/>
        </p:nvSpPr>
        <p:spPr>
          <a:xfrm>
            <a:off x="1962150" y="5334000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môn thể thao nào vào thứ tư?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B87947F-9362-4D2E-9DC7-8BD0E8D08503}"/>
              </a:ext>
            </a:extLst>
          </p:cNvPr>
          <p:cNvSpPr/>
          <p:nvPr/>
        </p:nvSpPr>
        <p:spPr>
          <a:xfrm>
            <a:off x="3533018" y="3514725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EE7A2FF-09F2-4895-91F0-80236FB1D4A9}"/>
              </a:ext>
            </a:extLst>
          </p:cNvPr>
          <p:cNvSpPr/>
          <p:nvPr/>
        </p:nvSpPr>
        <p:spPr>
          <a:xfrm>
            <a:off x="5461830" y="3467100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52AED4-547B-4E4A-82A4-EFD131F3DDD4}"/>
              </a:ext>
            </a:extLst>
          </p:cNvPr>
          <p:cNvSpPr txBox="1"/>
          <p:nvPr/>
        </p:nvSpPr>
        <p:spPr>
          <a:xfrm>
            <a:off x="1962150" y="5808944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bóng bàn vào những ngày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C3CBF384-1A61-4D6E-819C-94F0FF0D9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74" y="3931104"/>
            <a:ext cx="704850" cy="704850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31496336-93DD-4053-BC52-A0832885D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24" y="2597604"/>
            <a:ext cx="704850" cy="7048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B5DD7F1-CB78-4390-BBEA-D9FB7AC3459F}"/>
              </a:ext>
            </a:extLst>
          </p:cNvPr>
          <p:cNvSpPr txBox="1"/>
          <p:nvPr/>
        </p:nvSpPr>
        <p:spPr>
          <a:xfrm>
            <a:off x="1940378" y="6232307"/>
            <a:ext cx="103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Ngày nào Rô-bốt chơi các môn thể thao giống ngày thứ hai?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9000A0C-C09F-4D5A-8429-76A49D2A9D15}"/>
              </a:ext>
            </a:extLst>
          </p:cNvPr>
          <p:cNvSpPr/>
          <p:nvPr/>
        </p:nvSpPr>
        <p:spPr>
          <a:xfrm>
            <a:off x="6850683" y="1953731"/>
            <a:ext cx="883617" cy="583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/>
      <p:bldP spid="64" grpId="0" animBg="1"/>
      <p:bldP spid="65" grpId="0" animBg="1"/>
      <p:bldP spid="66" grpId="0"/>
      <p:bldP spid="70" grpId="0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383987" y="974218"/>
            <a:ext cx="6787050" cy="159149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0120" y="3836189"/>
            <a:ext cx="1584795" cy="16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50197" y="3179872"/>
            <a:ext cx="1877682" cy="2510096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152549" y="3502598"/>
            <a:ext cx="1286017" cy="1864644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1306" y="4090522"/>
            <a:ext cx="1561687" cy="14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739829" y="3171409"/>
            <a:ext cx="1877682" cy="2510096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042181" y="3494135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863237" y="2605198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B. 8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3739829" y="2596737"/>
            <a:ext cx="180596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A. 9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13" y="1897344"/>
            <a:ext cx="740315" cy="7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5" y="3250934"/>
            <a:ext cx="1286017" cy="12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83" y="2659341"/>
            <a:ext cx="2353700" cy="23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28" y="4193309"/>
            <a:ext cx="892292" cy="12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02" y="4916404"/>
            <a:ext cx="1093685" cy="10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93" y="5356224"/>
            <a:ext cx="1020562" cy="3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7614254" y="593382"/>
            <a:ext cx="7483516" cy="5388132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370169" y="-757302"/>
            <a:ext cx="12028051" cy="6799343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Han River bridge</a:t>
                </a:r>
              </a:p>
              <a:p>
                <a:pPr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90053" y="-756"/>
            <a:ext cx="2618475" cy="218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30" y="4205170"/>
            <a:ext cx="1721209" cy="17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54439" y="2841468"/>
            <a:ext cx="2146031" cy="57449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Thứ tư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07064" y="2841609"/>
            <a:ext cx="188220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Thứ năm</a:t>
            </a:r>
          </a:p>
        </p:txBody>
      </p:sp>
      <p:sp>
        <p:nvSpPr>
          <p:cNvPr id="28" name="Title 1"/>
          <p:cNvSpPr txBox="1"/>
          <p:nvPr/>
        </p:nvSpPr>
        <p:spPr>
          <a:xfrm>
            <a:off x="2383987" y="974218"/>
            <a:ext cx="6787050" cy="159116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b="1">
                <a:solidFill>
                  <a:srgbClr val="002060"/>
                </a:solidFill>
                <a:latin typeface="Calibri"/>
              </a:rPr>
              <a:t>Ngày 16/5 là thứ mấy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5099529" y="734745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687898" y="734747"/>
            <a:ext cx="9575937" cy="5388130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Dragon bridge</a:t>
                </a:r>
              </a:p>
              <a:p>
                <a:pPr algn="ctr"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  <a:endParaRPr lang="en-US" sz="1887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242" y="105827"/>
            <a:ext cx="2609404" cy="245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37611" y="4202363"/>
            <a:ext cx="1309615" cy="14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71895" y="2841609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6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11586" y="2841609"/>
            <a:ext cx="1877682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7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3064306" y="974218"/>
            <a:ext cx="6106549" cy="159128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7541963" y="538246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97965" y="528027"/>
            <a:ext cx="7951576" cy="540857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57730"/>
              <a:r>
                <a:rPr lang="en-US" sz="3774" b="1">
                  <a:solidFill>
                    <a:prstClr val="white"/>
                  </a:solidFill>
                  <a:latin typeface="Calibri"/>
                </a:rPr>
                <a:t>Asia Park </a:t>
              </a:r>
            </a:p>
            <a:p>
              <a:pPr defTabSz="957730"/>
              <a:r>
                <a:rPr lang="en-US" sz="1887" b="1">
                  <a:solidFill>
                    <a:prstClr val="white"/>
                  </a:solidFill>
                  <a:latin typeface="Calibri"/>
                </a:rPr>
                <a:t>Danang Vietnam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4243" y="224506"/>
            <a:ext cx="2493749" cy="222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4888" y="3309075"/>
            <a:ext cx="1975648" cy="676012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3064" y="5404459"/>
            <a:ext cx="1915780" cy="538813"/>
          </a:xfrm>
        </p:spPr>
        <p:txBody>
          <a:bodyPr>
            <a:normAutofit fontScale="900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7" y="4087360"/>
            <a:ext cx="2394725" cy="23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18" y="734745"/>
            <a:ext cx="478945" cy="47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58319" y="2370728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37: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chung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60170" y="952812"/>
            <a:ext cx="3621058" cy="461665"/>
            <a:chOff x="1870518" y="1440654"/>
            <a:chExt cx="837393" cy="4515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70518" y="1440654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70518" y="1440654"/>
              <a:ext cx="837393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Đồng hồ chỉ mấy giờ?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3348F31-CFAA-4157-B5DE-72C415E4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80" y="1728787"/>
            <a:ext cx="3109913" cy="267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66265-3D1C-4D34-AD04-3846F8A8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24" y="1747837"/>
            <a:ext cx="2768426" cy="2631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6C5065-035A-4247-A8C6-DA8DAE3C7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462" y="1747837"/>
            <a:ext cx="2557463" cy="25458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AF78E7-EEB6-465E-9D79-1AC9415CEC12}"/>
              </a:ext>
            </a:extLst>
          </p:cNvPr>
          <p:cNvSpPr txBox="1"/>
          <p:nvPr/>
        </p:nvSpPr>
        <p:spPr>
          <a:xfrm>
            <a:off x="1609725" y="439995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3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AAC746-6030-4925-A4A7-FD9D6B71AA8C}"/>
              </a:ext>
            </a:extLst>
          </p:cNvPr>
          <p:cNvSpPr txBox="1"/>
          <p:nvPr/>
        </p:nvSpPr>
        <p:spPr>
          <a:xfrm>
            <a:off x="5060015" y="4327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6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B87E-CA98-435E-A99E-34FB693C927A}"/>
              </a:ext>
            </a:extLst>
          </p:cNvPr>
          <p:cNvSpPr txBox="1"/>
          <p:nvPr/>
        </p:nvSpPr>
        <p:spPr>
          <a:xfrm>
            <a:off x="8510305" y="4293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9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04" y="1673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2368088" y="38044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2805410" y="338806"/>
            <a:ext cx="93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đây là các hoạt động của Việt trong ngày chủ nhật.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4F3E5A-E8F2-4372-8ECF-AB913F49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1043865"/>
            <a:ext cx="4833938" cy="2568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E55E48-F461-4AA7-AA90-CFDC92B23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35" y="1030849"/>
            <a:ext cx="4691062" cy="2594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3E4EEA-2FBF-499E-9850-14E3A2BFD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3794547"/>
            <a:ext cx="4738688" cy="24023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0AB112-508E-409F-B556-5B1F95E7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35" y="3695834"/>
            <a:ext cx="4691062" cy="256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375864-D152-4872-BE74-C9CBAADD9A18}"/>
              </a:ext>
            </a:extLst>
          </p:cNvPr>
          <p:cNvSpPr txBox="1"/>
          <p:nvPr/>
        </p:nvSpPr>
        <p:spPr>
          <a:xfrm>
            <a:off x="1838325" y="6167424"/>
            <a:ext cx="954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7F5649E-B302-4133-B8FA-FF445A8D1062}"/>
              </a:ext>
            </a:extLst>
          </p:cNvPr>
          <p:cNvSpPr/>
          <p:nvPr/>
        </p:nvSpPr>
        <p:spPr>
          <a:xfrm>
            <a:off x="747714" y="3012446"/>
            <a:ext cx="4614862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10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sáng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5D06C0-1FC8-4CFF-8ACE-0DCC56742551}"/>
              </a:ext>
            </a:extLst>
          </p:cNvPr>
          <p:cNvSpPr/>
          <p:nvPr/>
        </p:nvSpPr>
        <p:spPr>
          <a:xfrm>
            <a:off x="6227634" y="31425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bóng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2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chiều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DE6215-F5CA-4E8A-92BE-85A1F63CC137}"/>
              </a:ext>
            </a:extLst>
          </p:cNvPr>
          <p:cNvSpPr/>
          <p:nvPr/>
        </p:nvSpPr>
        <p:spPr>
          <a:xfrm>
            <a:off x="525399" y="56461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9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tối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DE394F8-086B-4EC3-B0E1-11B232FF687A}"/>
              </a:ext>
            </a:extLst>
          </p:cNvPr>
          <p:cNvSpPr/>
          <p:nvPr/>
        </p:nvSpPr>
        <p:spPr>
          <a:xfrm>
            <a:off x="6268973" y="5639694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game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đêm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C160C10F-1C80-49F5-9193-27729FC92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28" y="1874462"/>
            <a:ext cx="3642744" cy="36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203</Words>
  <Application>Microsoft Office PowerPoint</Application>
  <PresentationFormat>Widescreen</PresentationFormat>
  <Paragraphs>41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Microsoft YaHei</vt:lpstr>
      <vt:lpstr>Microsoft YaHei</vt:lpstr>
      <vt:lpstr>Adobe Caslon Pro Bold</vt:lpstr>
      <vt:lpstr>Arial</vt:lpstr>
      <vt:lpstr>Arial-Rounded</vt:lpstr>
      <vt:lpstr>Calibri</vt:lpstr>
      <vt:lpstr>UTM Avo</vt:lpstr>
      <vt:lpstr>1_Office Theme</vt:lpstr>
      <vt:lpstr>自定义设计方案</vt:lpstr>
      <vt:lpstr>5_Office Theme</vt:lpstr>
      <vt:lpstr>4_Office Theme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with Doraemon</dc:title>
  <dc:creator>thao</dc:creator>
  <cp:lastModifiedBy>thao</cp:lastModifiedBy>
  <cp:revision>3</cp:revision>
  <dcterms:created xsi:type="dcterms:W3CDTF">2022-01-03T15:39:10Z</dcterms:created>
  <dcterms:modified xsi:type="dcterms:W3CDTF">2022-01-03T15:52:52Z</dcterms:modified>
</cp:coreProperties>
</file>