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 id="2147483766" r:id="rId2"/>
    <p:sldMasterId id="2147483792" r:id="rId3"/>
    <p:sldMasterId id="2147483798" r:id="rId4"/>
  </p:sldMasterIdLst>
  <p:notesMasterIdLst>
    <p:notesMasterId r:id="rId21"/>
  </p:notesMasterIdLst>
  <p:sldIdLst>
    <p:sldId id="259" r:id="rId5"/>
    <p:sldId id="3343" r:id="rId6"/>
    <p:sldId id="3332" r:id="rId7"/>
    <p:sldId id="569" r:id="rId8"/>
    <p:sldId id="571" r:id="rId9"/>
    <p:sldId id="575" r:id="rId10"/>
    <p:sldId id="572" r:id="rId11"/>
    <p:sldId id="573" r:id="rId12"/>
    <p:sldId id="576" r:id="rId13"/>
    <p:sldId id="577" r:id="rId14"/>
    <p:sldId id="578" r:id="rId15"/>
    <p:sldId id="574" r:id="rId16"/>
    <p:sldId id="3340" r:id="rId17"/>
    <p:sldId id="3334" r:id="rId18"/>
    <p:sldId id="3335" r:id="rId19"/>
    <p:sldId id="3336"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22" autoAdjust="0"/>
  </p:normalViewPr>
  <p:slideViewPr>
    <p:cSldViewPr>
      <p:cViewPr varScale="1">
        <p:scale>
          <a:sx n="49" d="100"/>
          <a:sy n="49" d="100"/>
        </p:scale>
        <p:origin x="3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13194-D7C7-464D-9CF2-1EA5184DE33D}" type="datetimeFigureOut">
              <a:rPr lang="vi-VN" smtClean="0"/>
              <a:t>24/10/2025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C88B8-7973-479E-8B8B-CBFC79CC5219}" type="slidenum">
              <a:rPr lang="vi-VN" smtClean="0"/>
              <a:t>‹#›</a:t>
            </a:fld>
            <a:endParaRPr lang="vi-VN"/>
          </a:p>
        </p:txBody>
      </p:sp>
    </p:spTree>
    <p:extLst>
      <p:ext uri="{BB962C8B-B14F-4D97-AF65-F5344CB8AC3E}">
        <p14:creationId xmlns:p14="http://schemas.microsoft.com/office/powerpoint/2010/main" val="88186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780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1352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6716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microsoft.com/office/2007/relationships/hdphoto" Target="../media/hdphoto1.wdp"/><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Master" Target="../slideMasters/slideMaster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7.png"/><Relationship Id="rId11" Type="http://schemas.openxmlformats.org/officeDocument/2006/relationships/image" Target="../media/image21.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6"/>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58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61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5"/>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5"/>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3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3FF3-47DC-448F-9548-5D7FD2FE5104}"/>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A1C155F4-F8F8-4679-BA37-D22F072BD23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0B9AD1A-8001-4F70-866D-FB062171CB55}"/>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5" name="Footer Placeholder 4">
            <a:extLst>
              <a:ext uri="{FF2B5EF4-FFF2-40B4-BE49-F238E27FC236}">
                <a16:creationId xmlns:a16="http://schemas.microsoft.com/office/drawing/2014/main" id="{89984C78-35F1-48D4-BF58-BA965CA270E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FB73CB7-8F21-404A-A9E2-831F1789BC3B}"/>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93807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23E1-5F25-4DC8-9929-98AFBD2EF21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3A6EA29-43F5-4169-B900-D3B02FC8B3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273939F-BB2C-4D35-98FD-A586111333CF}"/>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5" name="Footer Placeholder 4">
            <a:extLst>
              <a:ext uri="{FF2B5EF4-FFF2-40B4-BE49-F238E27FC236}">
                <a16:creationId xmlns:a16="http://schemas.microsoft.com/office/drawing/2014/main" id="{4AE3E2C8-B5D4-4B74-9EC4-E1A7CD39EA3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660B3A-5DE2-42D3-BBA3-D9D01061BD3E}"/>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134775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5EA8-17B8-476E-83C0-11EF8A385A6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AC59953-DFE2-40AF-9570-C68D85CC7BFF}"/>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41B045-14CC-4980-8AB2-5FA84CE8B920}"/>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5" name="Footer Placeholder 4">
            <a:extLst>
              <a:ext uri="{FF2B5EF4-FFF2-40B4-BE49-F238E27FC236}">
                <a16:creationId xmlns:a16="http://schemas.microsoft.com/office/drawing/2014/main" id="{87E07C09-9961-4EC9-A0DB-38F1EFB0B40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C7DE3B8-AD77-405A-BF77-FFDDACD20673}"/>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919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5875-D3FC-41FF-B7CD-EBB6262E34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06161DF-A8B8-4FED-BF9A-C2C5966D0EC9}"/>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63ACFAF-4CD9-4F94-AF3C-DD15391740F9}"/>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BC11A4-BAFF-4265-8256-E511B4F1A37A}"/>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6" name="Footer Placeholder 5">
            <a:extLst>
              <a:ext uri="{FF2B5EF4-FFF2-40B4-BE49-F238E27FC236}">
                <a16:creationId xmlns:a16="http://schemas.microsoft.com/office/drawing/2014/main" id="{47B69DE3-9341-43F3-92FC-85165C51D56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7D14D88-DA2B-4FBD-B90A-3A0858B48042}"/>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05876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FEDD-0819-4A46-9ABD-5C331BD138D9}"/>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0DE1E30-EAC1-4B88-AEF3-180EA8A4DAE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7BB9C22-6612-496A-B9FB-DDB9B916AE5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57A8D6E-D2CF-4AAA-AE90-79D942621A53}"/>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16A441D8-501B-4724-9E86-A24A85404B66}"/>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CEEE313-5E4F-4988-80C8-E8687C5492E3}"/>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8" name="Footer Placeholder 7">
            <a:extLst>
              <a:ext uri="{FF2B5EF4-FFF2-40B4-BE49-F238E27FC236}">
                <a16:creationId xmlns:a16="http://schemas.microsoft.com/office/drawing/2014/main" id="{55F3A0A5-9D03-4C1F-BF58-B6D5292F2CF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598CBC2-F0F7-4FAA-BB80-866BC8C07F01}"/>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88074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87A0-AB3C-4804-9648-27903287E74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0FDAB17-49BE-4D0F-B5F6-BFAC9DD2784F}"/>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4" name="Footer Placeholder 3">
            <a:extLst>
              <a:ext uri="{FF2B5EF4-FFF2-40B4-BE49-F238E27FC236}">
                <a16:creationId xmlns:a16="http://schemas.microsoft.com/office/drawing/2014/main" id="{EE1B128A-3975-46A8-B086-7F1052D0208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8142994-6DB3-466D-A887-84E4949BB4F0}"/>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428649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8B06E-B31A-4971-B3E0-4A13EEFD0F58}"/>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3" name="Footer Placeholder 2">
            <a:extLst>
              <a:ext uri="{FF2B5EF4-FFF2-40B4-BE49-F238E27FC236}">
                <a16:creationId xmlns:a16="http://schemas.microsoft.com/office/drawing/2014/main" id="{68091897-2F41-437B-910F-467EE9ACA2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951948-B899-4EC9-924E-5C292943DEDF}"/>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97538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23C8-7EFB-4641-96AD-5C08380ED09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378F494-1C2C-4FFF-A169-3AB7EB90E5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53A511E-2E84-422F-AF9A-AD10701385F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958814B0-ED20-4980-BAEB-2D831D552836}"/>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6" name="Footer Placeholder 5">
            <a:extLst>
              <a:ext uri="{FF2B5EF4-FFF2-40B4-BE49-F238E27FC236}">
                <a16:creationId xmlns:a16="http://schemas.microsoft.com/office/drawing/2014/main" id="{EE5532BC-8286-4D0B-AAD2-976BEB87A61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54C8A5-1338-4AB0-8F40-A8669CEC7ADE}"/>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51561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79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DADB-3DB0-4B0C-9453-A2E0CC24597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0C8F534-DA9D-4FD3-AF54-1C50AB9E5BA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ABA9A644-129A-478C-9060-0C33EF1B477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40460C27-1AF6-4833-9D70-E8350C3187BD}"/>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6" name="Footer Placeholder 5">
            <a:extLst>
              <a:ext uri="{FF2B5EF4-FFF2-40B4-BE49-F238E27FC236}">
                <a16:creationId xmlns:a16="http://schemas.microsoft.com/office/drawing/2014/main" id="{7A0556D1-2A01-42C5-A3EB-D67918BF013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D588DD-CF40-48FF-9979-F59B8FB6FDC4}"/>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386769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AB8C-4362-453E-BAF9-0251D76B7D7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E3EF0EA-F8DE-4FC3-95BD-8B353546BB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491F17-1D24-49D1-BE9B-25DE1A85B0D0}"/>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5" name="Footer Placeholder 4">
            <a:extLst>
              <a:ext uri="{FF2B5EF4-FFF2-40B4-BE49-F238E27FC236}">
                <a16:creationId xmlns:a16="http://schemas.microsoft.com/office/drawing/2014/main" id="{C582838F-D8BF-4CDD-8C3A-CB7852594F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993F6C0-7369-4F36-9466-DE11FD61EF0F}"/>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1787316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A5AF6-2196-4AF5-BAFC-DFA694D06C73}"/>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E2293-8A7D-4459-A5D8-C055F87CBBFC}"/>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42F73B-BFB2-4E1D-94E9-AFDF9390ACD2}"/>
              </a:ext>
            </a:extLst>
          </p:cNvPr>
          <p:cNvSpPr>
            <a:spLocks noGrp="1"/>
          </p:cNvSpPr>
          <p:nvPr>
            <p:ph type="dt" sz="half" idx="10"/>
          </p:nvPr>
        </p:nvSpPr>
        <p:spPr/>
        <p:txBody>
          <a:bodyPr/>
          <a:lstStyle/>
          <a:p>
            <a:fld id="{36A71683-5A53-46FC-8BAA-61F34BCE432A}" type="datetimeFigureOut">
              <a:rPr lang="vi-VN" smtClean="0"/>
              <a:t>24/10/2025</a:t>
            </a:fld>
            <a:endParaRPr lang="vi-VN"/>
          </a:p>
        </p:txBody>
      </p:sp>
      <p:sp>
        <p:nvSpPr>
          <p:cNvPr id="5" name="Footer Placeholder 4">
            <a:extLst>
              <a:ext uri="{FF2B5EF4-FFF2-40B4-BE49-F238E27FC236}">
                <a16:creationId xmlns:a16="http://schemas.microsoft.com/office/drawing/2014/main" id="{9B161AA3-DA6E-4198-A3D1-7822002D1E8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CE7AA0-DF3E-4EA4-B2DA-C78BCAD04B57}"/>
              </a:ext>
            </a:extLst>
          </p:cNvPr>
          <p:cNvSpPr>
            <a:spLocks noGrp="1"/>
          </p:cNvSpPr>
          <p:nvPr>
            <p:ph type="sldNum" sz="quarter" idx="12"/>
          </p:nvPr>
        </p:nvSpPr>
        <p:spPr/>
        <p:txBody>
          <a:bodyPr/>
          <a:lstStyle/>
          <a:p>
            <a:fld id="{A287C23A-042B-42B4-A368-0CAD3A8B673B}" type="slidenum">
              <a:rPr lang="vi-VN" smtClean="0"/>
              <a:t>‹#›</a:t>
            </a:fld>
            <a:endParaRPr lang="vi-VN"/>
          </a:p>
        </p:txBody>
      </p:sp>
    </p:spTree>
    <p:extLst>
      <p:ext uri="{BB962C8B-B14F-4D97-AF65-F5344CB8AC3E}">
        <p14:creationId xmlns:p14="http://schemas.microsoft.com/office/powerpoint/2010/main" val="4122174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18288000" cy="10287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pic>
        <p:nvPicPr>
          <p:cNvPr id="7" name="glow"/>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99" t="1289" r="699" b="1537"/>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4" name="sun cloud" descr="F:\1-原创素材\1_mm1102\PPT\PPT_014\materaials\home_bg_s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0000">
            <a:off x="-5621961" y="-1522122"/>
            <a:ext cx="29531934" cy="28422880"/>
          </a:xfrm>
          <a:prstGeom prst="rect">
            <a:avLst/>
          </a:prstGeom>
          <a:noFill/>
          <a:extLst>
            <a:ext uri="{909E8E84-426E-40DD-AFC4-6F175D3DCCD1}">
              <a14:hiddenFill xmlns:a14="http://schemas.microsoft.com/office/drawing/2010/main">
                <a:solidFill>
                  <a:srgbClr val="FFFFFF"/>
                </a:solidFill>
              </a14:hiddenFill>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14629" y="-1506359"/>
            <a:ext cx="29517270" cy="28391358"/>
          </a:xfrm>
          <a:prstGeom prst="rect">
            <a:avLst/>
          </a:prstGeom>
          <a:noFill/>
          <a:extLst>
            <a:ext uri="{909E8E84-426E-40DD-AFC4-6F175D3DCCD1}">
              <a14:hiddenFill xmlns:a14="http://schemas.microsoft.com/office/drawing/2010/main">
                <a:solidFill>
                  <a:srgbClr val="FFFFFF"/>
                </a:solidFill>
              </a14:hiddenFill>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71303" y="3716617"/>
            <a:ext cx="17945406" cy="1794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653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5687" y="390973"/>
            <a:ext cx="4309334" cy="5930666"/>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844242" y="286541"/>
            <a:ext cx="7475564" cy="9720262"/>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87216" y="1529519"/>
            <a:ext cx="13767112" cy="7182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400924"/>
            <a:ext cx="18288000" cy="2886076"/>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8595539" y="4551739"/>
            <a:ext cx="1351110" cy="113777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892702" y="7447756"/>
            <a:ext cx="16502596" cy="288032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5833664" y="11768237"/>
            <a:ext cx="1863908" cy="646331"/>
          </a:xfrm>
          <a:prstGeom prst="rect">
            <a:avLst/>
          </a:prstGeom>
          <a:noFill/>
        </p:spPr>
        <p:txBody>
          <a:bodyPr wrap="none" rtlCol="0">
            <a:spAutoFit/>
          </a:bodyPr>
          <a:lstStyle/>
          <a:p>
            <a:r>
              <a:rPr lang="en-US" altLang="zh-CN" sz="3600" dirty="0">
                <a:solidFill>
                  <a:schemeClr val="bg1"/>
                </a:solidFill>
              </a:rPr>
              <a:t>Contents</a:t>
            </a:r>
            <a:endParaRPr lang="zh-CN" altLang="en-US" sz="3600" dirty="0">
              <a:solidFill>
                <a:schemeClr val="bg1"/>
              </a:solidFill>
            </a:endParaRPr>
          </a:p>
        </p:txBody>
      </p:sp>
    </p:spTree>
    <p:extLst>
      <p:ext uri="{BB962C8B-B14F-4D97-AF65-F5344CB8AC3E}">
        <p14:creationId xmlns:p14="http://schemas.microsoft.com/office/powerpoint/2010/main" val="81701521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5687" y="390973"/>
            <a:ext cx="4309334" cy="5930666"/>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844242" y="286541"/>
            <a:ext cx="7475564" cy="9720262"/>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87216" y="1529519"/>
            <a:ext cx="13767112" cy="7182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400924"/>
            <a:ext cx="18288000" cy="288607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892702" y="7447756"/>
            <a:ext cx="16502596" cy="288032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5833664" y="11768237"/>
            <a:ext cx="2391296" cy="646331"/>
          </a:xfrm>
          <a:prstGeom prst="rect">
            <a:avLst/>
          </a:prstGeom>
          <a:noFill/>
        </p:spPr>
        <p:txBody>
          <a:bodyPr wrap="none" rtlCol="0">
            <a:spAutoFit/>
          </a:bodyPr>
          <a:lstStyle/>
          <a:p>
            <a:r>
              <a:rPr lang="en-US" altLang="zh-CN" sz="3600" dirty="0" err="1">
                <a:solidFill>
                  <a:schemeClr val="bg1"/>
                </a:solidFill>
              </a:rPr>
              <a:t>Contents_N</a:t>
            </a:r>
            <a:endParaRPr lang="zh-CN" altLang="en-US" sz="3600" dirty="0">
              <a:solidFill>
                <a:schemeClr val="bg1"/>
              </a:solidFill>
            </a:endParaRPr>
          </a:p>
        </p:txBody>
      </p:sp>
      <p:grpSp>
        <p:nvGrpSpPr>
          <p:cNvPr id="4" name="kite_group"/>
          <p:cNvGrpSpPr/>
          <p:nvPr userDrawn="1"/>
        </p:nvGrpSpPr>
        <p:grpSpPr>
          <a:xfrm>
            <a:off x="-361056" y="-2370155"/>
            <a:ext cx="8712556" cy="4330954"/>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Tree>
    <p:extLst>
      <p:ext uri="{BB962C8B-B14F-4D97-AF65-F5344CB8AC3E}">
        <p14:creationId xmlns:p14="http://schemas.microsoft.com/office/powerpoint/2010/main" val="73670604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L_blue"/>
          <p:cNvGrpSpPr/>
          <p:nvPr userDrawn="1"/>
        </p:nvGrpSpPr>
        <p:grpSpPr>
          <a:xfrm>
            <a:off x="0" y="51315"/>
            <a:ext cx="971384" cy="10122738"/>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9224515" y="9012317"/>
            <a:ext cx="8287242" cy="1274682"/>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1532" y="59329"/>
            <a:ext cx="6704456" cy="1145598"/>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03563" y="188410"/>
            <a:ext cx="8308194" cy="1016516"/>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787115" y="1"/>
            <a:ext cx="3717926" cy="13392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7387642" y="634584"/>
            <a:ext cx="834248" cy="9608480"/>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829894" y="395959"/>
            <a:ext cx="4479796" cy="1145598"/>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300597" y="9125265"/>
            <a:ext cx="10801414" cy="1161734"/>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9211859" y="9072045"/>
            <a:ext cx="1286878" cy="2204018"/>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63112" y="8084473"/>
            <a:ext cx="1075616" cy="2081582"/>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5385714" y="-1262056"/>
            <a:ext cx="1334408" cy="2642768"/>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15624935" y="8827702"/>
            <a:ext cx="1276506" cy="2692700"/>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6492934" y="-955522"/>
            <a:ext cx="1334408" cy="2642768"/>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971706" y="-90924"/>
            <a:ext cx="1334956" cy="2544324"/>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6979338" y="715261"/>
            <a:ext cx="1075616" cy="2081582"/>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9700933" y="-126554"/>
            <a:ext cx="1217514" cy="25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9073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51315"/>
            <a:ext cx="515078" cy="10122738"/>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7929108" y="634585"/>
            <a:ext cx="396172" cy="9608478"/>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551532" y="1"/>
            <a:ext cx="17953508" cy="570850"/>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300594" y="9836596"/>
            <a:ext cx="17211160" cy="450404"/>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048107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0"/>
            <a:ext cx="18286998" cy="10287000"/>
          </a:xfrm>
          <a:prstGeom prst="rect">
            <a:avLst/>
          </a:prstGeom>
        </p:spPr>
      </p:pic>
    </p:spTree>
    <p:extLst>
      <p:ext uri="{BB962C8B-B14F-4D97-AF65-F5344CB8AC3E}">
        <p14:creationId xmlns:p14="http://schemas.microsoft.com/office/powerpoint/2010/main" val="1257901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8"/>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60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8"/>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8"/>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22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6"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6"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68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4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83"/>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5"/>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24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49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8"/>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33"/>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6137003-4CDA-475B-A3D2-19CD7AEA9741}" type="datetimeFigureOut">
              <a:rPr lang="en-US" smtClean="0">
                <a:solidFill>
                  <a:prstClr val="black">
                    <a:tint val="75000"/>
                  </a:prstClr>
                </a:solidFill>
              </a:rPr>
              <a:pPr/>
              <a:t>24/10/2025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33"/>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33"/>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545F5EA-DBE5-4C59-9FEC-A3E60FEB7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931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4EBCC-69CB-4237-8137-F3A65792236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A1AAF6B-2C94-45AE-9D35-8D44B62CF3E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6EE7B5-4618-46F1-B801-58987E1C86C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6A71683-5A53-46FC-8BAA-61F34BCE432A}" type="datetimeFigureOut">
              <a:rPr lang="vi-VN" smtClean="0"/>
              <a:t>24/10/2025</a:t>
            </a:fld>
            <a:endParaRPr lang="vi-VN"/>
          </a:p>
        </p:txBody>
      </p:sp>
      <p:sp>
        <p:nvSpPr>
          <p:cNvPr id="5" name="Footer Placeholder 4">
            <a:extLst>
              <a:ext uri="{FF2B5EF4-FFF2-40B4-BE49-F238E27FC236}">
                <a16:creationId xmlns:a16="http://schemas.microsoft.com/office/drawing/2014/main" id="{3FDB257F-95BC-4622-885D-6F50017160A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7641B56-FC04-4A4A-AD87-B7BBC919901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287C23A-042B-42B4-A368-0CAD3A8B673B}" type="slidenum">
              <a:rPr lang="vi-VN" smtClean="0"/>
              <a:t>‹#›</a:t>
            </a:fld>
            <a:endParaRPr lang="vi-VN"/>
          </a:p>
        </p:txBody>
      </p:sp>
    </p:spTree>
    <p:extLst>
      <p:ext uri="{BB962C8B-B14F-4D97-AF65-F5344CB8AC3E}">
        <p14:creationId xmlns:p14="http://schemas.microsoft.com/office/powerpoint/2010/main" val="28627313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2637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zh-CN"/>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584" y="548671"/>
            <a:ext cx="15772836" cy="1986954"/>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584" y="2738835"/>
            <a:ext cx="15772836" cy="652759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584" y="9535120"/>
            <a:ext cx="4113672" cy="546412"/>
          </a:xfrm>
          <a:prstGeom prst="rect">
            <a:avLst/>
          </a:prstGeom>
        </p:spPr>
        <p:txBody>
          <a:bodyPr vert="horz" lIns="91440" tIns="45720" rIns="91440" bIns="45720" rtlCol="0" anchor="ctr"/>
          <a:lstStyle>
            <a:lvl1pPr algn="l">
              <a:defRPr sz="1706">
                <a:solidFill>
                  <a:schemeClr val="tx1">
                    <a:tint val="75000"/>
                  </a:schemeClr>
                </a:solidFill>
              </a:defRPr>
            </a:lvl1pPr>
          </a:lstStyle>
          <a:p>
            <a:fld id="{43A93E93-166D-47F5-9EF1-ACEABE24AEEA}" type="datetimeFigureOut">
              <a:rPr lang="zh-CN" altLang="en-US" smtClean="0"/>
              <a:t>2025/10/24</a:t>
            </a:fld>
            <a:endParaRPr lang="zh-CN" altLang="en-US"/>
          </a:p>
        </p:txBody>
      </p:sp>
      <p:sp>
        <p:nvSpPr>
          <p:cNvPr id="5" name="页脚占位符 4"/>
          <p:cNvSpPr>
            <a:spLocks noGrp="1"/>
          </p:cNvSpPr>
          <p:nvPr>
            <p:ph type="ftr" sz="quarter" idx="3"/>
          </p:nvPr>
        </p:nvSpPr>
        <p:spPr>
          <a:xfrm>
            <a:off x="6057620" y="9535120"/>
            <a:ext cx="6172764" cy="546412"/>
          </a:xfrm>
          <a:prstGeom prst="rect">
            <a:avLst/>
          </a:prstGeom>
        </p:spPr>
        <p:txBody>
          <a:bodyPr vert="horz" lIns="91440" tIns="45720" rIns="91440" bIns="45720" rtlCol="0" anchor="ctr"/>
          <a:lstStyle>
            <a:lvl1pPr algn="ctr">
              <a:defRPr sz="1706">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6748" y="9535120"/>
            <a:ext cx="4113672" cy="546412"/>
          </a:xfrm>
          <a:prstGeom prst="rect">
            <a:avLst/>
          </a:prstGeom>
        </p:spPr>
        <p:txBody>
          <a:bodyPr vert="horz" lIns="91440" tIns="45720" rIns="91440" bIns="45720" rtlCol="0" anchor="ctr"/>
          <a:lstStyle>
            <a:lvl1pPr algn="r">
              <a:defRPr sz="1706">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3960537121"/>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4" indent="-325114"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4" indent="-325114" algn="l" defTabSz="1300460" rtl="0" eaLnBrk="1" latinLnBrk="0" hangingPunct="1">
        <a:lnSpc>
          <a:spcPct val="90000"/>
        </a:lnSpc>
        <a:spcBef>
          <a:spcPts val="712"/>
        </a:spcBef>
        <a:buFont typeface="Arial" panose="020B0604020202020204" pitchFamily="34" charset="0"/>
        <a:buChar char="•"/>
        <a:defRPr sz="3414" kern="1200">
          <a:solidFill>
            <a:schemeClr val="tx1"/>
          </a:solidFill>
          <a:latin typeface="+mn-lt"/>
          <a:ea typeface="+mn-ea"/>
          <a:cs typeface="+mn-cs"/>
        </a:defRPr>
      </a:lvl2pPr>
      <a:lvl3pPr marL="1625574" indent="-325114" algn="l" defTabSz="1300460" rtl="0" eaLnBrk="1" latinLnBrk="0" hangingPunct="1">
        <a:lnSpc>
          <a:spcPct val="90000"/>
        </a:lnSpc>
        <a:spcBef>
          <a:spcPts val="712"/>
        </a:spcBef>
        <a:buFont typeface="Arial" panose="020B0604020202020204" pitchFamily="34" charset="0"/>
        <a:buChar char="•"/>
        <a:defRPr sz="2844" kern="1200">
          <a:solidFill>
            <a:schemeClr val="tx1"/>
          </a:solidFill>
          <a:latin typeface="+mn-lt"/>
          <a:ea typeface="+mn-ea"/>
          <a:cs typeface="+mn-cs"/>
        </a:defRPr>
      </a:lvl3pPr>
      <a:lvl4pPr marL="2275804" indent="-325114" algn="l" defTabSz="1300460" rtl="0" eaLnBrk="1" latinLnBrk="0" hangingPunct="1">
        <a:lnSpc>
          <a:spcPct val="90000"/>
        </a:lnSpc>
        <a:spcBef>
          <a:spcPts val="712"/>
        </a:spcBef>
        <a:buFont typeface="Arial" panose="020B0604020202020204" pitchFamily="34" charset="0"/>
        <a:buChar char="•"/>
        <a:defRPr sz="2560" kern="1200">
          <a:solidFill>
            <a:schemeClr val="tx1"/>
          </a:solidFill>
          <a:latin typeface="+mn-lt"/>
          <a:ea typeface="+mn-ea"/>
          <a:cs typeface="+mn-cs"/>
        </a:defRPr>
      </a:lvl4pPr>
      <a:lvl5pPr marL="2926034" indent="-325114" algn="l" defTabSz="1300460" rtl="0" eaLnBrk="1" latinLnBrk="0" hangingPunct="1">
        <a:lnSpc>
          <a:spcPct val="90000"/>
        </a:lnSpc>
        <a:spcBef>
          <a:spcPts val="712"/>
        </a:spcBef>
        <a:buFont typeface="Arial" panose="020B0604020202020204" pitchFamily="34" charset="0"/>
        <a:buChar char="•"/>
        <a:defRPr sz="2560" kern="1200">
          <a:solidFill>
            <a:schemeClr val="tx1"/>
          </a:solidFill>
          <a:latin typeface="+mn-lt"/>
          <a:ea typeface="+mn-ea"/>
          <a:cs typeface="+mn-cs"/>
        </a:defRPr>
      </a:lvl5pPr>
      <a:lvl6pPr marL="3576264" indent="-325114" algn="l" defTabSz="1300460" rtl="0" eaLnBrk="1" latinLnBrk="0" hangingPunct="1">
        <a:lnSpc>
          <a:spcPct val="90000"/>
        </a:lnSpc>
        <a:spcBef>
          <a:spcPts val="712"/>
        </a:spcBef>
        <a:buFont typeface="Arial" panose="020B0604020202020204" pitchFamily="34" charset="0"/>
        <a:buChar char="•"/>
        <a:defRPr sz="2560" kern="1200">
          <a:solidFill>
            <a:schemeClr val="tx1"/>
          </a:solidFill>
          <a:latin typeface="+mn-lt"/>
          <a:ea typeface="+mn-ea"/>
          <a:cs typeface="+mn-cs"/>
        </a:defRPr>
      </a:lvl6pPr>
      <a:lvl7pPr marL="4226494" indent="-325114" algn="l" defTabSz="1300460" rtl="0" eaLnBrk="1" latinLnBrk="0" hangingPunct="1">
        <a:lnSpc>
          <a:spcPct val="90000"/>
        </a:lnSpc>
        <a:spcBef>
          <a:spcPts val="712"/>
        </a:spcBef>
        <a:buFont typeface="Arial" panose="020B0604020202020204" pitchFamily="34" charset="0"/>
        <a:buChar char="•"/>
        <a:defRPr sz="2560" kern="1200">
          <a:solidFill>
            <a:schemeClr val="tx1"/>
          </a:solidFill>
          <a:latin typeface="+mn-lt"/>
          <a:ea typeface="+mn-ea"/>
          <a:cs typeface="+mn-cs"/>
        </a:defRPr>
      </a:lvl7pPr>
      <a:lvl8pPr marL="4876724" indent="-325114" algn="l" defTabSz="1300460" rtl="0" eaLnBrk="1" latinLnBrk="0" hangingPunct="1">
        <a:lnSpc>
          <a:spcPct val="90000"/>
        </a:lnSpc>
        <a:spcBef>
          <a:spcPts val="712"/>
        </a:spcBef>
        <a:buFont typeface="Arial" panose="020B0604020202020204" pitchFamily="34" charset="0"/>
        <a:buChar char="•"/>
        <a:defRPr sz="2560" kern="1200">
          <a:solidFill>
            <a:schemeClr val="tx1"/>
          </a:solidFill>
          <a:latin typeface="+mn-lt"/>
          <a:ea typeface="+mn-ea"/>
          <a:cs typeface="+mn-cs"/>
        </a:defRPr>
      </a:lvl8pPr>
      <a:lvl9pPr marL="5526954" indent="-325114" algn="l" defTabSz="1300460" rtl="0" eaLnBrk="1" latinLnBrk="0" hangingPunct="1">
        <a:lnSpc>
          <a:spcPct val="90000"/>
        </a:lnSpc>
        <a:spcBef>
          <a:spcPts val="712"/>
        </a:spcBef>
        <a:buFont typeface="Arial" panose="020B0604020202020204" pitchFamily="34" charset="0"/>
        <a:buChar char="•"/>
        <a:defRPr sz="2560" kern="1200">
          <a:solidFill>
            <a:schemeClr val="tx1"/>
          </a:solidFill>
          <a:latin typeface="+mn-lt"/>
          <a:ea typeface="+mn-ea"/>
          <a:cs typeface="+mn-cs"/>
        </a:defRPr>
      </a:lvl9pPr>
    </p:bodyStyle>
    <p:otherStyle>
      <a:defPPr>
        <a:defRPr lang="zh-CN"/>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20" algn="l" defTabSz="1300460" rtl="0" eaLnBrk="1" latinLnBrk="0" hangingPunct="1">
        <a:defRPr sz="2560" kern="1200">
          <a:solidFill>
            <a:schemeClr val="tx1"/>
          </a:solidFill>
          <a:latin typeface="+mn-lt"/>
          <a:ea typeface="+mn-ea"/>
          <a:cs typeface="+mn-cs"/>
        </a:defRPr>
      </a:lvl5pPr>
      <a:lvl6pPr marL="3251150" algn="l" defTabSz="1300460" rtl="0" eaLnBrk="1" latinLnBrk="0" hangingPunct="1">
        <a:defRPr sz="2560" kern="1200">
          <a:solidFill>
            <a:schemeClr val="tx1"/>
          </a:solidFill>
          <a:latin typeface="+mn-lt"/>
          <a:ea typeface="+mn-ea"/>
          <a:cs typeface="+mn-cs"/>
        </a:defRPr>
      </a:lvl6pPr>
      <a:lvl7pPr marL="3901380" algn="l" defTabSz="1300460" rtl="0" eaLnBrk="1" latinLnBrk="0" hangingPunct="1">
        <a:defRPr sz="2560" kern="1200">
          <a:solidFill>
            <a:schemeClr val="tx1"/>
          </a:solidFill>
          <a:latin typeface="+mn-lt"/>
          <a:ea typeface="+mn-ea"/>
          <a:cs typeface="+mn-cs"/>
        </a:defRPr>
      </a:lvl7pPr>
      <a:lvl8pPr marL="4551608" algn="l" defTabSz="1300460" rtl="0" eaLnBrk="1" latinLnBrk="0" hangingPunct="1">
        <a:defRPr sz="2560" kern="1200">
          <a:solidFill>
            <a:schemeClr val="tx1"/>
          </a:solidFill>
          <a:latin typeface="+mn-lt"/>
          <a:ea typeface="+mn-ea"/>
          <a:cs typeface="+mn-cs"/>
        </a:defRPr>
      </a:lvl8pPr>
      <a:lvl9pPr marL="5201838"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1.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1.png"/><Relationship Id="rId5" Type="http://schemas.openxmlformats.org/officeDocument/2006/relationships/image" Target="../media/image43.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DC5E86-FBE7-474A-94DC-0470ACEADE32}"/>
              </a:ext>
            </a:extLst>
          </p:cNvPr>
          <p:cNvSpPr/>
          <p:nvPr/>
        </p:nvSpPr>
        <p:spPr>
          <a:xfrm>
            <a:off x="3689336" y="3489732"/>
            <a:ext cx="10882095" cy="1323439"/>
          </a:xfrm>
          <a:prstGeom prst="rect">
            <a:avLst/>
          </a:prstGeom>
          <a:noFill/>
        </p:spPr>
        <p:txBody>
          <a:bodyPr wrap="square" lIns="91440" tIns="45720" rIns="91440" bIns="45720">
            <a:spAutoFit/>
          </a:bodyPr>
          <a:lstStyle/>
          <a:p>
            <a:pPr algn="ctr"/>
            <a:r>
              <a:rPr lang="vi-VN" sz="8000" b="1" cap="none" spc="0">
                <a:ln w="6600">
                  <a:solidFill>
                    <a:schemeClr val="accent2"/>
                  </a:solidFill>
                  <a:prstDash val="solid"/>
                </a:ln>
                <a:solidFill>
                  <a:srgbClr val="7030A0"/>
                </a:solidFill>
                <a:effectLst>
                  <a:outerShdw dist="38100" dir="2700000" algn="tl" rotWithShape="0">
                    <a:schemeClr val="accent2"/>
                  </a:outerShdw>
                </a:effectLst>
                <a:latin typeface="+mj-lt"/>
              </a:rPr>
              <a:t>KHỞI ĐỘNG</a:t>
            </a:r>
          </a:p>
        </p:txBody>
      </p:sp>
    </p:spTree>
    <p:extLst>
      <p:ext uri="{BB962C8B-B14F-4D97-AF65-F5344CB8AC3E}">
        <p14:creationId xmlns:p14="http://schemas.microsoft.com/office/powerpoint/2010/main" val="236647358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36E08-E07A-46BF-8896-8941A03B94F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61" b="89761" l="5530" r="89862">
                        <a14:foregroundMark x1="51152" y1="7509" x2="70507" y2="5802"/>
                        <a14:foregroundMark x1="70507" y1="5802" x2="70968" y2="5802"/>
                        <a14:foregroundMark x1="74654" y1="76451" x2="9217" y2="76109"/>
                        <a14:foregroundMark x1="9217" y1="76109" x2="8295" y2="80546"/>
                        <a14:foregroundMark x1="5530" y1="83618" x2="7373" y2="78157"/>
                        <a14:foregroundMark x1="38710" y1="88055" x2="79263" y2="89761"/>
                        <a14:foregroundMark x1="70968" y1="37543" x2="54378" y2="44027"/>
                        <a14:foregroundMark x1="54378" y1="44027" x2="49309" y2="39932"/>
                      </a14:backgroundRemoval>
                    </a14:imgEffect>
                  </a14:imgLayer>
                </a14:imgProps>
              </a:ext>
            </a:extLst>
          </a:blip>
          <a:stretch>
            <a:fillRect/>
          </a:stretch>
        </p:blipFill>
        <p:spPr>
          <a:xfrm>
            <a:off x="12587352" y="4991100"/>
            <a:ext cx="3897521" cy="5114576"/>
          </a:xfrm>
          <a:prstGeom prst="rect">
            <a:avLst/>
          </a:prstGeom>
        </p:spPr>
      </p:pic>
      <p:sp>
        <p:nvSpPr>
          <p:cNvPr id="11" name="Rectangle 10">
            <a:extLst>
              <a:ext uri="{FF2B5EF4-FFF2-40B4-BE49-F238E27FC236}">
                <a16:creationId xmlns:a16="http://schemas.microsoft.com/office/drawing/2014/main" id="{89438574-C6A1-45DB-A631-40854AFFF31E}"/>
              </a:ext>
            </a:extLst>
          </p:cNvPr>
          <p:cNvSpPr/>
          <p:nvPr/>
        </p:nvSpPr>
        <p:spPr>
          <a:xfrm>
            <a:off x="1676400" y="1028700"/>
            <a:ext cx="6428071"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ln w="0"/>
                <a:effectLst>
                  <a:outerShdw blurRad="38100" dist="19050" dir="2700000" algn="tl" rotWithShape="0">
                    <a:prstClr val="black">
                      <a:alpha val="40000"/>
                    </a:prstClr>
                  </a:outerShdw>
                </a:effectLst>
                <a:latin typeface="+mj-lt"/>
              </a:rPr>
              <a:t>b</a:t>
            </a:r>
            <a:r>
              <a:rPr kumimoji="0" lang="vi-VN"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rPr>
              <a:t>) Kèn phím</a:t>
            </a:r>
            <a:endParaRPr kumimoji="0" lang="en-US"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endParaRPr>
          </a:p>
        </p:txBody>
      </p:sp>
      <p:sp>
        <p:nvSpPr>
          <p:cNvPr id="12" name="Rectangle 11">
            <a:extLst>
              <a:ext uri="{FF2B5EF4-FFF2-40B4-BE49-F238E27FC236}">
                <a16:creationId xmlns:a16="http://schemas.microsoft.com/office/drawing/2014/main" id="{3E89E051-5963-4489-B3B1-2690A2AADF25}"/>
              </a:ext>
            </a:extLst>
          </p:cNvPr>
          <p:cNvSpPr/>
          <p:nvPr/>
        </p:nvSpPr>
        <p:spPr>
          <a:xfrm>
            <a:off x="2474439" y="2235775"/>
            <a:ext cx="7597430"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rPr>
              <a:t>Vị trí các nốt La, Si, Đô trên kèn phím</a:t>
            </a:r>
            <a:endParaRPr kumimoji="0" lang="en-US"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endParaRPr>
          </a:p>
        </p:txBody>
      </p:sp>
      <p:pic>
        <p:nvPicPr>
          <p:cNvPr id="4" name="Picture 3">
            <a:extLst>
              <a:ext uri="{FF2B5EF4-FFF2-40B4-BE49-F238E27FC236}">
                <a16:creationId xmlns:a16="http://schemas.microsoft.com/office/drawing/2014/main" id="{02CBA2C0-4487-45CB-9880-92D77E466C05}"/>
              </a:ext>
            </a:extLst>
          </p:cNvPr>
          <p:cNvPicPr>
            <a:picLocks noChangeAspect="1"/>
          </p:cNvPicPr>
          <p:nvPr/>
        </p:nvPicPr>
        <p:blipFill>
          <a:blip r:embed="rId4"/>
          <a:stretch>
            <a:fillRect/>
          </a:stretch>
        </p:blipFill>
        <p:spPr>
          <a:xfrm>
            <a:off x="1821916" y="3390900"/>
            <a:ext cx="9734263" cy="2122002"/>
          </a:xfrm>
          <a:prstGeom prst="rect">
            <a:avLst/>
          </a:prstGeom>
        </p:spPr>
      </p:pic>
    </p:spTree>
    <p:extLst>
      <p:ext uri="{BB962C8B-B14F-4D97-AF65-F5344CB8AC3E}">
        <p14:creationId xmlns:p14="http://schemas.microsoft.com/office/powerpoint/2010/main" val="17917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969FC-6D03-4621-AC86-B9A19F09C3BF}"/>
              </a:ext>
            </a:extLst>
          </p:cNvPr>
          <p:cNvPicPr>
            <a:picLocks noChangeAspect="1"/>
          </p:cNvPicPr>
          <p:nvPr/>
        </p:nvPicPr>
        <p:blipFill>
          <a:blip r:embed="rId2"/>
          <a:stretch>
            <a:fillRect/>
          </a:stretch>
        </p:blipFill>
        <p:spPr>
          <a:xfrm>
            <a:off x="1381744" y="3107937"/>
            <a:ext cx="14012236" cy="1930400"/>
          </a:xfrm>
          <a:prstGeom prst="rect">
            <a:avLst/>
          </a:prstGeom>
        </p:spPr>
      </p:pic>
      <p:pic>
        <p:nvPicPr>
          <p:cNvPr id="3" name="Picture 2">
            <a:extLst>
              <a:ext uri="{FF2B5EF4-FFF2-40B4-BE49-F238E27FC236}">
                <a16:creationId xmlns:a16="http://schemas.microsoft.com/office/drawing/2014/main" id="{1DD36E08-E07A-46BF-8896-8941A03B94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61" b="89761" l="5530" r="89862">
                        <a14:foregroundMark x1="51152" y1="7509" x2="70507" y2="5802"/>
                        <a14:foregroundMark x1="70507" y1="5802" x2="70968" y2="5802"/>
                        <a14:foregroundMark x1="74654" y1="76451" x2="9217" y2="76109"/>
                        <a14:foregroundMark x1="9217" y1="76109" x2="8295" y2="80546"/>
                        <a14:foregroundMark x1="5530" y1="83618" x2="7373" y2="78157"/>
                        <a14:foregroundMark x1="38710" y1="88055" x2="79263" y2="89761"/>
                        <a14:foregroundMark x1="70968" y1="37543" x2="54378" y2="44027"/>
                        <a14:foregroundMark x1="54378" y1="44027" x2="49309" y2="39932"/>
                      </a14:backgroundRemoval>
                    </a14:imgEffect>
                  </a14:imgLayer>
                </a14:imgProps>
              </a:ext>
            </a:extLst>
          </a:blip>
          <a:stretch>
            <a:fillRect/>
          </a:stretch>
        </p:blipFill>
        <p:spPr>
          <a:xfrm>
            <a:off x="12587352" y="4991100"/>
            <a:ext cx="3897521" cy="5114576"/>
          </a:xfrm>
          <a:prstGeom prst="rect">
            <a:avLst/>
          </a:prstGeom>
        </p:spPr>
      </p:pic>
      <p:sp>
        <p:nvSpPr>
          <p:cNvPr id="11" name="Rectangle 10">
            <a:extLst>
              <a:ext uri="{FF2B5EF4-FFF2-40B4-BE49-F238E27FC236}">
                <a16:creationId xmlns:a16="http://schemas.microsoft.com/office/drawing/2014/main" id="{4976C9A3-3C28-4E39-9D61-810C55FD3057}"/>
              </a:ext>
            </a:extLst>
          </p:cNvPr>
          <p:cNvSpPr/>
          <p:nvPr/>
        </p:nvSpPr>
        <p:spPr>
          <a:xfrm>
            <a:off x="2474439" y="2235775"/>
            <a:ext cx="7597430"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rPr>
              <a:t>Luyện gam đi lên với kỹ thuật luồn ngón 1</a:t>
            </a:r>
            <a:endParaRPr kumimoji="0" lang="en-US"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endParaRPr>
          </a:p>
        </p:txBody>
      </p:sp>
      <p:sp>
        <p:nvSpPr>
          <p:cNvPr id="12" name="Rectangle 11">
            <a:extLst>
              <a:ext uri="{FF2B5EF4-FFF2-40B4-BE49-F238E27FC236}">
                <a16:creationId xmlns:a16="http://schemas.microsoft.com/office/drawing/2014/main" id="{A5480821-F5D5-4457-ABAF-4313586594E4}"/>
              </a:ext>
            </a:extLst>
          </p:cNvPr>
          <p:cNvSpPr/>
          <p:nvPr/>
        </p:nvSpPr>
        <p:spPr>
          <a:xfrm>
            <a:off x="2584350" y="4595350"/>
            <a:ext cx="13514653"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rPr>
              <a:t>1             2             </a:t>
            </a:r>
            <a:r>
              <a:rPr kumimoji="0" lang="vi-VN" sz="3200" b="1" i="0" u="none" strike="noStrike" kern="1200" cap="none" spc="0" normalizeH="0" noProof="0">
                <a:ln w="0"/>
                <a:effectLst>
                  <a:outerShdw blurRad="38100" dist="19050" dir="2700000" algn="tl" rotWithShape="0">
                    <a:prstClr val="black">
                      <a:alpha val="40000"/>
                    </a:prstClr>
                  </a:outerShdw>
                </a:effectLst>
                <a:uLnTx/>
                <a:uFillTx/>
                <a:latin typeface="+mj-lt"/>
                <a:ea typeface="+mn-ea"/>
                <a:cs typeface="+mn-cs"/>
              </a:rPr>
              <a:t> </a:t>
            </a:r>
            <a:r>
              <a:rPr kumimoji="0" lang="vi-VN"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rPr>
              <a:t>3             1              2              3            4              5</a:t>
            </a:r>
            <a:endParaRPr kumimoji="0" lang="en-US"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endParaRPr>
          </a:p>
        </p:txBody>
      </p:sp>
    </p:spTree>
    <p:extLst>
      <p:ext uri="{BB962C8B-B14F-4D97-AF65-F5344CB8AC3E}">
        <p14:creationId xmlns:p14="http://schemas.microsoft.com/office/powerpoint/2010/main" val="4116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36E08-E07A-46BF-8896-8941A03B94F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61" b="89761" l="5530" r="89862">
                        <a14:foregroundMark x1="51152" y1="7509" x2="70507" y2="5802"/>
                        <a14:foregroundMark x1="70507" y1="5802" x2="70968" y2="5802"/>
                        <a14:foregroundMark x1="74654" y1="76451" x2="9217" y2="76109"/>
                        <a14:foregroundMark x1="9217" y1="76109" x2="8295" y2="80546"/>
                        <a14:foregroundMark x1="5530" y1="83618" x2="7373" y2="78157"/>
                        <a14:foregroundMark x1="38710" y1="88055" x2="79263" y2="89761"/>
                        <a14:foregroundMark x1="70968" y1="37543" x2="54378" y2="44027"/>
                        <a14:foregroundMark x1="54378" y1="44027" x2="49309" y2="39932"/>
                      </a14:backgroundRemoval>
                    </a14:imgEffect>
                  </a14:imgLayer>
                </a14:imgProps>
              </a:ext>
            </a:extLst>
          </a:blip>
          <a:stretch>
            <a:fillRect/>
          </a:stretch>
        </p:blipFill>
        <p:spPr>
          <a:xfrm>
            <a:off x="12587352" y="4991100"/>
            <a:ext cx="3897521" cy="5114576"/>
          </a:xfrm>
          <a:prstGeom prst="rect">
            <a:avLst/>
          </a:prstGeom>
        </p:spPr>
      </p:pic>
      <p:sp>
        <p:nvSpPr>
          <p:cNvPr id="11" name="Rectangle 10">
            <a:extLst>
              <a:ext uri="{FF2B5EF4-FFF2-40B4-BE49-F238E27FC236}">
                <a16:creationId xmlns:a16="http://schemas.microsoft.com/office/drawing/2014/main" id="{2D218748-A476-4961-834B-B0B06A08511C}"/>
              </a:ext>
            </a:extLst>
          </p:cNvPr>
          <p:cNvSpPr/>
          <p:nvPr/>
        </p:nvSpPr>
        <p:spPr>
          <a:xfrm>
            <a:off x="2583803" y="1478366"/>
            <a:ext cx="7597430"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rPr>
              <a:t>Bài luyện tập</a:t>
            </a:r>
            <a:endParaRPr kumimoji="0" lang="en-US" sz="3200" b="1"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endParaRPr>
          </a:p>
        </p:txBody>
      </p:sp>
      <p:pic>
        <p:nvPicPr>
          <p:cNvPr id="5" name="Picture 4">
            <a:extLst>
              <a:ext uri="{FF2B5EF4-FFF2-40B4-BE49-F238E27FC236}">
                <a16:creationId xmlns:a16="http://schemas.microsoft.com/office/drawing/2014/main" id="{BE8B24C9-19B0-481D-BC38-4648B65912E0}"/>
              </a:ext>
            </a:extLst>
          </p:cNvPr>
          <p:cNvPicPr>
            <a:picLocks noChangeAspect="1"/>
          </p:cNvPicPr>
          <p:nvPr/>
        </p:nvPicPr>
        <p:blipFill>
          <a:blip r:embed="rId4"/>
          <a:stretch>
            <a:fillRect/>
          </a:stretch>
        </p:blipFill>
        <p:spPr>
          <a:xfrm>
            <a:off x="1524000" y="2611611"/>
            <a:ext cx="13956992" cy="2379487"/>
          </a:xfrm>
          <a:prstGeom prst="rect">
            <a:avLst/>
          </a:prstGeom>
        </p:spPr>
      </p:pic>
      <p:sp>
        <p:nvSpPr>
          <p:cNvPr id="12" name="Rectangle 11">
            <a:extLst>
              <a:ext uri="{FF2B5EF4-FFF2-40B4-BE49-F238E27FC236}">
                <a16:creationId xmlns:a16="http://schemas.microsoft.com/office/drawing/2014/main" id="{C8969403-38A9-491F-BE7A-59266CC01A66}"/>
              </a:ext>
            </a:extLst>
          </p:cNvPr>
          <p:cNvSpPr/>
          <p:nvPr/>
        </p:nvSpPr>
        <p:spPr>
          <a:xfrm>
            <a:off x="2867902" y="4484285"/>
            <a:ext cx="13514653"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rPr>
              <a:t> 1      2       3      1       2     3    4    5          3      1     5      3           2        2 </a:t>
            </a:r>
            <a:endParaRPr kumimoji="0" lang="en-US" sz="3200" b="1" i="0" u="none" strike="noStrike" kern="1200" cap="none" spc="0" normalizeH="0" baseline="0" noProof="0">
              <a:ln w="0"/>
              <a:effectLst>
                <a:outerShdw blurRad="38100" dist="19050" dir="2700000" algn="tl" rotWithShape="0">
                  <a:prstClr val="black">
                    <a:alpha val="40000"/>
                  </a:prstClr>
                </a:outerShdw>
              </a:effectLst>
              <a:uLnTx/>
              <a:uFillTx/>
              <a:latin typeface="+mj-lt"/>
              <a:ea typeface="+mn-ea"/>
              <a:cs typeface="+mn-cs"/>
            </a:endParaRPr>
          </a:p>
        </p:txBody>
      </p:sp>
    </p:spTree>
    <p:extLst>
      <p:ext uri="{BB962C8B-B14F-4D97-AF65-F5344CB8AC3E}">
        <p14:creationId xmlns:p14="http://schemas.microsoft.com/office/powerpoint/2010/main" val="5133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D2819E-8ED5-434C-ABB8-64A39D46FA12}"/>
              </a:ext>
            </a:extLst>
          </p:cNvPr>
          <p:cNvSpPr/>
          <p:nvPr/>
        </p:nvSpPr>
        <p:spPr>
          <a:xfrm>
            <a:off x="4724400" y="2630238"/>
            <a:ext cx="8656537"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Nội dung 2: </a:t>
            </a:r>
            <a:endParaRPr kumimoji="0" lang="en-US"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atin typeface="Times New Roman" panose="02020603050405020304" pitchFamily="18" charset="0"/>
                <a:cs typeface="Times New Roman" panose="02020603050405020304" pitchFamily="18" charset="0"/>
              </a:rPr>
              <a:t>Thường thức âm nhạc: Đàn nhị </a:t>
            </a:r>
            <a:endParaRPr lang="vi-VN" sz="4800" b="1">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Calibri"/>
              <a:ea typeface="+mn-ea"/>
              <a:cs typeface="+mn-cs"/>
            </a:endParaRPr>
          </a:p>
        </p:txBody>
      </p:sp>
    </p:spTree>
    <p:extLst>
      <p:ext uri="{BB962C8B-B14F-4D97-AF65-F5344CB8AC3E}">
        <p14:creationId xmlns:p14="http://schemas.microsoft.com/office/powerpoint/2010/main" val="1396522938"/>
      </p:ext>
    </p:extLst>
  </p:cSld>
  <p:clrMapOvr>
    <a:masterClrMapping/>
  </p:clrMapOvr>
  <p:transition spd="slow" advTm="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8FB6C-2A90-4479-9164-3E20EF57C1F8}"/>
              </a:ext>
            </a:extLst>
          </p:cNvPr>
          <p:cNvPicPr>
            <a:picLocks noChangeAspect="1"/>
          </p:cNvPicPr>
          <p:nvPr/>
        </p:nvPicPr>
        <p:blipFill>
          <a:blip r:embed="rId2"/>
          <a:stretch>
            <a:fillRect/>
          </a:stretch>
        </p:blipFill>
        <p:spPr>
          <a:xfrm>
            <a:off x="12268200" y="4000500"/>
            <a:ext cx="5407814" cy="6120290"/>
          </a:xfrm>
          <a:prstGeom prst="rect">
            <a:avLst/>
          </a:prstGeom>
        </p:spPr>
      </p:pic>
      <p:sp>
        <p:nvSpPr>
          <p:cNvPr id="12" name="TextBox 11">
            <a:extLst>
              <a:ext uri="{FF2B5EF4-FFF2-40B4-BE49-F238E27FC236}">
                <a16:creationId xmlns:a16="http://schemas.microsoft.com/office/drawing/2014/main" id="{DA11D989-D33B-4E05-BB8F-2F21C17A0150}"/>
              </a:ext>
            </a:extLst>
          </p:cNvPr>
          <p:cNvSpPr txBox="1"/>
          <p:nvPr/>
        </p:nvSpPr>
        <p:spPr>
          <a:xfrm>
            <a:off x="1143000" y="1638300"/>
            <a:ext cx="14782800" cy="3170099"/>
          </a:xfrm>
          <a:prstGeom prst="rect">
            <a:avLst/>
          </a:prstGeom>
          <a:noFill/>
        </p:spPr>
        <p:txBody>
          <a:bodyPr wrap="square">
            <a:spAutoFit/>
          </a:bodyPr>
          <a:lstStyle/>
          <a:p>
            <a:r>
              <a:rPr lang="vi-VN" sz="4000">
                <a:latin typeface="+mj-lt"/>
              </a:rPr>
              <a:t>Đàn nhị là nhạc cụ truyền thống ở Việt Nam tùy theo từng địa phương đàn nhị còn có tên gọi khác </a:t>
            </a:r>
            <a:r>
              <a:rPr lang="en-US" sz="4000">
                <a:latin typeface="+mj-lt"/>
              </a:rPr>
              <a:t>là:</a:t>
            </a:r>
            <a:r>
              <a:rPr lang="vi-VN" sz="4000">
                <a:latin typeface="+mj-lt"/>
              </a:rPr>
              <a:t> đờn cò</a:t>
            </a:r>
            <a:r>
              <a:rPr lang="en-US" sz="4000">
                <a:latin typeface="+mj-lt"/>
              </a:rPr>
              <a:t>,</a:t>
            </a:r>
            <a:r>
              <a:rPr lang="vi-VN" sz="4000">
                <a:latin typeface="+mj-lt"/>
              </a:rPr>
              <a:t> nhị líu</a:t>
            </a:r>
            <a:r>
              <a:rPr lang="en-US" sz="4000">
                <a:latin typeface="+mj-lt"/>
              </a:rPr>
              <a:t>,</a:t>
            </a:r>
            <a:r>
              <a:rPr lang="vi-VN" sz="4000">
                <a:latin typeface="+mj-lt"/>
              </a:rPr>
              <a:t> cò ke. Đàn nhị có 2 giây được nối từ </a:t>
            </a:r>
            <a:r>
              <a:rPr lang="en-US" sz="4000">
                <a:latin typeface="+mj-lt"/>
              </a:rPr>
              <a:t>tr</a:t>
            </a:r>
            <a:r>
              <a:rPr lang="vi-VN" sz="4000">
                <a:latin typeface="+mj-lt"/>
              </a:rPr>
              <a:t>ục </a:t>
            </a:r>
            <a:r>
              <a:rPr lang="en-US" sz="4000">
                <a:latin typeface="+mj-lt"/>
              </a:rPr>
              <a:t>d</a:t>
            </a:r>
            <a:r>
              <a:rPr lang="vi-VN" sz="4000">
                <a:latin typeface="+mj-lt"/>
              </a:rPr>
              <a:t>ây đến bầu đàn. Cung vĩ làm bằng tre hoặc gỗ được mắc bằng lông đuôi ngựa hoặc dây ni lông. Khi biểu diễn người chơi cầm cung vĩ kéo đẩy lên dây đàn để tạo ra âm thanh. </a:t>
            </a:r>
          </a:p>
        </p:txBody>
      </p:sp>
      <p:sp>
        <p:nvSpPr>
          <p:cNvPr id="13" name="Rectangle 12">
            <a:extLst>
              <a:ext uri="{FF2B5EF4-FFF2-40B4-BE49-F238E27FC236}">
                <a16:creationId xmlns:a16="http://schemas.microsoft.com/office/drawing/2014/main" id="{EFD86C78-AB86-4AF0-A306-A9284658663B}"/>
              </a:ext>
            </a:extLst>
          </p:cNvPr>
          <p:cNvSpPr/>
          <p:nvPr/>
        </p:nvSpPr>
        <p:spPr>
          <a:xfrm>
            <a:off x="3200400" y="325562"/>
            <a:ext cx="4462312" cy="1200329"/>
          </a:xfrm>
          <a:prstGeom prst="rect">
            <a:avLst/>
          </a:prstGeom>
          <a:noFill/>
        </p:spPr>
        <p:txBody>
          <a:bodyPr wrap="non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Đàn nhị</a:t>
            </a:r>
            <a:endParaRPr kumimoji="0" lang="en-US"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Calibri"/>
              <a:ea typeface="+mn-ea"/>
              <a:cs typeface="+mn-cs"/>
            </a:endParaRPr>
          </a:p>
        </p:txBody>
      </p:sp>
      <p:sp>
        <p:nvSpPr>
          <p:cNvPr id="14" name="Rectangle 13">
            <a:extLst>
              <a:ext uri="{FF2B5EF4-FFF2-40B4-BE49-F238E27FC236}">
                <a16:creationId xmlns:a16="http://schemas.microsoft.com/office/drawing/2014/main" id="{234F5629-FE51-44F7-8307-3A26B6BB698C}"/>
              </a:ext>
            </a:extLst>
          </p:cNvPr>
          <p:cNvSpPr/>
          <p:nvPr/>
        </p:nvSpPr>
        <p:spPr>
          <a:xfrm>
            <a:off x="2438400" y="994351"/>
            <a:ext cx="11963400" cy="1200329"/>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600" b="1">
                <a:ln w="0"/>
                <a:effectLst>
                  <a:outerShdw blurRad="38100" dist="19050" dir="2700000" algn="tl" rotWithShape="0">
                    <a:prstClr val="black">
                      <a:alpha val="40000"/>
                    </a:prstClr>
                  </a:outerShdw>
                </a:effectLst>
                <a:latin typeface="Times New Roman" panose="02020603050405020304" pitchFamily="18" charset="0"/>
              </a:rPr>
              <a:t>1. Giới thiệu đàn nhị</a:t>
            </a:r>
            <a:endParaRPr kumimoji="0" lang="en-US" sz="3600" b="1" i="0" u="none" strike="noStrike" kern="1200" cap="none" spc="0" normalizeH="0" baseline="0" noProof="0">
              <a:ln w="0"/>
              <a:effectLst>
                <a:outerShdw blurRad="38100" dist="19050" dir="2700000" algn="tl" rotWithShape="0">
                  <a:prstClr val="black">
                    <a:alpha val="40000"/>
                  </a:prstClr>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Calibri"/>
              <a:ea typeface="+mn-ea"/>
              <a:cs typeface="+mn-cs"/>
            </a:endParaRPr>
          </a:p>
        </p:txBody>
      </p:sp>
    </p:spTree>
    <p:extLst>
      <p:ext uri="{BB962C8B-B14F-4D97-AF65-F5344CB8AC3E}">
        <p14:creationId xmlns:p14="http://schemas.microsoft.com/office/powerpoint/2010/main" val="2138345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AA75C-4805-4C2B-BC35-3CF7B73FDE2D}"/>
              </a:ext>
            </a:extLst>
          </p:cNvPr>
          <p:cNvPicPr>
            <a:picLocks noChangeAspect="1"/>
          </p:cNvPicPr>
          <p:nvPr/>
        </p:nvPicPr>
        <p:blipFill>
          <a:blip r:embed="rId2"/>
          <a:stretch>
            <a:fillRect/>
          </a:stretch>
        </p:blipFill>
        <p:spPr>
          <a:xfrm>
            <a:off x="1828800" y="4381500"/>
            <a:ext cx="14249400" cy="5518989"/>
          </a:xfrm>
          <a:prstGeom prst="rect">
            <a:avLst/>
          </a:prstGeom>
        </p:spPr>
      </p:pic>
      <p:sp>
        <p:nvSpPr>
          <p:cNvPr id="10" name="TextBox 9">
            <a:extLst>
              <a:ext uri="{FF2B5EF4-FFF2-40B4-BE49-F238E27FC236}">
                <a16:creationId xmlns:a16="http://schemas.microsoft.com/office/drawing/2014/main" id="{6729C676-A77B-4B20-9B2F-17043FB6D1CB}"/>
              </a:ext>
            </a:extLst>
          </p:cNvPr>
          <p:cNvSpPr txBox="1"/>
          <p:nvPr/>
        </p:nvSpPr>
        <p:spPr>
          <a:xfrm>
            <a:off x="2209800" y="723900"/>
            <a:ext cx="13039376" cy="2554545"/>
          </a:xfrm>
          <a:prstGeom prst="rect">
            <a:avLst/>
          </a:prstGeom>
          <a:noFill/>
        </p:spPr>
        <p:txBody>
          <a:bodyPr wrap="square">
            <a:spAutoFit/>
          </a:bodyPr>
          <a:lstStyle/>
          <a:p>
            <a:r>
              <a:rPr lang="vi-VN" sz="4000">
                <a:latin typeface="+mj-lt"/>
              </a:rPr>
              <a:t>Tiếng đàn nhị réo dắt, mượt mà thể hiện được nhiều tính chất âm nhạc khác nhau, từ những bản nhạc nhẹ nhàng, sâu lắng, đến sôi nổi, vui tươi… Đàn nhị có thể đệm cho hát độc tấu hòa tấu với các nhạc cụ khác. </a:t>
            </a:r>
          </a:p>
        </p:txBody>
      </p:sp>
    </p:spTree>
    <p:extLst>
      <p:ext uri="{BB962C8B-B14F-4D97-AF65-F5344CB8AC3E}">
        <p14:creationId xmlns:p14="http://schemas.microsoft.com/office/powerpoint/2010/main" val="1688131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53347-1C14-45D1-A11C-68A0290F97F2}"/>
              </a:ext>
            </a:extLst>
          </p:cNvPr>
          <p:cNvPicPr>
            <a:picLocks noChangeAspect="1"/>
          </p:cNvPicPr>
          <p:nvPr/>
        </p:nvPicPr>
        <p:blipFill>
          <a:blip r:embed="rId2"/>
          <a:stretch>
            <a:fillRect/>
          </a:stretch>
        </p:blipFill>
        <p:spPr>
          <a:xfrm>
            <a:off x="3249788" y="1028700"/>
            <a:ext cx="13307383" cy="7690050"/>
          </a:xfrm>
          <a:prstGeom prst="rect">
            <a:avLst/>
          </a:prstGeom>
        </p:spPr>
      </p:pic>
    </p:spTree>
    <p:extLst>
      <p:ext uri="{BB962C8B-B14F-4D97-AF65-F5344CB8AC3E}">
        <p14:creationId xmlns:p14="http://schemas.microsoft.com/office/powerpoint/2010/main" val="3062488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2568AB-99A7-4609-8EC4-CD1886EA712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104900"/>
            <a:ext cx="14325600" cy="8077200"/>
          </a:xfrm>
          <a:prstGeom prst="rect">
            <a:avLst/>
          </a:prstGeom>
          <a:noFill/>
          <a:ln>
            <a:noFill/>
          </a:ln>
        </p:spPr>
      </p:pic>
    </p:spTree>
    <p:extLst>
      <p:ext uri="{BB962C8B-B14F-4D97-AF65-F5344CB8AC3E}">
        <p14:creationId xmlns:p14="http://schemas.microsoft.com/office/powerpoint/2010/main" val="93678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D2819E-8ED5-434C-ABB8-64A39D46FA12}"/>
              </a:ext>
            </a:extLst>
          </p:cNvPr>
          <p:cNvSpPr/>
          <p:nvPr/>
        </p:nvSpPr>
        <p:spPr>
          <a:xfrm>
            <a:off x="5181600" y="2787826"/>
            <a:ext cx="562205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Nội dung 1: Ôn tập nhạc cụ</a:t>
            </a:r>
            <a:endParaRPr kumimoji="0" lang="en-US" sz="36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Calibri"/>
              <a:ea typeface="+mn-ea"/>
              <a:cs typeface="+mn-cs"/>
            </a:endParaRPr>
          </a:p>
        </p:txBody>
      </p:sp>
    </p:spTree>
    <p:extLst>
      <p:ext uri="{BB962C8B-B14F-4D97-AF65-F5344CB8AC3E}">
        <p14:creationId xmlns:p14="http://schemas.microsoft.com/office/powerpoint/2010/main" val="2644271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264DC5-D949-44AD-8C8A-871090EA993C}"/>
              </a:ext>
            </a:extLst>
          </p:cNvPr>
          <p:cNvPicPr>
            <a:picLocks noChangeAspect="1"/>
          </p:cNvPicPr>
          <p:nvPr/>
        </p:nvPicPr>
        <p:blipFill>
          <a:blip r:embed="rId2"/>
          <a:stretch>
            <a:fillRect/>
          </a:stretch>
        </p:blipFill>
        <p:spPr>
          <a:xfrm>
            <a:off x="838200" y="1795324"/>
            <a:ext cx="15163800" cy="4376876"/>
          </a:xfrm>
          <a:prstGeom prst="rect">
            <a:avLst/>
          </a:prstGeom>
        </p:spPr>
      </p:pic>
    </p:spTree>
    <p:extLst>
      <p:ext uri="{BB962C8B-B14F-4D97-AF65-F5344CB8AC3E}">
        <p14:creationId xmlns:p14="http://schemas.microsoft.com/office/powerpoint/2010/main" val="35600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97A7B0-9284-41B3-BE80-A0EA21250278}"/>
              </a:ext>
            </a:extLst>
          </p:cNvPr>
          <p:cNvPicPr>
            <a:picLocks noChangeAspect="1"/>
          </p:cNvPicPr>
          <p:nvPr/>
        </p:nvPicPr>
        <p:blipFill>
          <a:blip r:embed="rId2"/>
          <a:stretch>
            <a:fillRect/>
          </a:stretch>
        </p:blipFill>
        <p:spPr>
          <a:xfrm>
            <a:off x="990600" y="1665095"/>
            <a:ext cx="15240000" cy="5257800"/>
          </a:xfrm>
          <a:prstGeom prst="rect">
            <a:avLst/>
          </a:prstGeom>
        </p:spPr>
      </p:pic>
      <p:sp>
        <p:nvSpPr>
          <p:cNvPr id="12" name="TextBox 11">
            <a:extLst>
              <a:ext uri="{FF2B5EF4-FFF2-40B4-BE49-F238E27FC236}">
                <a16:creationId xmlns:a16="http://schemas.microsoft.com/office/drawing/2014/main" id="{FC1C8619-3BD3-4E84-9D7B-2B03522209D2}"/>
              </a:ext>
            </a:extLst>
          </p:cNvPr>
          <p:cNvSpPr txBox="1"/>
          <p:nvPr/>
        </p:nvSpPr>
        <p:spPr>
          <a:xfrm>
            <a:off x="2743200" y="3816941"/>
            <a:ext cx="151638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Non        nước      </a:t>
            </a: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mình     đẹp    tựa    bài         thơ.</a:t>
            </a: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Câu        hát           </a:t>
            </a: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vọng      từ    ngàn   năm      </a:t>
            </a:r>
            <a:r>
              <a:rPr kumimoji="0" lang="en-US"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xưa…</a:t>
            </a:r>
          </a:p>
        </p:txBody>
      </p:sp>
      <p:sp>
        <p:nvSpPr>
          <p:cNvPr id="14" name="TextBox 13">
            <a:extLst>
              <a:ext uri="{FF2B5EF4-FFF2-40B4-BE49-F238E27FC236}">
                <a16:creationId xmlns:a16="http://schemas.microsoft.com/office/drawing/2014/main" id="{CA92FA18-4DCC-4D8C-BF20-378658B96B13}"/>
              </a:ext>
            </a:extLst>
          </p:cNvPr>
          <p:cNvSpPr txBox="1"/>
          <p:nvPr/>
        </p:nvSpPr>
        <p:spPr>
          <a:xfrm>
            <a:off x="3390592" y="6670356"/>
            <a:ext cx="1680240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Tang            tang         tình  tình     tình     tinh                 tang.</a:t>
            </a:r>
          </a:p>
        </p:txBody>
      </p:sp>
      <p:sp>
        <p:nvSpPr>
          <p:cNvPr id="16" name="Rectangle 15">
            <a:extLst>
              <a:ext uri="{FF2B5EF4-FFF2-40B4-BE49-F238E27FC236}">
                <a16:creationId xmlns:a16="http://schemas.microsoft.com/office/drawing/2014/main" id="{CC3BE6F3-8E67-418B-B1D5-EF893FE22B5E}"/>
              </a:ext>
            </a:extLst>
          </p:cNvPr>
          <p:cNvSpPr/>
          <p:nvPr/>
        </p:nvSpPr>
        <p:spPr>
          <a:xfrm>
            <a:off x="3556000" y="541407"/>
            <a:ext cx="642807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mj-lt"/>
                <a:ea typeface="+mn-ea"/>
                <a:cs typeface="+mn-cs"/>
              </a:rPr>
              <a:t>Ứng dụng vào bài hát</a:t>
            </a:r>
            <a:endParaRPr kumimoji="0" lang="en-US"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mj-lt"/>
              <a:ea typeface="+mn-ea"/>
              <a:cs typeface="+mn-cs"/>
            </a:endParaRPr>
          </a:p>
        </p:txBody>
      </p:sp>
    </p:spTree>
    <p:extLst>
      <p:ext uri="{BB962C8B-B14F-4D97-AF65-F5344CB8AC3E}">
        <p14:creationId xmlns:p14="http://schemas.microsoft.com/office/powerpoint/2010/main" val="30838878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D178EE-B280-4A82-A35C-BADCFF9D95B1}"/>
              </a:ext>
            </a:extLst>
          </p:cNvPr>
          <p:cNvPicPr>
            <a:picLocks noChangeAspect="1"/>
          </p:cNvPicPr>
          <p:nvPr/>
        </p:nvPicPr>
        <p:blipFill>
          <a:blip r:embed="rId4"/>
          <a:stretch>
            <a:fillRect/>
          </a:stretch>
        </p:blipFill>
        <p:spPr>
          <a:xfrm>
            <a:off x="590021" y="810561"/>
            <a:ext cx="17010030" cy="8687183"/>
          </a:xfrm>
          <a:prstGeom prst="rect">
            <a:avLst/>
          </a:prstGeom>
        </p:spPr>
      </p:pic>
      <p:sp>
        <p:nvSpPr>
          <p:cNvPr id="13" name="TextBox 12">
            <a:extLst>
              <a:ext uri="{FF2B5EF4-FFF2-40B4-BE49-F238E27FC236}">
                <a16:creationId xmlns:a16="http://schemas.microsoft.com/office/drawing/2014/main" id="{BF9C5338-6459-49F5-A441-7A2869A03678}"/>
              </a:ext>
            </a:extLst>
          </p:cNvPr>
          <p:cNvSpPr txBox="1"/>
          <p:nvPr/>
        </p:nvSpPr>
        <p:spPr>
          <a:xfrm>
            <a:off x="3200400" y="1762955"/>
            <a:ext cx="16611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Non       nước      mình   đẹp   tựa    bài       thơ.               Câu           hát      vọng   từ   ngàn   năm</a:t>
            </a:r>
          </a:p>
        </p:txBody>
      </p:sp>
      <p:sp>
        <p:nvSpPr>
          <p:cNvPr id="17" name="TextBox 16">
            <a:extLst>
              <a:ext uri="{FF2B5EF4-FFF2-40B4-BE49-F238E27FC236}">
                <a16:creationId xmlns:a16="http://schemas.microsoft.com/office/drawing/2014/main" id="{D7F2B945-73AE-4618-BFE4-B36ABE60873F}"/>
              </a:ext>
            </a:extLst>
          </p:cNvPr>
          <p:cNvSpPr txBox="1"/>
          <p:nvPr/>
        </p:nvSpPr>
        <p:spPr>
          <a:xfrm>
            <a:off x="1284566" y="4278659"/>
            <a:ext cx="16611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đỏ.                                 Gió             đưa                      hương     lúa            vàng.                          Tang</a:t>
            </a:r>
          </a:p>
        </p:txBody>
      </p:sp>
      <p:sp>
        <p:nvSpPr>
          <p:cNvPr id="18" name="TextBox 17">
            <a:extLst>
              <a:ext uri="{FF2B5EF4-FFF2-40B4-BE49-F238E27FC236}">
                <a16:creationId xmlns:a16="http://schemas.microsoft.com/office/drawing/2014/main" id="{961A822B-E0A4-441A-B1F1-B9B383ADC0AF}"/>
              </a:ext>
            </a:extLst>
          </p:cNvPr>
          <p:cNvSpPr txBox="1"/>
          <p:nvPr/>
        </p:nvSpPr>
        <p:spPr>
          <a:xfrm>
            <a:off x="1524000" y="3045018"/>
            <a:ext cx="180086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xưa.                 Gió       lên,          trăng         sáng       trời           mây.              Miền    quê       em       nắng</a:t>
            </a:r>
          </a:p>
        </p:txBody>
      </p:sp>
      <p:sp>
        <p:nvSpPr>
          <p:cNvPr id="21" name="TextBox 20">
            <a:extLst>
              <a:ext uri="{FF2B5EF4-FFF2-40B4-BE49-F238E27FC236}">
                <a16:creationId xmlns:a16="http://schemas.microsoft.com/office/drawing/2014/main" id="{B43BAB3E-9AB8-4571-9BF1-A8D64EEF9F14}"/>
              </a:ext>
            </a:extLst>
          </p:cNvPr>
          <p:cNvSpPr txBox="1"/>
          <p:nvPr/>
        </p:nvSpPr>
        <p:spPr>
          <a:xfrm>
            <a:off x="1745326" y="5528673"/>
            <a:ext cx="1680240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tình     tang       tinh       tính          tang.                  Tang            tang        tình         tình       tình       tinh</a:t>
            </a:r>
          </a:p>
        </p:txBody>
      </p:sp>
      <p:sp>
        <p:nvSpPr>
          <p:cNvPr id="22" name="TextBox 21">
            <a:extLst>
              <a:ext uri="{FF2B5EF4-FFF2-40B4-BE49-F238E27FC236}">
                <a16:creationId xmlns:a16="http://schemas.microsoft.com/office/drawing/2014/main" id="{9BD79D9A-5245-4B1D-A004-E6DD65121E14}"/>
              </a:ext>
            </a:extLst>
          </p:cNvPr>
          <p:cNvSpPr txBox="1"/>
          <p:nvPr/>
        </p:nvSpPr>
        <p:spPr>
          <a:xfrm>
            <a:off x="974306" y="6742604"/>
            <a:ext cx="16611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tang.                                         Tang                             tang              tình           tình          tình        tinh</a:t>
            </a:r>
          </a:p>
        </p:txBody>
      </p:sp>
      <p:sp>
        <p:nvSpPr>
          <p:cNvPr id="23" name="TextBox 22">
            <a:extLst>
              <a:ext uri="{FF2B5EF4-FFF2-40B4-BE49-F238E27FC236}">
                <a16:creationId xmlns:a16="http://schemas.microsoft.com/office/drawing/2014/main" id="{463AB136-2180-4C1A-ACA5-E2FA57DBE22D}"/>
              </a:ext>
            </a:extLst>
          </p:cNvPr>
          <p:cNvSpPr txBox="1"/>
          <p:nvPr/>
        </p:nvSpPr>
        <p:spPr>
          <a:xfrm>
            <a:off x="1778727" y="8044675"/>
            <a:ext cx="1561672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tang.               Nắng     lên         ai               gánh        lúa            về.               Lúa          thơm  mùi        nếp</a:t>
            </a:r>
          </a:p>
        </p:txBody>
      </p:sp>
      <p:sp>
        <p:nvSpPr>
          <p:cNvPr id="24" name="TextBox 23">
            <a:extLst>
              <a:ext uri="{FF2B5EF4-FFF2-40B4-BE49-F238E27FC236}">
                <a16:creationId xmlns:a16="http://schemas.microsoft.com/office/drawing/2014/main" id="{1082E354-BE74-40CC-AF7A-9A756F32CAA9}"/>
              </a:ext>
            </a:extLst>
          </p:cNvPr>
          <p:cNvSpPr txBox="1"/>
          <p:nvPr/>
        </p:nvSpPr>
        <p:spPr>
          <a:xfrm>
            <a:off x="1462293" y="9245522"/>
            <a:ext cx="16611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mới.          Mai    ngày   lúa     lại       trổ         bông.      Tang    tình     tang     tính         tính        tang.</a:t>
            </a:r>
          </a:p>
        </p:txBody>
      </p:sp>
      <p:sp>
        <p:nvSpPr>
          <p:cNvPr id="25" name="Rectangle 24">
            <a:extLst>
              <a:ext uri="{FF2B5EF4-FFF2-40B4-BE49-F238E27FC236}">
                <a16:creationId xmlns:a16="http://schemas.microsoft.com/office/drawing/2014/main" id="{EAAB6E82-0E0A-4A57-BBE4-7C4680F14F1B}"/>
              </a:ext>
            </a:extLst>
          </p:cNvPr>
          <p:cNvSpPr/>
          <p:nvPr/>
        </p:nvSpPr>
        <p:spPr>
          <a:xfrm>
            <a:off x="7076330" y="231820"/>
            <a:ext cx="269176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Lí đất giồng</a:t>
            </a:r>
            <a:endPar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6" name="Rectangle 25">
            <a:extLst>
              <a:ext uri="{FF2B5EF4-FFF2-40B4-BE49-F238E27FC236}">
                <a16:creationId xmlns:a16="http://schemas.microsoft.com/office/drawing/2014/main" id="{E62CB434-B2E5-452B-A00A-037DFA5FBE46}"/>
              </a:ext>
            </a:extLst>
          </p:cNvPr>
          <p:cNvSpPr/>
          <p:nvPr/>
        </p:nvSpPr>
        <p:spPr>
          <a:xfrm>
            <a:off x="10757706" y="272011"/>
            <a:ext cx="4116251"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Dân ca Nam Bộ</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Đặt lời: Đỗ Minh</a:t>
            </a:r>
            <a:endParaRPr kumimoji="0" lang="en-US" sz="2400" b="0" i="1"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7" name="Rectangle 26">
            <a:extLst>
              <a:ext uri="{FF2B5EF4-FFF2-40B4-BE49-F238E27FC236}">
                <a16:creationId xmlns:a16="http://schemas.microsoft.com/office/drawing/2014/main" id="{167949E9-F4FF-43BB-8DDB-F6D3CB225C26}"/>
              </a:ext>
            </a:extLst>
          </p:cNvPr>
          <p:cNvSpPr/>
          <p:nvPr/>
        </p:nvSpPr>
        <p:spPr>
          <a:xfrm>
            <a:off x="1411897" y="795252"/>
            <a:ext cx="411625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Vừa phải</a:t>
            </a:r>
            <a:endParaRPr kumimoji="0" lang="en-US" sz="2400" b="0" i="1"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pic>
        <p:nvPicPr>
          <p:cNvPr id="3" name="LÝ ĐẤT GIỒNG KARAOKE II ÂM NHẠC LỚP 5 II KẾT NỐI TRI THỨC (1)">
            <a:hlinkClick r:id="" action="ppaction://media"/>
            <a:extLst>
              <a:ext uri="{FF2B5EF4-FFF2-40B4-BE49-F238E27FC236}">
                <a16:creationId xmlns:a16="http://schemas.microsoft.com/office/drawing/2014/main" id="{01C3CD55-5488-4F5E-B037-16A682CBE6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8786" y="1470894"/>
            <a:ext cx="1005605" cy="1005605"/>
          </a:xfrm>
          <a:prstGeom prst="rect">
            <a:avLst/>
          </a:prstGeom>
        </p:spPr>
      </p:pic>
    </p:spTree>
    <p:extLst>
      <p:ext uri="{BB962C8B-B14F-4D97-AF65-F5344CB8AC3E}">
        <p14:creationId xmlns:p14="http://schemas.microsoft.com/office/powerpoint/2010/main" val="2848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2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136C2-E281-4846-94C1-F49067D08C8D}"/>
              </a:ext>
            </a:extLst>
          </p:cNvPr>
          <p:cNvPicPr>
            <a:picLocks noChangeAspect="1"/>
          </p:cNvPicPr>
          <p:nvPr/>
        </p:nvPicPr>
        <p:blipFill>
          <a:blip r:embed="rId4"/>
          <a:stretch>
            <a:fillRect/>
          </a:stretch>
        </p:blipFill>
        <p:spPr>
          <a:xfrm>
            <a:off x="8117514" y="1638300"/>
            <a:ext cx="5842002" cy="3505200"/>
          </a:xfrm>
          <a:prstGeom prst="rect">
            <a:avLst/>
          </a:prstGeom>
        </p:spPr>
      </p:pic>
      <p:sp>
        <p:nvSpPr>
          <p:cNvPr id="11" name="Rectangle 10">
            <a:extLst>
              <a:ext uri="{FF2B5EF4-FFF2-40B4-BE49-F238E27FC236}">
                <a16:creationId xmlns:a16="http://schemas.microsoft.com/office/drawing/2014/main" id="{5AC45CA1-9C00-4FC2-A418-97B4417C345F}"/>
              </a:ext>
            </a:extLst>
          </p:cNvPr>
          <p:cNvSpPr/>
          <p:nvPr/>
        </p:nvSpPr>
        <p:spPr>
          <a:xfrm>
            <a:off x="1676400" y="812801"/>
            <a:ext cx="642807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mj-lt"/>
                <a:ea typeface="+mn-ea"/>
                <a:cs typeface="+mn-cs"/>
              </a:rPr>
              <a:t>2. Nhạc cụ thể hiện giai điệu</a:t>
            </a:r>
            <a:endParaRPr kumimoji="0" lang="en-US"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mj-lt"/>
              <a:ea typeface="+mn-ea"/>
              <a:cs typeface="+mn-cs"/>
            </a:endParaRPr>
          </a:p>
        </p:txBody>
      </p:sp>
      <p:sp>
        <p:nvSpPr>
          <p:cNvPr id="12" name="Rectangle 11">
            <a:extLst>
              <a:ext uri="{FF2B5EF4-FFF2-40B4-BE49-F238E27FC236}">
                <a16:creationId xmlns:a16="http://schemas.microsoft.com/office/drawing/2014/main" id="{B1C5643C-BAB7-4BEA-8D2F-BDB75077D629}"/>
              </a:ext>
            </a:extLst>
          </p:cNvPr>
          <p:cNvSpPr/>
          <p:nvPr/>
        </p:nvSpPr>
        <p:spPr>
          <a:xfrm>
            <a:off x="1676399" y="1559868"/>
            <a:ext cx="6428071"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rPr>
              <a:t>a) Ri-coóc-đơ</a:t>
            </a:r>
            <a:endParaRPr kumimoji="0" lang="en-US"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endParaRPr>
          </a:p>
        </p:txBody>
      </p:sp>
      <p:sp>
        <p:nvSpPr>
          <p:cNvPr id="13" name="Rectangle 12">
            <a:extLst>
              <a:ext uri="{FF2B5EF4-FFF2-40B4-BE49-F238E27FC236}">
                <a16:creationId xmlns:a16="http://schemas.microsoft.com/office/drawing/2014/main" id="{C8296777-B5DA-4394-8611-2608657ECBB5}"/>
              </a:ext>
            </a:extLst>
          </p:cNvPr>
          <p:cNvSpPr/>
          <p:nvPr/>
        </p:nvSpPr>
        <p:spPr>
          <a:xfrm>
            <a:off x="4989922" y="2593825"/>
            <a:ext cx="6428071"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rPr>
              <a:t>Vị trí nốt Son</a:t>
            </a:r>
            <a:endParaRPr kumimoji="0" lang="en-US"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endParaRPr>
          </a:p>
        </p:txBody>
      </p:sp>
      <p:sp>
        <p:nvSpPr>
          <p:cNvPr id="14" name="Rectangle 13">
            <a:extLst>
              <a:ext uri="{FF2B5EF4-FFF2-40B4-BE49-F238E27FC236}">
                <a16:creationId xmlns:a16="http://schemas.microsoft.com/office/drawing/2014/main" id="{DEC4C048-9659-4816-878A-647B022BCD91}"/>
              </a:ext>
            </a:extLst>
          </p:cNvPr>
          <p:cNvSpPr/>
          <p:nvPr/>
        </p:nvSpPr>
        <p:spPr>
          <a:xfrm>
            <a:off x="2307159" y="7031530"/>
            <a:ext cx="6428071"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rPr>
              <a:t>Thực hành thổi nốt Son</a:t>
            </a:r>
            <a:endParaRPr kumimoji="0" lang="en-US" sz="3200" i="0" u="none" strike="noStrike" kern="1200" cap="none" spc="0" normalizeH="0" baseline="0" noProof="0">
              <a:ln w="0"/>
              <a:solidFill>
                <a:srgbClr val="7030A0"/>
              </a:solidFill>
              <a:effectLst>
                <a:outerShdw blurRad="38100" dist="19050" dir="2700000" algn="tl" rotWithShape="0">
                  <a:prstClr val="black">
                    <a:alpha val="40000"/>
                  </a:prstClr>
                </a:outerShdw>
              </a:effectLst>
              <a:uLnTx/>
              <a:uFillTx/>
              <a:latin typeface="+mj-lt"/>
              <a:ea typeface="+mn-ea"/>
              <a:cs typeface="+mn-cs"/>
            </a:endParaRPr>
          </a:p>
        </p:txBody>
      </p:sp>
      <p:pic>
        <p:nvPicPr>
          <p:cNvPr id="5" name="Picture 4">
            <a:extLst>
              <a:ext uri="{FF2B5EF4-FFF2-40B4-BE49-F238E27FC236}">
                <a16:creationId xmlns:a16="http://schemas.microsoft.com/office/drawing/2014/main" id="{1A4C73F1-6655-46AD-9393-FDEB18D5D8DD}"/>
              </a:ext>
            </a:extLst>
          </p:cNvPr>
          <p:cNvPicPr>
            <a:picLocks noChangeAspect="1"/>
          </p:cNvPicPr>
          <p:nvPr/>
        </p:nvPicPr>
        <p:blipFill>
          <a:blip r:embed="rId5"/>
          <a:stretch>
            <a:fillRect/>
          </a:stretch>
        </p:blipFill>
        <p:spPr>
          <a:xfrm>
            <a:off x="6994500" y="5422106"/>
            <a:ext cx="4487235" cy="3759994"/>
          </a:xfrm>
          <a:prstGeom prst="rect">
            <a:avLst/>
          </a:prstGeom>
        </p:spPr>
      </p:pic>
      <p:pic>
        <p:nvPicPr>
          <p:cNvPr id="15" name="son">
            <a:hlinkClick r:id="" action="ppaction://media"/>
            <a:extLst>
              <a:ext uri="{FF2B5EF4-FFF2-40B4-BE49-F238E27FC236}">
                <a16:creationId xmlns:a16="http://schemas.microsoft.com/office/drawing/2014/main" id="{77104085-8704-4D93-95B0-58F043CC5E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799" y="7869998"/>
            <a:ext cx="857133" cy="857133"/>
          </a:xfrm>
          <a:prstGeom prst="rect">
            <a:avLst/>
          </a:prstGeom>
        </p:spPr>
      </p:pic>
    </p:spTree>
    <p:extLst>
      <p:ext uri="{BB962C8B-B14F-4D97-AF65-F5344CB8AC3E}">
        <p14:creationId xmlns:p14="http://schemas.microsoft.com/office/powerpoint/2010/main" val="226546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31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FB2B86-7DB2-4686-8FB8-708478B76089}"/>
              </a:ext>
            </a:extLst>
          </p:cNvPr>
          <p:cNvPicPr>
            <a:picLocks noChangeAspect="1"/>
          </p:cNvPicPr>
          <p:nvPr/>
        </p:nvPicPr>
        <p:blipFill>
          <a:blip r:embed="rId2"/>
          <a:stretch>
            <a:fillRect/>
          </a:stretch>
        </p:blipFill>
        <p:spPr>
          <a:xfrm>
            <a:off x="12649200" y="5961856"/>
            <a:ext cx="4487235" cy="3759994"/>
          </a:xfrm>
          <a:prstGeom prst="rect">
            <a:avLst/>
          </a:prstGeom>
        </p:spPr>
      </p:pic>
      <p:sp>
        <p:nvSpPr>
          <p:cNvPr id="11" name="Rectangle 10">
            <a:extLst>
              <a:ext uri="{FF2B5EF4-FFF2-40B4-BE49-F238E27FC236}">
                <a16:creationId xmlns:a16="http://schemas.microsoft.com/office/drawing/2014/main" id="{2F21E18A-F74E-4B8B-92EA-D95814872742}"/>
              </a:ext>
            </a:extLst>
          </p:cNvPr>
          <p:cNvSpPr/>
          <p:nvPr/>
        </p:nvSpPr>
        <p:spPr>
          <a:xfrm>
            <a:off x="1676400" y="812801"/>
            <a:ext cx="642807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mj-lt"/>
                <a:ea typeface="+mn-ea"/>
                <a:cs typeface="+mn-cs"/>
              </a:rPr>
              <a:t>Thổi mẫu âm</a:t>
            </a:r>
            <a:endParaRPr kumimoji="0" lang="en-US"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mj-lt"/>
              <a:ea typeface="+mn-ea"/>
              <a:cs typeface="+mn-cs"/>
            </a:endParaRPr>
          </a:p>
        </p:txBody>
      </p:sp>
      <p:pic>
        <p:nvPicPr>
          <p:cNvPr id="3" name="Picture 2">
            <a:extLst>
              <a:ext uri="{FF2B5EF4-FFF2-40B4-BE49-F238E27FC236}">
                <a16:creationId xmlns:a16="http://schemas.microsoft.com/office/drawing/2014/main" id="{1F1EC2DA-C7F8-43D1-9AFA-44B809F921F7}"/>
              </a:ext>
            </a:extLst>
          </p:cNvPr>
          <p:cNvPicPr>
            <a:picLocks noChangeAspect="1"/>
          </p:cNvPicPr>
          <p:nvPr/>
        </p:nvPicPr>
        <p:blipFill>
          <a:blip r:embed="rId3"/>
          <a:stretch>
            <a:fillRect/>
          </a:stretch>
        </p:blipFill>
        <p:spPr>
          <a:xfrm>
            <a:off x="2261166" y="2733981"/>
            <a:ext cx="13290266" cy="1812788"/>
          </a:xfrm>
          <a:prstGeom prst="rect">
            <a:avLst/>
          </a:prstGeom>
        </p:spPr>
      </p:pic>
    </p:spTree>
    <p:extLst>
      <p:ext uri="{BB962C8B-B14F-4D97-AF65-F5344CB8AC3E}">
        <p14:creationId xmlns:p14="http://schemas.microsoft.com/office/powerpoint/2010/main" val="47815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50EFB-12E6-48D0-AB17-FC545345EF15}"/>
              </a:ext>
            </a:extLst>
          </p:cNvPr>
          <p:cNvPicPr>
            <a:picLocks noChangeAspect="1"/>
          </p:cNvPicPr>
          <p:nvPr/>
        </p:nvPicPr>
        <p:blipFill>
          <a:blip r:embed="rId4"/>
          <a:stretch>
            <a:fillRect/>
          </a:stretch>
        </p:blipFill>
        <p:spPr>
          <a:xfrm>
            <a:off x="685800" y="2954918"/>
            <a:ext cx="15468600" cy="2213112"/>
          </a:xfrm>
          <a:prstGeom prst="rect">
            <a:avLst/>
          </a:prstGeom>
        </p:spPr>
      </p:pic>
      <p:pic>
        <p:nvPicPr>
          <p:cNvPr id="12" name="Picture 11">
            <a:extLst>
              <a:ext uri="{FF2B5EF4-FFF2-40B4-BE49-F238E27FC236}">
                <a16:creationId xmlns:a16="http://schemas.microsoft.com/office/drawing/2014/main" id="{62FB2B86-7DB2-4686-8FB8-708478B76089}"/>
              </a:ext>
            </a:extLst>
          </p:cNvPr>
          <p:cNvPicPr>
            <a:picLocks noChangeAspect="1"/>
          </p:cNvPicPr>
          <p:nvPr/>
        </p:nvPicPr>
        <p:blipFill>
          <a:blip r:embed="rId5"/>
          <a:stretch>
            <a:fillRect/>
          </a:stretch>
        </p:blipFill>
        <p:spPr>
          <a:xfrm>
            <a:off x="12649200" y="5961856"/>
            <a:ext cx="4487235" cy="3759994"/>
          </a:xfrm>
          <a:prstGeom prst="rect">
            <a:avLst/>
          </a:prstGeom>
        </p:spPr>
      </p:pic>
      <p:sp>
        <p:nvSpPr>
          <p:cNvPr id="11" name="Rectangle 10">
            <a:extLst>
              <a:ext uri="{FF2B5EF4-FFF2-40B4-BE49-F238E27FC236}">
                <a16:creationId xmlns:a16="http://schemas.microsoft.com/office/drawing/2014/main" id="{2F21E18A-F74E-4B8B-92EA-D95814872742}"/>
              </a:ext>
            </a:extLst>
          </p:cNvPr>
          <p:cNvSpPr/>
          <p:nvPr/>
        </p:nvSpPr>
        <p:spPr>
          <a:xfrm>
            <a:off x="1676400" y="812801"/>
            <a:ext cx="642807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a:ln w="0"/>
                <a:solidFill>
                  <a:prstClr val="black"/>
                </a:solidFill>
                <a:effectLst>
                  <a:outerShdw blurRad="38100" dist="19050" dir="2700000" algn="tl" rotWithShape="0">
                    <a:prstClr val="black">
                      <a:alpha val="40000"/>
                    </a:prstClr>
                  </a:outerShdw>
                </a:effectLst>
                <a:latin typeface="Times New Roman" panose="02020603050405020304" pitchFamily="18" charset="0"/>
              </a:rPr>
              <a:t>Bài luyện tập</a:t>
            </a:r>
            <a:endParaRPr kumimoji="0" lang="en-US"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5F95959B-0674-4BB0-9FE2-DE5DEBC355E4}"/>
              </a:ext>
            </a:extLst>
          </p:cNvPr>
          <p:cNvSpPr/>
          <p:nvPr/>
        </p:nvSpPr>
        <p:spPr>
          <a:xfrm>
            <a:off x="4724400" y="1790700"/>
            <a:ext cx="642807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a:ln w="0"/>
                <a:solidFill>
                  <a:schemeClr val="accent2">
                    <a:lumMod val="75000"/>
                  </a:schemeClr>
                </a:solidFill>
                <a:effectLst>
                  <a:outerShdw blurRad="38100" dist="19050" dir="2700000" algn="tl" rotWithShape="0">
                    <a:prstClr val="black">
                      <a:alpha val="40000"/>
                    </a:prstClr>
                  </a:outerShdw>
                </a:effectLst>
                <a:latin typeface="Times New Roman" panose="02020603050405020304" pitchFamily="18" charset="0"/>
              </a:rPr>
              <a:t>Chú cừu nhỏ của bạn Ma-ry</a:t>
            </a:r>
            <a:endParaRPr kumimoji="0" lang="en-US" sz="4000" b="1" i="0" u="none" strike="noStrike" kern="1200" cap="none" spc="0" normalizeH="0" baseline="0" noProof="0">
              <a:ln w="0"/>
              <a:solidFill>
                <a:schemeClr val="accent2">
                  <a:lumMod val="75000"/>
                </a:schemeClr>
              </a:solidFill>
              <a:effectLst>
                <a:outerShdw blurRad="38100" dist="19050" dir="2700000" algn="tl" rotWithShape="0">
                  <a:prstClr val="black">
                    <a:alpha val="40000"/>
                  </a:prstClr>
                </a:outerShdw>
              </a:effectLst>
              <a:uLnTx/>
              <a:uFillTx/>
              <a:latin typeface="Calibri Light" panose="020F0302020204030204"/>
              <a:ea typeface="+mn-ea"/>
              <a:cs typeface="+mn-cs"/>
            </a:endParaRPr>
          </a:p>
        </p:txBody>
      </p:sp>
      <p:pic>
        <p:nvPicPr>
          <p:cNvPr id="14" name="ma ry">
            <a:hlinkClick r:id="" action="ppaction://media"/>
            <a:extLst>
              <a:ext uri="{FF2B5EF4-FFF2-40B4-BE49-F238E27FC236}">
                <a16:creationId xmlns:a16="http://schemas.microsoft.com/office/drawing/2014/main" id="{83831762-F5CF-4C0F-BA6F-E56F1D4885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8601" y="5672717"/>
            <a:ext cx="785662" cy="785662"/>
          </a:xfrm>
          <a:prstGeom prst="rect">
            <a:avLst/>
          </a:prstGeom>
        </p:spPr>
      </p:pic>
    </p:spTree>
    <p:extLst>
      <p:ext uri="{BB962C8B-B14F-4D97-AF65-F5344CB8AC3E}">
        <p14:creationId xmlns:p14="http://schemas.microsoft.com/office/powerpoint/2010/main" val="36919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7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自定义设计方案">
  <a:themeElements>
    <a:clrScheme name="自定义 541">
      <a:dk1>
        <a:sysClr val="windowText" lastClr="000000"/>
      </a:dk1>
      <a:lt1>
        <a:sysClr val="window" lastClr="FFFFFF"/>
      </a:lt1>
      <a:dk2>
        <a:srgbClr val="44546A"/>
      </a:dk2>
      <a:lt2>
        <a:srgbClr val="E7E6E6"/>
      </a:lt2>
      <a:accent1>
        <a:srgbClr val="FC5D04"/>
      </a:accent1>
      <a:accent2>
        <a:srgbClr val="92D050"/>
      </a:accent2>
      <a:accent3>
        <a:srgbClr val="FC5D04"/>
      </a:accent3>
      <a:accent4>
        <a:srgbClr val="92D050"/>
      </a:accent4>
      <a:accent5>
        <a:srgbClr val="FC5D04"/>
      </a:accent5>
      <a:accent6>
        <a:srgbClr val="92D050"/>
      </a:accent6>
      <a:hlink>
        <a:srgbClr val="FC5D04"/>
      </a:hlink>
      <a:folHlink>
        <a:srgbClr val="92D05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1759</TotalTime>
  <Words>393</Words>
  <Application>Microsoft Office PowerPoint</Application>
  <PresentationFormat>Custom</PresentationFormat>
  <Paragraphs>39</Paragraphs>
  <Slides>16</Slides>
  <Notes>3</Notes>
  <HiddenSlides>0</HiddenSlides>
  <MMClips>3</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Calibri</vt:lpstr>
      <vt:lpstr>Arial</vt:lpstr>
      <vt:lpstr>Times New Roman</vt:lpstr>
      <vt:lpstr>Calibri Light</vt:lpstr>
      <vt:lpstr>2_Office Theme</vt:lpstr>
      <vt:lpstr>7_Office Theme</vt:lpstr>
      <vt:lpstr>Office 主题​​</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Lời chúc nhân dịp</dc:title>
  <cp:lastModifiedBy>Lương Thành Trung</cp:lastModifiedBy>
  <cp:revision>81</cp:revision>
  <dcterms:created xsi:type="dcterms:W3CDTF">2006-08-16T00:00:00Z</dcterms:created>
  <dcterms:modified xsi:type="dcterms:W3CDTF">2025-10-24T14:17:35Z</dcterms:modified>
  <dc:identifier>DAFNYV3U0-c</dc:identifier>
</cp:coreProperties>
</file>