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2"/>
  </p:notesMasterIdLst>
  <p:sldIdLst>
    <p:sldId id="286" r:id="rId6"/>
    <p:sldId id="277" r:id="rId7"/>
    <p:sldId id="377" r:id="rId8"/>
    <p:sldId id="316" r:id="rId9"/>
    <p:sldId id="379" r:id="rId10"/>
    <p:sldId id="318" r:id="rId11"/>
    <p:sldId id="378" r:id="rId12"/>
    <p:sldId id="380" r:id="rId13"/>
    <p:sldId id="381" r:id="rId14"/>
    <p:sldId id="264" r:id="rId15"/>
    <p:sldId id="322" r:id="rId16"/>
    <p:sldId id="317" r:id="rId17"/>
    <p:sldId id="269" r:id="rId18"/>
    <p:sldId id="270" r:id="rId19"/>
    <p:sldId id="383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FA0C-2B79-416F-8A64-CF2510BA63E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59396-9713-4247-BBC0-6C9562A46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9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0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634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5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8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01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098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1656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474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005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19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6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94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618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16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597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591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52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3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5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04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3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69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6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0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86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3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02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84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58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1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808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3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3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9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7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24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0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9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8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78145C6-EEBE-4DD1-86BA-6B50159305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219" y="0"/>
            <a:ext cx="1396979" cy="13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02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4C60C2-62C8-D00C-F99F-2F63A4B63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xmlns="" id="{5C917403-59EE-CD4C-DA8D-06DB3951A997}"/>
              </a:ext>
            </a:extLst>
          </p:cNvPr>
          <p:cNvSpPr/>
          <p:nvPr userDrawn="1"/>
        </p:nvSpPr>
        <p:spPr>
          <a:xfrm>
            <a:off x="347870" y="327992"/>
            <a:ext cx="11579087" cy="6251712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1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458108" y="-2302959"/>
            <a:ext cx="12054105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7FBF42DF-FBFF-4B1A-8435-189884A301B4}"/>
              </a:ext>
            </a:extLst>
          </p:cNvPr>
          <p:cNvSpPr/>
          <p:nvPr/>
        </p:nvSpPr>
        <p:spPr>
          <a:xfrm>
            <a:off x="2550956" y="1736143"/>
            <a:ext cx="7634444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xmlns="" id="{7A79195A-47C4-4C66-A4F8-5A7631EDF94E}"/>
              </a:ext>
            </a:extLst>
          </p:cNvPr>
          <p:cNvSpPr txBox="1"/>
          <p:nvPr/>
        </p:nvSpPr>
        <p:spPr>
          <a:xfrm>
            <a:off x="3067112" y="2851059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9EF4B5-B468-A92C-0B03-41B1B3FD05E5}"/>
              </a:ext>
            </a:extLst>
          </p:cNvPr>
          <p:cNvSpPr txBox="1"/>
          <p:nvPr/>
        </p:nvSpPr>
        <p:spPr>
          <a:xfrm>
            <a:off x="2800350" y="3800475"/>
            <a:ext cx="535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Viết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chữ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hoa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E, Ê</a:t>
            </a:r>
          </a:p>
        </p:txBody>
      </p:sp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xmlns="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5F48E9-58F2-F5A1-6E61-56E49674BB10}"/>
              </a:ext>
            </a:extLst>
          </p:cNvPr>
          <p:cNvSpPr txBox="1"/>
          <p:nvPr/>
        </p:nvSpPr>
        <p:spPr>
          <a:xfrm>
            <a:off x="2237837" y="2000964"/>
            <a:ext cx="8127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ứng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dụng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xmlns="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A07AA9-C027-ECB9-B034-54A5C8D7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2A6AAF-8CBA-2CC6-A7D6-BB080374A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A6FE3C5-8368-0F74-2CAA-B1CF8EAFF3B7}"/>
              </a:ext>
            </a:extLst>
          </p:cNvPr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0" name="Text Box 1736">
              <a:extLst>
                <a:ext uri="{FF2B5EF4-FFF2-40B4-BE49-F238E27FC236}">
                  <a16:creationId xmlns:a16="http://schemas.microsoft.com/office/drawing/2014/main" xmlns="" id="{61CBA2C1-A4EF-9A85-6558-754DD3A06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Cloud Callout 11">
              <a:extLst>
                <a:ext uri="{FF2B5EF4-FFF2-40B4-BE49-F238E27FC236}">
                  <a16:creationId xmlns:a16="http://schemas.microsoft.com/office/drawing/2014/main" xmlns="" id="{E53A5F2C-9F00-8BD8-965C-EDDB05C8BD98}"/>
                </a:ext>
              </a:extLst>
            </p:cNvPr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0711C87-1CE8-559B-E985-51834ED50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3" name="Text Box 1736">
            <a:extLst>
              <a:ext uri="{FF2B5EF4-FFF2-40B4-BE49-F238E27FC236}">
                <a16:creationId xmlns:a16="http://schemas.microsoft.com/office/drawing/2014/main" xmlns="" id="{872ED68B-05D6-9C3C-5B3E-70553005E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xmlns="" id="{AAC46BA8-E432-3381-9DB4-4C1556CFA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xmlns="" id="{695E9923-92F5-2478-CFDD-CDF222E3A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4D9CB0A1-DEE3-4B53-67C1-22F1A3891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359357" y="540012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xmlns="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1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CEB50952-8171-4DD7-840B-79CE1805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832322" y="3461888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B9319E5-EAF5-45D4-B3FE-55CC0B4E6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2831555" y="3082958"/>
            <a:ext cx="7836445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DF45CAC-F5DE-4089-ACBD-8B80E392A47C}"/>
              </a:ext>
            </a:extLst>
          </p:cNvPr>
          <p:cNvSpPr/>
          <p:nvPr/>
        </p:nvSpPr>
        <p:spPr>
          <a:xfrm>
            <a:off x="3968205" y="3706918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yêu mái trường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517BC3-3251-44E9-8D0A-F6FD043B37BA}"/>
              </a:ext>
            </a:extLst>
          </p:cNvPr>
          <p:cNvSpPr/>
          <p:nvPr/>
        </p:nvSpPr>
        <p:spPr>
          <a:xfrm>
            <a:off x="3978145" y="4520083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 hàng cây mát</a:t>
            </a:r>
          </a:p>
        </p:txBody>
      </p:sp>
    </p:spTree>
    <p:extLst>
      <p:ext uri="{BB962C8B-B14F-4D97-AF65-F5344CB8AC3E}">
        <p14:creationId xmlns:p14="http://schemas.microsoft.com/office/powerpoint/2010/main" val="17059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90076A75-FB92-44C8-AA57-91D83C0B4824}"/>
              </a:ext>
            </a:extLst>
          </p:cNvPr>
          <p:cNvGraphicFramePr>
            <a:graphicFrameLocks noGrp="1"/>
          </p:cNvGraphicFramePr>
          <p:nvPr/>
        </p:nvGraphicFramePr>
        <p:xfrm>
          <a:off x="2786281" y="18382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1CCC70B-FCEB-43BD-A430-C8EF23BC4592}"/>
              </a:ext>
            </a:extLst>
          </p:cNvPr>
          <p:cNvGrpSpPr/>
          <p:nvPr/>
        </p:nvGrpSpPr>
        <p:grpSpPr>
          <a:xfrm>
            <a:off x="3468395" y="291559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sp>
        <p:nvSpPr>
          <p:cNvPr id="13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261293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489146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8" y="340973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E, C, y, g,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465529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s, 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175" b="5776"/>
          <a:stretch/>
        </p:blipFill>
        <p:spPr>
          <a:xfrm>
            <a:off x="-53975" y="-34636"/>
            <a:ext cx="11687175" cy="689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8D1AC5-A81F-8CBB-9527-77C9D717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5D4491-99F1-7210-554C-9A069BD1ACED}"/>
              </a:ext>
            </a:extLst>
          </p:cNvPr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B337EF-B829-F4BF-E3B4-5F2D30B48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2" name="矩形 31">
            <a:extLst>
              <a:ext uri="{FF2B5EF4-FFF2-40B4-BE49-F238E27FC236}">
                <a16:creationId xmlns:a16="http://schemas.microsoft.com/office/drawing/2014/main" xmlns="" id="{0D543D7A-BEB7-6510-5B6A-3BAC4DDB3E28}"/>
              </a:ext>
            </a:extLst>
          </p:cNvPr>
          <p:cNvSpPr/>
          <p:nvPr/>
        </p:nvSpPr>
        <p:spPr>
          <a:xfrm>
            <a:off x="399393" y="5330911"/>
            <a:ext cx="5990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CFEEBD-920A-C007-E291-FD25ABFC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7467711" y="337863"/>
            <a:ext cx="3079670" cy="4822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B2183B-9888-918B-8A53-E3C881C78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706854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693ABD5B-5358-B3C9-130F-2F77E821D749}"/>
              </a:ext>
            </a:extLst>
          </p:cNvPr>
          <p:cNvSpPr/>
          <p:nvPr/>
        </p:nvSpPr>
        <p:spPr>
          <a:xfrm>
            <a:off x="944491" y="141076"/>
            <a:ext cx="10984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xmlns="" id="{748059CE-B0AC-42AC-2CBE-5F9EF4EA35A6}"/>
              </a:ext>
            </a:extLst>
          </p:cNvPr>
          <p:cNvSpPr/>
          <p:nvPr/>
        </p:nvSpPr>
        <p:spPr>
          <a:xfrm>
            <a:off x="7399283" y="5457940"/>
            <a:ext cx="4330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Â).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DF6B9A4-2D80-16F4-DF25-C05548635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120789"/>
            <a:ext cx="729008" cy="882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2D972C-1C31-EB1B-2322-182857761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109771"/>
            <a:ext cx="729008" cy="88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06BA9AA-A2A8-4C15-6FE8-467BA0ACB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903075"/>
            <a:ext cx="729008" cy="882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278FA6-2BA1-62A4-3464-1641BAAB46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3802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1 L -0.10612 0.17176 L -0.09206 0.1912 L -0.07695 0.19953 L -0.04414 0.20046 L -0.0155 0.19213 L 0.0168 0.16713 L 0.047 0.12731 L 0.0668 0.08935 L 0.07513 0.05879 L 0.07513 0.0375 L 0.07252 0.01528 L 0.06159 0.00231 L 0.03919 0.00231 L 0.01523 0.02268 L -0.00925 0.05694 L -0.02852 0.10046 L -0.03945 0.14861 L -0.04154 0.18287 L -0.03945 0.22176 L -0.03164 0.24768 L -0.02279 0.26435 L -0.00873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2 0.50231 L 0.06784 0.47083 L 0.07877 0.43842 L 0.08242 0.40602 L 0.08086 0.37453 L 0.07357 0.34491 L 0.06055 0.32268 L 0.0444 0.31435 L 0.02565 0.31991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 L -0.10612 0.17176 L -0.09206 0.1912 L -0.07695 0.19953 L -0.04414 0.20046 L -0.0155 0.19213 L 0.0168 0.16713 L 0.047 0.12731 L 0.0668 0.08935 L 0.07513 0.05879 L 0.07513 0.0375 L 0.07253 0.01528 L 0.06159 0.00231 L 0.03919 0.00231 L 0.01523 0.02268 L -0.00925 0.05694 L -0.02852 0.10046 L -0.03945 0.14861 L -0.04154 0.18287 L -0.03945 0.22176 L -0.03164 0.24768 L -0.02279 0.26435 L -0.00872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3 0.50231 L 0.06784 0.47083 L 0.07878 0.43842 L 0.08242 0.40602 L 0.08086 0.37453 L 0.07357 0.3449 L 0.06055 0.32268 L 0.0444 0.31435 L 0.02565 0.3199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9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5 L 0.03737 -0.05555 L 0.03737 -0.05532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3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62" y="112410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6021402" y="276536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5602526" y="553527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5585039" y="451451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5634242" y="348157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5565710" y="245705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5544462" y="593985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5521370" y="491853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5525133" y="38896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5543461" y="286221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xmlns="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1B7D8ECC-D58D-B84B-2F4F-086D2E604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4560" y="1234239"/>
            <a:ext cx="5375262" cy="5423579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9FD072D0-AA39-1DAA-393A-7F5B4B19FF6D}"/>
              </a:ext>
            </a:extLst>
          </p:cNvPr>
          <p:cNvSpPr/>
          <p:nvPr/>
        </p:nvSpPr>
        <p:spPr>
          <a:xfrm>
            <a:off x="3501606" y="14476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42057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52" y="12053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5149436" y="27136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4749085" y="56165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4754688" y="46142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4785419" y="36044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4716887" y="26168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4691021" y="60211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4691019" y="50182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4694782" y="40125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4694638" y="30220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0B41DA8C-C3A1-ACC8-A7D1-B7B8A8FF1200}"/>
              </a:ext>
            </a:extLst>
          </p:cNvPr>
          <p:cNvSpPr/>
          <p:nvPr/>
        </p:nvSpPr>
        <p:spPr>
          <a:xfrm>
            <a:off x="3501606" y="14476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</a:t>
            </a:r>
          </a:p>
        </p:txBody>
      </p:sp>
      <p:pic>
        <p:nvPicPr>
          <p:cNvPr id="3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D1AECFF-9D38-5059-C976-4AA3F64B4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4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xmlns="" id="{954BFB14-B40B-A432-99CB-16A711F6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74" y="5571578"/>
            <a:ext cx="1060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042E94-B46F-E54A-D4D3-4F3C2C9DE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ECC664-E451-A62A-4B49-967FA803B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16399" y="710168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xmlns="" id="{30355832-EC35-395F-0AD2-945C512E9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xmlns="" id="{5C3A0F3E-EA4D-C134-4136-20B9727B0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9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  <a:extLst>
              <a:ext uri="{FF2B5EF4-FFF2-40B4-BE49-F238E27FC236}">
                <a16:creationId xmlns:a16="http://schemas.microsoft.com/office/drawing/2014/main" xmlns="" id="{1E13C7B2-1B64-6D09-334B-188A77E1B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3" name="chu EE">
            <a:hlinkClick r:id="" action="ppaction://media"/>
            <a:extLst>
              <a:ext uri="{FF2B5EF4-FFF2-40B4-BE49-F238E27FC236}">
                <a16:creationId xmlns:a16="http://schemas.microsoft.com/office/drawing/2014/main" xmlns="" id="{172D8646-704B-EBC2-A305-27726233F7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234</Words>
  <Application>Microsoft Office PowerPoint</Application>
  <PresentationFormat>Widescreen</PresentationFormat>
  <Paragraphs>31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HP001 4 hàng</vt:lpstr>
      <vt:lpstr>HP001 5 hàng</vt:lpstr>
      <vt:lpstr>LNTH-LuoLuoNotangYuanTi 1</vt:lpstr>
      <vt:lpstr>黑体</vt:lpstr>
      <vt:lpstr>Times New Roman</vt:lpstr>
      <vt:lpstr>UVN Banh Mi</vt:lpstr>
      <vt:lpstr>仓耳今楷05-6763 W05</vt:lpstr>
      <vt:lpstr>等线</vt:lpstr>
      <vt:lpstr>等线 Light</vt:lpstr>
      <vt:lpstr>Office 主题​​</vt:lpstr>
      <vt:lpstr>4_Office Theme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18</cp:revision>
  <dcterms:created xsi:type="dcterms:W3CDTF">2022-08-03T06:48:00Z</dcterms:created>
  <dcterms:modified xsi:type="dcterms:W3CDTF">2025-10-23T14:16:58Z</dcterms:modified>
</cp:coreProperties>
</file>