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82" r:id="rId2"/>
    <p:sldId id="289" r:id="rId3"/>
    <p:sldId id="295" r:id="rId4"/>
    <p:sldId id="288" r:id="rId5"/>
    <p:sldId id="29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35636-986A-4493-A506-2B1E23DB839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F2502-78F2-4C56-90B0-A7F4CB3E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0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31">
            <a:extLst>
              <a:ext uri="{FF2B5EF4-FFF2-40B4-BE49-F238E27FC236}">
                <a16:creationId xmlns:a16="http://schemas.microsoft.com/office/drawing/2014/main" id="{2F161E99-0333-EAA0-23EE-D2A74FBBD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2C12D7-FB80-C8CB-13C8-526E5F37362B}"/>
              </a:ext>
            </a:extLst>
          </p:cNvPr>
          <p:cNvSpPr txBox="1">
            <a:spLocks/>
          </p:cNvSpPr>
          <p:nvPr userDrawn="1"/>
        </p:nvSpPr>
        <p:spPr>
          <a:xfrm>
            <a:off x="-2175247" y="67346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2B752E-67F9-FC85-9B5A-2E8F75A1E3A3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9197FD0D-933C-C5FB-4F60-F572499B5FC6}"/>
              </a:ext>
            </a:extLst>
          </p:cNvPr>
          <p:cNvSpPr txBox="1"/>
          <p:nvPr userDrawn="1"/>
        </p:nvSpPr>
        <p:spPr>
          <a:xfrm>
            <a:off x="1856983" y="760205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D9B49C0E-0179-A982-8DBA-B98101A1AD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60940250-0EEE-0DA5-824A-3600BA08F03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66472" y="6712288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D59058-F6E0-1D56-B365-AB425337C1D8}"/>
              </a:ext>
            </a:extLst>
          </p:cNvPr>
          <p:cNvSpPr txBox="1">
            <a:spLocks/>
          </p:cNvSpPr>
          <p:nvPr userDrawn="1"/>
        </p:nvSpPr>
        <p:spPr>
          <a:xfrm>
            <a:off x="-2220967" y="655218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EE2F2-FE35-E85F-3474-9CF1842F9408}"/>
              </a:ext>
            </a:extLst>
          </p:cNvPr>
          <p:cNvSpPr txBox="1"/>
          <p:nvPr userDrawn="1"/>
        </p:nvSpPr>
        <p:spPr>
          <a:xfrm>
            <a:off x="9187542" y="49544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45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F42F9D-6EA9-4E7F-DADD-E444D661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430" y="593839"/>
            <a:ext cx="7385400" cy="65331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#9Slide07 Cadena" panose="02000503000000020004" pitchFamily="2" charset="0"/>
                  <a:ea typeface="胡晓波真帅体" panose="02010600030101010101" pitchFamily="2" charset="-122"/>
                  <a:cs typeface="+mn-cs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0BB5D47-DBCC-5671-DC57-731AADBB3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229" y="2439606"/>
            <a:ext cx="491380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CA TOCA by Fly Project _ Zumba _ Dance Workout _ TML Crew Toto Tayag">
            <a:hlinkClick r:id="" action="ppaction://media"/>
            <a:extLst>
              <a:ext uri="{FF2B5EF4-FFF2-40B4-BE49-F238E27FC236}">
                <a16:creationId xmlns:a16="http://schemas.microsoft.com/office/drawing/2014/main" id="{10648158-E83C-1B63-17A0-C2E98058C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59" y="299720"/>
            <a:ext cx="11388231" cy="64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8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câu trả lời đúng.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 ô tô chở lượng hàng hóa như hình vẽ. Hỏi ô tô nào chở nhẹ nhất?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D83AD-67E4-EFFB-4CE0-F21E7AF5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1" t="39273" r="67617" b="15612"/>
          <a:stretch/>
        </p:blipFill>
        <p:spPr>
          <a:xfrm>
            <a:off x="289560" y="2576778"/>
            <a:ext cx="4251588" cy="1911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F975C3-306C-A75C-443C-35747FDE6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31" t="39273" r="37610" b="15612"/>
          <a:stretch/>
        </p:blipFill>
        <p:spPr>
          <a:xfrm>
            <a:off x="4252680" y="2486861"/>
            <a:ext cx="3720513" cy="1911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492993-30D0-9885-6776-4D74B35AA6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078" t="39273" r="3842" b="15612"/>
          <a:stretch/>
        </p:blipFill>
        <p:spPr>
          <a:xfrm>
            <a:off x="7852273" y="2536908"/>
            <a:ext cx="3840435" cy="19110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455D8A-16C5-7E22-206B-93292C023293}"/>
              </a:ext>
            </a:extLst>
          </p:cNvPr>
          <p:cNvSpPr txBox="1"/>
          <p:nvPr/>
        </p:nvSpPr>
        <p:spPr>
          <a:xfrm>
            <a:off x="2093984" y="4577757"/>
            <a:ext cx="89272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2,546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2,564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2,645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60BF092-D56F-71D4-5AFC-8FC03646932D}"/>
              </a:ext>
            </a:extLst>
          </p:cNvPr>
          <p:cNvSpPr/>
          <p:nvPr/>
        </p:nvSpPr>
        <p:spPr>
          <a:xfrm>
            <a:off x="193944" y="2744827"/>
            <a:ext cx="747611" cy="74761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90D027-87EF-6A63-F25D-63D49325C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16" y="788939"/>
            <a:ext cx="255444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344" y="1270684"/>
            <a:ext cx="11343446" cy="403187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trượt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2F3A07F3-29AF-A675-FF91-1D4A078C35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1" y="4899944"/>
            <a:ext cx="2499359" cy="1705571"/>
          </a:xfrm>
          <a:prstGeom prst="rect">
            <a:avLst/>
          </a:prstGeom>
        </p:spPr>
      </p:pic>
      <p:pic>
        <p:nvPicPr>
          <p:cNvPr id="13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90311F9-EF7D-8D0D-FAC6-63C9D7BF5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2285" y="121897"/>
            <a:ext cx="1913715" cy="1075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72D07-21AD-A502-1E35-389B891906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-32274"/>
            <a:ext cx="764997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F8325-782E-2551-29CE-3DE03D674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44" y="-32274"/>
            <a:ext cx="365791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3CE6B-A67E-2FA3-D004-30F4F6CB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863" y="456785"/>
            <a:ext cx="7878274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145</Words>
  <Application>Microsoft Office PowerPoint</Application>
  <PresentationFormat>Màn hình rộng</PresentationFormat>
  <Paragraphs>8</Paragraphs>
  <Slides>5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4" baseType="lpstr">
      <vt:lpstr>#9Slide05 Aphrodite Pro</vt:lpstr>
      <vt:lpstr>#9Slide07 Cadena</vt:lpstr>
      <vt:lpstr>#9Slide07 HoneyCream</vt:lpstr>
      <vt:lpstr>Aptos</vt:lpstr>
      <vt:lpstr>Arial</vt:lpstr>
      <vt:lpstr>Cambria</vt:lpstr>
      <vt:lpstr>SVN-Newton</vt:lpstr>
      <vt:lpstr>Times New Roman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Administrator</cp:lastModifiedBy>
  <cp:revision>9</cp:revision>
  <dcterms:created xsi:type="dcterms:W3CDTF">2024-06-24T03:05:33Z</dcterms:created>
  <dcterms:modified xsi:type="dcterms:W3CDTF">2025-10-24T13:24:44Z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2024-06-24T06:05:16Z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6347ed88-58dc-409b-aa01-bdc076c4830e</vt:lpwstr>
  </property>
  <property fmtid="{D5CDD505-2E9C-101B-9397-08002B2CF9AE}" pid="8" name="MSIP_Label_defa4170-0d19-0005-0004-bc88714345d2_ContentBits">
    <vt:lpwstr>0</vt:lpwstr>
  </property>
</Properties>
</file>