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370" r:id="rId3"/>
    <p:sldId id="349" r:id="rId4"/>
    <p:sldId id="360" r:id="rId5"/>
    <p:sldId id="356" r:id="rId6"/>
    <p:sldId id="363" r:id="rId7"/>
    <p:sldId id="335" r:id="rId8"/>
    <p:sldId id="323" r:id="rId9"/>
    <p:sldId id="358" r:id="rId10"/>
    <p:sldId id="364" r:id="rId11"/>
    <p:sldId id="365" r:id="rId12"/>
    <p:sldId id="3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3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B76D1223-53C8-4F6E-A0EE-C7ADC22EE3B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836712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5" y="460912"/>
            <a:ext cx="9649072" cy="55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399759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23728" y="148478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5" y="2058198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097" y="698406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-31815" y="3895536"/>
            <a:ext cx="80648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Vũ Thị Đào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1" y="1698458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203" y="2665807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1B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0995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3550"/>
            <a:ext cx="8323262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219700"/>
            <a:ext cx="8323263" cy="163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00475"/>
            <a:ext cx="8323262" cy="1381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cxnSp>
        <p:nvCxnSpPr>
          <p:cNvPr id="5" name="Straight Connector 4"/>
          <p:cNvCxnSpPr/>
          <p:nvPr/>
        </p:nvCxnSpPr>
        <p:spPr>
          <a:xfrm>
            <a:off x="2419350" y="5076825"/>
            <a:ext cx="1409700" cy="1143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14426" y="3400425"/>
            <a:ext cx="66674" cy="609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19625" y="3248025"/>
            <a:ext cx="1581150" cy="857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29225" y="3181350"/>
            <a:ext cx="1809750" cy="82867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152650" y="4981575"/>
            <a:ext cx="1524000" cy="1238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858125" y="4914900"/>
            <a:ext cx="304800" cy="11906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Củng cố</a:t>
            </a: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GV củng cố lại bài</a:t>
            </a:r>
          </a:p>
          <a:p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GV nhận xét tiết học</a:t>
            </a:r>
          </a:p>
          <a:p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Dặn dò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3533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86149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49" y="1685924"/>
            <a:ext cx="4657725" cy="69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2285999"/>
            <a:ext cx="6953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76576"/>
            <a:ext cx="2981325" cy="169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076576"/>
            <a:ext cx="3028951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2" y="5319713"/>
            <a:ext cx="12096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81984"/>
              </p:ext>
            </p:extLst>
          </p:nvPr>
        </p:nvGraphicFramePr>
        <p:xfrm>
          <a:off x="4962523" y="5319713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86149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49" y="1685924"/>
            <a:ext cx="4657725" cy="69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68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657475"/>
            <a:ext cx="2252663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1" y="2657475"/>
            <a:ext cx="2157414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5753100"/>
            <a:ext cx="16859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429248" y="5753100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21717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8" y="3128962"/>
            <a:ext cx="1847852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8" y="4286251"/>
            <a:ext cx="1847852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5457825"/>
            <a:ext cx="1847851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128962"/>
            <a:ext cx="1757362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4286251"/>
            <a:ext cx="1757362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5457825"/>
            <a:ext cx="1757362" cy="64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3128961"/>
            <a:ext cx="1800225" cy="66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4286251"/>
            <a:ext cx="18002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457824"/>
            <a:ext cx="1866900" cy="64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472239" y="5449668"/>
            <a:ext cx="216693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+ 1 = 2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538915" y="4286251"/>
            <a:ext cx="2100262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+ 1 = 2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538914" y="3144619"/>
            <a:ext cx="2100262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+ 1 = 2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556398" y="4286251"/>
            <a:ext cx="2177653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+ 1 = 2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595688" y="5449669"/>
            <a:ext cx="220503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+ 1 = 2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583783" y="3128960"/>
            <a:ext cx="215026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+ 3 = 5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92907" y="5457824"/>
            <a:ext cx="201691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+ 2 = 4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319086" y="4279791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 + 1 = 4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00049" y="3128961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cs typeface="Times New Roman" panose="02020603050405020304" pitchFamily="18" charset="0"/>
              </a:rPr>
              <a:t>0 + 4 =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2719387"/>
            <a:ext cx="8275638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2" y="4110037"/>
            <a:ext cx="8218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140422"/>
              </p:ext>
            </p:extLst>
          </p:nvPr>
        </p:nvGraphicFramePr>
        <p:xfrm>
          <a:off x="6791323" y="41100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330053"/>
              </p:ext>
            </p:extLst>
          </p:nvPr>
        </p:nvGraphicFramePr>
        <p:xfrm>
          <a:off x="5819773" y="41100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67589"/>
              </p:ext>
            </p:extLst>
          </p:nvPr>
        </p:nvGraphicFramePr>
        <p:xfrm>
          <a:off x="3752848" y="41100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044481"/>
              </p:ext>
            </p:extLst>
          </p:nvPr>
        </p:nvGraphicFramePr>
        <p:xfrm>
          <a:off x="2790823" y="41100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561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2771775"/>
            <a:ext cx="259556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2771775"/>
            <a:ext cx="243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5210174"/>
            <a:ext cx="279558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367088" y="5372098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386262" y="5367335"/>
          <a:ext cx="757237" cy="5715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7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386388" y="5343523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2713"/>
            <a:ext cx="7334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728913"/>
            <a:ext cx="35909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4062412"/>
            <a:ext cx="4962526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6" y="5772150"/>
            <a:ext cx="26479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138486" y="58626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112417" y="58626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086348" y="58626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</TotalTime>
  <Words>96</Words>
  <Application>Microsoft Office PowerPoint</Application>
  <PresentationFormat>On-screen Show (4:3)</PresentationFormat>
  <Paragraphs>30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Administrator</cp:lastModifiedBy>
  <cp:revision>230</cp:revision>
  <dcterms:created xsi:type="dcterms:W3CDTF">2020-08-07T01:41:00Z</dcterms:created>
  <dcterms:modified xsi:type="dcterms:W3CDTF">2025-11-08T07:22:37Z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