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64" r:id="rId3"/>
    <p:sldId id="256" r:id="rId4"/>
    <p:sldId id="257" r:id="rId5"/>
    <p:sldId id="258" r:id="rId6"/>
    <p:sldId id="265" r:id="rId7"/>
  </p:sldIdLst>
  <p:sldSz cx="12192000" cy="6858000"/>
  <p:notesSz cx="6858000" cy="9144000"/>
  <p:embeddedFontLst>
    <p:embeddedFont>
      <p:font typeface="SimSun" panose="02010600030101010101" pitchFamily="2" charset="-122"/>
      <p:regular r:id="rId12"/>
    </p:embeddedFont>
    <p:embeddedFont>
      <p:font typeface="VNI-Avo" pitchFamily="2" charset="0"/>
      <p:regular r:id="rId13"/>
      <p:bold r:id="rId14"/>
      <p:italic r:id="rId15"/>
    </p:embeddedFont>
    <p:embeddedFont>
      <p:font typeface="Calibri" panose="020F0502020204030204" charset="0"/>
      <p:regular r:id="rId16"/>
      <p:bold r:id="rId17"/>
      <p:italic r:id="rId18"/>
      <p:boldItalic r:id="rId19"/>
    </p:embeddedFont>
    <p:embeddedFont>
      <p:font typeface="Microsoft YaHei" panose="020B0503020204020204" charset="-122"/>
      <p:regular r:id="rId20"/>
    </p:embeddedFont>
    <p:embeddedFont>
      <p:font typeface="Calibri Light" panose="020F030202020403020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font" Target="fonts/font11.fntdata"/><Relationship Id="rId21" Type="http://schemas.openxmlformats.org/officeDocument/2006/relationships/font" Target="fonts/font10.fntdata"/><Relationship Id="rId20" Type="http://schemas.openxmlformats.org/officeDocument/2006/relationships/font" Target="fonts/font9.fntdata"/><Relationship Id="rId2" Type="http://schemas.openxmlformats.org/officeDocument/2006/relationships/theme" Target="theme/theme1.xml"/><Relationship Id="rId19" Type="http://schemas.openxmlformats.org/officeDocument/2006/relationships/font" Target="fonts/font8.fntdata"/><Relationship Id="rId18" Type="http://schemas.openxmlformats.org/officeDocument/2006/relationships/font" Target="fonts/font7.fntdata"/><Relationship Id="rId17" Type="http://schemas.openxmlformats.org/officeDocument/2006/relationships/font" Target="fonts/font6.fntdata"/><Relationship Id="rId16" Type="http://schemas.openxmlformats.org/officeDocument/2006/relationships/font" Target="fonts/font5.fntdata"/><Relationship Id="rId15" Type="http://schemas.openxmlformats.org/officeDocument/2006/relationships/font" Target="fonts/font4.fntdata"/><Relationship Id="rId14" Type="http://schemas.openxmlformats.org/officeDocument/2006/relationships/font" Target="fonts/font3.fntdata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hyperlink" Target="https://www.youtube.com/channel/UC4KJdxTA14SyBEAm7x2c09w?sub_confirmation=1" TargetMode="Externa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hyperlink" Target="https://www.youtube.com/channel/UC4KJdxTA14SyBEAm7x2c09w?sub_confirmation=1" TargetMode="Externa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82349" y="544947"/>
            <a:ext cx="10343003" cy="2380937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10828668" y="103239"/>
            <a:ext cx="1379348" cy="1248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3105" y="2537959"/>
            <a:ext cx="86814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MÔN: TIẾNG VIỆT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4114"/>
            <a:ext cx="11780461" cy="2200507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-1743"/>
              </a:avLst>
            </a:prstTxWarp>
            <a:spAutoFit/>
          </a:bodyPr>
          <a:lstStyle/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EM ĐẾN VỚI TIẾT HỌC HÔM NAY </a:t>
            </a:r>
            <a:endParaRPr lang="en-US" sz="6600" b="1" dirty="0">
              <a:solidFill>
                <a:schemeClr val="accent3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1" y="5378906"/>
            <a:ext cx="11917678" cy="676910"/>
          </a:xfrm>
          <a:prstGeom prst="rect">
            <a:avLst/>
          </a:prstGeom>
          <a:noFill/>
        </p:spPr>
        <p:txBody>
          <a:bodyPr wrap="square" lIns="123856" tIns="61927" rIns="123856" bIns="6192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7575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GV: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NGUYỄN THỊ SON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2786" y="5864196"/>
            <a:ext cx="8178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VNI-Avo" pitchFamily="2" charset="0"/>
              </a:rPr>
              <a:t>Ao thu laïnh leõo nöôùc trong veo.</a:t>
            </a:r>
            <a:endParaRPr lang="en-US" sz="4000" b="1"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2786" y="5879767"/>
            <a:ext cx="8963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Ao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74488" y="5885216"/>
            <a:ext cx="848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eo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0" name="Rectangle 9">
            <a:hlinkClick r:id="rId1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11" y="271583"/>
            <a:ext cx="11235404" cy="53934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460536" y="5884640"/>
            <a:ext cx="848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eo</a:t>
            </a:r>
            <a:endParaRPr 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5160" y="148473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ao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5576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eo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305109" y="1164136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/>
                <a:gridCol w="1422400"/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l</a:t>
                      </a:r>
                      <a:endParaRPr lang="en-US" sz="4400">
                        <a:solidFill>
                          <a:srgbClr val="00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solidFill>
                            <a:srgbClr val="FF00FF"/>
                          </a:solidFill>
                          <a:latin typeface="VNI-Avo" pitchFamily="2" charset="0"/>
                        </a:rPr>
                        <a:t>eo</a:t>
                      </a:r>
                      <a:endParaRPr lang="en-US" sz="4400">
                        <a:solidFill>
                          <a:srgbClr val="FF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leõo</a:t>
                      </a:r>
                      <a:endParaRPr lang="en-US" sz="4400" b="1" i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6922" y="279593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chaøo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5384" y="279593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dao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4513" y="279593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saùo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8409" y="278561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deûo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01024" y="279514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ñeõo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50886" y="2795758"/>
            <a:ext cx="1716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keïo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0414" y="5828441"/>
            <a:ext cx="3573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ngoâi sao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47639" y="5883288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quaû taùo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64259" y="5870348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caùi keïo</a:t>
            </a:r>
            <a:endParaRPr lang="en-US" sz="4400">
              <a:latin typeface="VNI-Avo" pitchFamily="2" charset="0"/>
            </a:endParaRPr>
          </a:p>
        </p:txBody>
      </p:sp>
      <p:sp>
        <p:nvSpPr>
          <p:cNvPr id="23" name="Rectangle 22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47819" y="5870348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VNI-Avo" pitchFamily="2" charset="0"/>
              </a:rPr>
              <a:t>ao beøo</a:t>
            </a:r>
            <a:endParaRPr lang="en-US" sz="4400"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64" y="3991512"/>
            <a:ext cx="1648055" cy="1524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314" y="4071660"/>
            <a:ext cx="1781424" cy="1600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442" y="4372565"/>
            <a:ext cx="1790950" cy="1143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447" y="4082015"/>
            <a:ext cx="2791215" cy="1590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1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42" y="670281"/>
            <a:ext cx="11230838" cy="3714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3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  <a:endParaRPr lang="en-US" sz="80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3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9"/>
            <a:ext cx="12194509" cy="328255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803" y="3429006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261</Words>
  <Application>WPS Presentation</Application>
  <PresentationFormat>Widescreen</PresentationFormat>
  <Paragraphs>54</Paragraphs>
  <Slides>5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8" baseType="lpstr">
      <vt:lpstr>Arial</vt:lpstr>
      <vt:lpstr>SimSun</vt:lpstr>
      <vt:lpstr>Wingdings</vt:lpstr>
      <vt:lpstr>Century Gothic</vt:lpstr>
      <vt:lpstr>VNI-Avo</vt:lpstr>
      <vt:lpstr>Roboto</vt:lpstr>
      <vt:lpstr>Times New Roman</vt:lpstr>
      <vt:lpstr>Calibri</vt:lpstr>
      <vt:lpstr>Microsoft YaHei</vt:lpstr>
      <vt:lpstr>Arial Unicode MS</vt:lpstr>
      <vt:lpstr>Calibri Light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creator>Admin</dc:creator>
  <cp:keywords>Mái Trường Tuổi Thơ</cp:keywords>
  <dc:subject>Vương Hà Bắc</dc:subject>
  <cp:category>Kết nối tri thức với cuộc sống</cp:category>
  <cp:lastModifiedBy>son nguyen</cp:lastModifiedBy>
  <cp:revision>162</cp:revision>
  <dcterms:created xsi:type="dcterms:W3CDTF">2020-10-19T12:51:00Z</dcterms:created>
  <dcterms:modified xsi:type="dcterms:W3CDTF">2025-11-11T14:00:16Z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E33F80A5D65F40F38F4A5BEA1B828410_12</vt:lpwstr>
  </property>
  <property fmtid="{D5CDD505-2E9C-101B-9397-08002B2CF9AE}" pid="3" name="KSOProductBuildVer">
    <vt:lpwstr>1033-12.2.0.23155</vt:lpwstr>
  </property>
</Properties>
</file>