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25" r:id="rId5"/>
  </p:sldMasterIdLst>
  <p:notesMasterIdLst>
    <p:notesMasterId r:id="rId16"/>
  </p:notesMasterIdLst>
  <p:sldIdLst>
    <p:sldId id="3399" r:id="rId6"/>
    <p:sldId id="2007577107" r:id="rId7"/>
    <p:sldId id="308" r:id="rId8"/>
    <p:sldId id="315" r:id="rId9"/>
    <p:sldId id="322" r:id="rId10"/>
    <p:sldId id="2007577111" r:id="rId11"/>
    <p:sldId id="319" r:id="rId12"/>
    <p:sldId id="321" r:id="rId13"/>
    <p:sldId id="317" r:id="rId14"/>
    <p:sldId id="3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5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=""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7" y="1439034"/>
            <a:ext cx="3979928" cy="1989966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58180" r="8588" b="35453"/>
          <a:stretch/>
        </p:blipFill>
        <p:spPr bwMode="auto">
          <a:xfrm>
            <a:off x="9573494" y="1084396"/>
            <a:ext cx="2226464" cy="945640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64543" r="8588" b="29090"/>
          <a:stretch/>
        </p:blipFill>
        <p:spPr bwMode="auto">
          <a:xfrm>
            <a:off x="9573494" y="2089101"/>
            <a:ext cx="2226464" cy="945917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0907" r="8588" b="21818"/>
          <a:stretch/>
        </p:blipFill>
        <p:spPr bwMode="auto">
          <a:xfrm>
            <a:off x="9573494" y="3034250"/>
            <a:ext cx="2226464" cy="1080879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8179" r="8588" b="15454"/>
          <a:stretch/>
        </p:blipFill>
        <p:spPr bwMode="auto">
          <a:xfrm>
            <a:off x="9573494" y="4114797"/>
            <a:ext cx="2226464" cy="945858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85452" r="8588" b="8182"/>
          <a:stretch/>
        </p:blipFill>
        <p:spPr bwMode="auto">
          <a:xfrm>
            <a:off x="9573494" y="5195028"/>
            <a:ext cx="2226464" cy="945722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11039009" y="1264794"/>
            <a:ext cx="463371" cy="465906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026393" y="2380480"/>
            <a:ext cx="472017" cy="474599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23097" y="3402550"/>
            <a:ext cx="471343" cy="473921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027639" y="4408035"/>
            <a:ext cx="458774" cy="461284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032779" y="5453591"/>
            <a:ext cx="466094" cy="447343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449028" y="308433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2" name="Picture 2" descr="F:\AAA-PDF-SGK\PNG\Bai11-HĐ1-2.png">
            <a:extLst>
              <a:ext uri="{FF2B5EF4-FFF2-40B4-BE49-F238E27FC236}">
                <a16:creationId xmlns="" xmlns:a16="http://schemas.microsoft.com/office/drawing/2014/main" id="{F21B22A9-98CC-494D-8FA2-D779EED0E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58180" r="41854" b="35453"/>
          <a:stretch/>
        </p:blipFill>
        <p:spPr bwMode="auto">
          <a:xfrm>
            <a:off x="5241140" y="1084396"/>
            <a:ext cx="4510073" cy="945640"/>
          </a:xfrm>
          <a:prstGeom prst="rect">
            <a:avLst/>
          </a:prstGeom>
          <a:noFill/>
        </p:spPr>
      </p:pic>
      <p:pic>
        <p:nvPicPr>
          <p:cNvPr id="43" name="Picture 2" descr="F:\AAA-PDF-SGK\PNG\Bai11-HĐ1-2.png">
            <a:extLst>
              <a:ext uri="{FF2B5EF4-FFF2-40B4-BE49-F238E27FC236}">
                <a16:creationId xmlns="" xmlns:a16="http://schemas.microsoft.com/office/drawing/2014/main" id="{17C229E5-8157-4320-A0F4-ABF261F1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64543" r="41853" b="29090"/>
          <a:stretch/>
        </p:blipFill>
        <p:spPr bwMode="auto">
          <a:xfrm>
            <a:off x="5241140" y="2089101"/>
            <a:ext cx="4510074" cy="945917"/>
          </a:xfrm>
          <a:prstGeom prst="rect">
            <a:avLst/>
          </a:prstGeom>
          <a:noFill/>
        </p:spPr>
      </p:pic>
      <p:pic>
        <p:nvPicPr>
          <p:cNvPr id="44" name="Picture 2" descr="F:\AAA-PDF-SGK\PNG\Bai11-HĐ1-2.png">
            <a:extLst>
              <a:ext uri="{FF2B5EF4-FFF2-40B4-BE49-F238E27FC236}">
                <a16:creationId xmlns="" xmlns:a16="http://schemas.microsoft.com/office/drawing/2014/main" id="{6EC2E50B-9175-4E5B-84C7-B21CC9D72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70907" r="41722" b="21818"/>
          <a:stretch/>
        </p:blipFill>
        <p:spPr bwMode="auto">
          <a:xfrm>
            <a:off x="5241140" y="3034250"/>
            <a:ext cx="4510073" cy="1080879"/>
          </a:xfrm>
          <a:prstGeom prst="rect">
            <a:avLst/>
          </a:prstGeom>
          <a:noFill/>
        </p:spPr>
      </p:pic>
      <p:pic>
        <p:nvPicPr>
          <p:cNvPr id="45" name="Picture 2" descr="F:\AAA-PDF-SGK\PNG\Bai11-HĐ1-2.png">
            <a:extLst>
              <a:ext uri="{FF2B5EF4-FFF2-40B4-BE49-F238E27FC236}">
                <a16:creationId xmlns="" xmlns:a16="http://schemas.microsoft.com/office/drawing/2014/main" id="{FE0A1E3F-C7D0-4CBC-BC55-5613C09ED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78179" r="41853" b="15454"/>
          <a:stretch/>
        </p:blipFill>
        <p:spPr bwMode="auto">
          <a:xfrm>
            <a:off x="5241140" y="4114797"/>
            <a:ext cx="4510074" cy="945858"/>
          </a:xfrm>
          <a:prstGeom prst="rect">
            <a:avLst/>
          </a:prstGeom>
          <a:noFill/>
        </p:spPr>
      </p:pic>
      <p:pic>
        <p:nvPicPr>
          <p:cNvPr id="46" name="Picture 2" descr="F:\AAA-PDF-SGK\PNG\Bai11-HĐ1-2.png">
            <a:extLst>
              <a:ext uri="{FF2B5EF4-FFF2-40B4-BE49-F238E27FC236}">
                <a16:creationId xmlns="" xmlns:a16="http://schemas.microsoft.com/office/drawing/2014/main" id="{F3DBA3B0-053E-42F3-B5F1-096AC6579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876" t="85526" r="42153" b="8108"/>
          <a:stretch/>
        </p:blipFill>
        <p:spPr bwMode="auto">
          <a:xfrm>
            <a:off x="5241140" y="5195028"/>
            <a:ext cx="4510074" cy="945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98" y="4655405"/>
            <a:ext cx="4405190" cy="2202595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3" cstate="print"/>
          <a:srcRect l="17175" t="26363" r="8588" b="10000"/>
          <a:stretch>
            <a:fillRect/>
          </a:stretch>
        </p:blipFill>
        <p:spPr bwMode="auto">
          <a:xfrm>
            <a:off x="5018568" y="138302"/>
            <a:ext cx="7054984" cy="6581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4"/>
          <a:srcRect l="1439" t="3478" r="1439" b="8696"/>
          <a:stretch>
            <a:fillRect/>
          </a:stretch>
        </p:blipFill>
        <p:spPr bwMode="auto">
          <a:xfrm>
            <a:off x="4161013" y="2982463"/>
            <a:ext cx="7626477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3749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4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0" y="5051635"/>
            <a:ext cx="3100881" cy="1550442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3" cstate="print"/>
          <a:srcRect l="17175" t="7273" r="8588" b="46362"/>
          <a:stretch>
            <a:fillRect/>
          </a:stretch>
        </p:blipFill>
        <p:spPr bwMode="auto">
          <a:xfrm>
            <a:off x="4719185" y="112145"/>
            <a:ext cx="7472815" cy="6489932"/>
          </a:xfrm>
          <a:prstGeom prst="round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80418" y="651364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72577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32" y="359067"/>
            <a:ext cx="2226464" cy="1113233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" y="2265082"/>
            <a:ext cx="4256367" cy="2128185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7175" t="58180" r="8588" b="36093"/>
          <a:stretch/>
        </p:blipFill>
        <p:spPr bwMode="auto">
          <a:xfrm>
            <a:off x="4931347" y="1518108"/>
            <a:ext cx="7175263" cy="74697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076178" y="613421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64955" r="8904" b="29318"/>
          <a:stretch/>
        </p:blipFill>
        <p:spPr bwMode="auto">
          <a:xfrm>
            <a:off x="4931347" y="2432191"/>
            <a:ext cx="7175263" cy="746974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755" t="71807" r="9009" b="22466"/>
          <a:stretch/>
        </p:blipFill>
        <p:spPr bwMode="auto">
          <a:xfrm>
            <a:off x="4931347" y="3346273"/>
            <a:ext cx="7175263" cy="746974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649" t="78660" r="9114" b="15613"/>
          <a:stretch/>
        </p:blipFill>
        <p:spPr bwMode="auto">
          <a:xfrm>
            <a:off x="4931347" y="4260356"/>
            <a:ext cx="7175263" cy="746974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85512" r="8904" b="8761"/>
          <a:stretch/>
        </p:blipFill>
        <p:spPr bwMode="auto">
          <a:xfrm>
            <a:off x="4931347" y="5174439"/>
            <a:ext cx="7175263" cy="746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4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86</Words>
  <Application>Microsoft Office PowerPoint</Application>
  <PresentationFormat>Custom</PresentationFormat>
  <Paragraphs>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Office Theme</vt:lpstr>
      <vt:lpstr>2_Office 主题</vt:lpstr>
      <vt:lpstr>https://www.freeppt7.com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57</cp:revision>
  <dcterms:created xsi:type="dcterms:W3CDTF">2021-07-20T01:55:21Z</dcterms:created>
  <dcterms:modified xsi:type="dcterms:W3CDTF">2025-11-20T14:34:16Z</dcterms:modified>
</cp:coreProperties>
</file>