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64" r:id="rId3"/>
    <p:sldId id="256" r:id="rId5"/>
    <p:sldId id="257" r:id="rId6"/>
    <p:sldId id="258" r:id="rId7"/>
  </p:sldIdLst>
  <p:sldSz cx="12192000" cy="6858000"/>
  <p:notesSz cx="6858000" cy="9144000"/>
  <p:embeddedFontLst>
    <p:embeddedFont>
      <p:font typeface="SimSun" panose="02010600030101010101" pitchFamily="2" charset="-122"/>
      <p:regular r:id="rId11"/>
    </p:embeddedFont>
    <p:embeddedFont>
      <p:font typeface="VNI-Avo" pitchFamily="2" charset="0"/>
      <p:regular r:id="rId12"/>
      <p:bold r:id="rId13"/>
      <p:italic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  <p:embeddedFont>
      <p:font typeface="Calibri Light" panose="020F030202020403020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font" Target="fonts/font10.fntdata"/><Relationship Id="rId2" Type="http://schemas.openxmlformats.org/officeDocument/2006/relationships/theme" Target="theme/theme1.xml"/><Relationship Id="rId19" Type="http://schemas.openxmlformats.org/officeDocument/2006/relationships/font" Target="fonts/font9.fntdata"/><Relationship Id="rId18" Type="http://schemas.openxmlformats.org/officeDocument/2006/relationships/font" Target="fonts/font8.fntdata"/><Relationship Id="rId17" Type="http://schemas.openxmlformats.org/officeDocument/2006/relationships/font" Target="fonts/font7.fntdata"/><Relationship Id="rId16" Type="http://schemas.openxmlformats.org/officeDocument/2006/relationships/font" Target="fonts/font6.fntdata"/><Relationship Id="rId15" Type="http://schemas.openxmlformats.org/officeDocument/2006/relationships/font" Target="fonts/font5.fntdata"/><Relationship Id="rId14" Type="http://schemas.openxmlformats.org/officeDocument/2006/relationships/font" Target="fonts/font4.fntdata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hyperlink" Target="https://www.youtube.com/channel/UC4KJdxTA14SyBEAm7x2c09w?sub_confirmation=1" TargetMode="Externa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hyperlink" Target="https://www.youtube.com/channel/UC4KJdxTA14SyBEAm7x2c09w?sub_confirmation=1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hyperlink" Target="https://www.youtube.com/channel/UC4KJdxTA14SyBEAm7x2c09w?sub_confirmation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6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55" y="0"/>
            <a:ext cx="964882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9" y="393155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647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96" y="2058202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211099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371750" y="45702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75521" y="3733800"/>
            <a:ext cx="806489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GV: </a:t>
            </a:r>
            <a:r>
              <a:rPr lang="vi-VN" alt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Nguyễn Thị </a:t>
            </a:r>
            <a:r>
              <a:rPr lang="vi-VN" alt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Son</a:t>
            </a:r>
            <a:endParaRPr lang="vi-VN" altLang="en-US" sz="4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197125" y="1517209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6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CHÀO MỪNG CÁC </a:t>
            </a:r>
            <a:r>
              <a:rPr lang="en-US" sz="60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THẦY CÔ VỀ DỰ GIỜ THĂM LỚP</a:t>
            </a:r>
            <a:endParaRPr lang="en-US" sz="60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3230205" y="2665811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MÔN T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IẾNG VIỆT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LỚP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vi-VN" altLang="en-US" sz="4000" b="1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1106" y="5182465"/>
            <a:ext cx="784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VNI-Avo" pitchFamily="2" charset="0"/>
              </a:rPr>
              <a:t>    ÔÛ goùc vöôøn, caïnh goác cau,</a:t>
            </a:r>
            <a:r>
              <a:rPr lang="en-US" sz="4000" b="1">
                <a:latin typeface="VNI-Avo" pitchFamily="2" charset="0"/>
              </a:rPr>
              <a:t> </a:t>
            </a:r>
            <a:r>
              <a:rPr lang="en-US" sz="4000" b="1" smtClean="0">
                <a:latin typeface="VNI-Avo" pitchFamily="2" charset="0"/>
              </a:rPr>
              <a:t>khoùm cuùc nôû hoa vaøng röïc.</a:t>
            </a:r>
            <a:endParaRPr lang="en-US" sz="4000" b="1" smtClean="0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2131" y="5200649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oc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7948" y="5816202"/>
            <a:ext cx="825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uc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6598" y="5200649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oâc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1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2782" y="5813261"/>
            <a:ext cx="825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öc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383"/>
          <a:stretch>
            <a:fillRect/>
          </a:stretch>
        </p:blipFill>
        <p:spPr>
          <a:xfrm>
            <a:off x="464460" y="119952"/>
            <a:ext cx="10837012" cy="509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1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oc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oâc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uc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305109" y="1164136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/>
                <a:gridCol w="1422400"/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g</a:t>
                      </a:r>
                      <a:endParaRPr lang="en-US" sz="4400">
                        <a:solidFill>
                          <a:srgbClr val="00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oc</a:t>
                      </a:r>
                      <a:endParaRPr lang="en-US" sz="440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goùc</a:t>
                      </a:r>
                      <a:endParaRPr lang="en-US" sz="4400" b="1" i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6922" y="279593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hoïc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0585" y="279593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soùc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0022" y="279593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coác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8190" y="278561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loäc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47231" y="279514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chuïc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01069" y="2795758"/>
            <a:ext cx="1329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cuùc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854" y="5828441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con soùc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7377" y="5878408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caùi coác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5847" y="5889424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maùy xuùc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57543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öc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35578" y="2795149"/>
            <a:ext cx="186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ñöùc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55745" y="2795149"/>
            <a:ext cx="175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möïc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72304" y="5877187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con möïc</a:t>
            </a:r>
            <a:endParaRPr lang="en-US" sz="4400">
              <a:latin typeface="VNI-Avo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3" y="4126577"/>
            <a:ext cx="2314898" cy="1695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565" y="4371461"/>
            <a:ext cx="990738" cy="13908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231" y="3910352"/>
            <a:ext cx="2638793" cy="19433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980" y="4114250"/>
            <a:ext cx="2048161" cy="1648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1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1351" b="73651"/>
          <a:stretch>
            <a:fillRect/>
          </a:stretch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2" y="1909550"/>
            <a:ext cx="11974596" cy="3038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297</Words>
  <Application>WPS Presentation</Application>
  <PresentationFormat>Widescreen</PresentationFormat>
  <Paragraphs>62</Paragraphs>
  <Slides>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7" baseType="lpstr">
      <vt:lpstr>Arial</vt:lpstr>
      <vt:lpstr>SimSun</vt:lpstr>
      <vt:lpstr>Wingdings</vt:lpstr>
      <vt:lpstr>Century Gothic</vt:lpstr>
      <vt:lpstr>VNI-Avo</vt:lpstr>
      <vt:lpstr>Roboto</vt:lpstr>
      <vt:lpstr>Times New Roman</vt:lpstr>
      <vt:lpstr>Calibri</vt:lpstr>
      <vt:lpstr>Microsoft YaHei</vt:lpstr>
      <vt:lpstr>Arial Unicode MS</vt:lpstr>
      <vt:lpstr>Calibri Light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creator>Admin</dc:creator>
  <cp:keywords>Mái Trường Tuổi Thơ</cp:keywords>
  <dc:subject>Vương Hà Bắc</dc:subject>
  <cp:category>Kết nối tri thức với cuộc sống</cp:category>
  <cp:lastModifiedBy>son nguyen</cp:lastModifiedBy>
  <cp:revision>93</cp:revision>
  <dcterms:created xsi:type="dcterms:W3CDTF">2020-10-19T12:51:00Z</dcterms:created>
  <dcterms:modified xsi:type="dcterms:W3CDTF">2025-11-20T12:27:59Z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AE40C835548C42F694E4F30D1F0D77F0_12</vt:lpwstr>
  </property>
  <property fmtid="{D5CDD505-2E9C-101B-9397-08002B2CF9AE}" pid="3" name="KSOProductBuildVer">
    <vt:lpwstr>1033-12.2.0.23155</vt:lpwstr>
  </property>
</Properties>
</file>