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28"/>
  </p:notesMasterIdLst>
  <p:handoutMasterIdLst>
    <p:handoutMasterId r:id="rId29"/>
  </p:handoutMasterIdLst>
  <p:sldIdLst>
    <p:sldId id="2007577112" r:id="rId5"/>
    <p:sldId id="2007577118" r:id="rId6"/>
    <p:sldId id="259" r:id="rId7"/>
    <p:sldId id="260" r:id="rId8"/>
    <p:sldId id="261" r:id="rId9"/>
    <p:sldId id="262" r:id="rId10"/>
    <p:sldId id="2007577116" r:id="rId11"/>
    <p:sldId id="2007577124" r:id="rId12"/>
    <p:sldId id="315" r:id="rId13"/>
    <p:sldId id="2007577123" r:id="rId14"/>
    <p:sldId id="326" r:id="rId15"/>
    <p:sldId id="2007577122" r:id="rId16"/>
    <p:sldId id="327" r:id="rId17"/>
    <p:sldId id="2007577120" r:id="rId18"/>
    <p:sldId id="328" r:id="rId19"/>
    <p:sldId id="2007577121" r:id="rId20"/>
    <p:sldId id="264" r:id="rId21"/>
    <p:sldId id="2007577117" r:id="rId22"/>
    <p:sldId id="325" r:id="rId23"/>
    <p:sldId id="2007577125" r:id="rId24"/>
    <p:sldId id="318" r:id="rId25"/>
    <p:sldId id="2007577115" r:id="rId26"/>
    <p:sldId id="3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sX0" fmla="*/ 0 w 11738344"/>
              <a:gd name="csY0" fmla="*/ 0 h 6507126"/>
              <a:gd name="csX1" fmla="*/ 586917 w 11738344"/>
              <a:gd name="csY1" fmla="*/ 0 h 6507126"/>
              <a:gd name="csX2" fmla="*/ 939068 w 11738344"/>
              <a:gd name="csY2" fmla="*/ 0 h 6507126"/>
              <a:gd name="csX3" fmla="*/ 1525985 w 11738344"/>
              <a:gd name="csY3" fmla="*/ 0 h 6507126"/>
              <a:gd name="csX4" fmla="*/ 1760752 w 11738344"/>
              <a:gd name="csY4" fmla="*/ 0 h 6507126"/>
              <a:gd name="csX5" fmla="*/ 2347669 w 11738344"/>
              <a:gd name="csY5" fmla="*/ 0 h 6507126"/>
              <a:gd name="csX6" fmla="*/ 3051969 w 11738344"/>
              <a:gd name="csY6" fmla="*/ 0 h 6507126"/>
              <a:gd name="csX7" fmla="*/ 3521503 w 11738344"/>
              <a:gd name="csY7" fmla="*/ 0 h 6507126"/>
              <a:gd name="csX8" fmla="*/ 3756270 w 11738344"/>
              <a:gd name="csY8" fmla="*/ 0 h 6507126"/>
              <a:gd name="csX9" fmla="*/ 4577954 w 11738344"/>
              <a:gd name="csY9" fmla="*/ 0 h 6507126"/>
              <a:gd name="csX10" fmla="*/ 5164871 w 11738344"/>
              <a:gd name="csY10" fmla="*/ 0 h 6507126"/>
              <a:gd name="csX11" fmla="*/ 5751789 w 11738344"/>
              <a:gd name="csY11" fmla="*/ 0 h 6507126"/>
              <a:gd name="csX12" fmla="*/ 6221322 w 11738344"/>
              <a:gd name="csY12" fmla="*/ 0 h 6507126"/>
              <a:gd name="csX13" fmla="*/ 7043006 w 11738344"/>
              <a:gd name="csY13" fmla="*/ 0 h 6507126"/>
              <a:gd name="csX14" fmla="*/ 7277773 w 11738344"/>
              <a:gd name="csY14" fmla="*/ 0 h 6507126"/>
              <a:gd name="csX15" fmla="*/ 7629924 w 11738344"/>
              <a:gd name="csY15" fmla="*/ 0 h 6507126"/>
              <a:gd name="csX16" fmla="*/ 8216841 w 11738344"/>
              <a:gd name="csY16" fmla="*/ 0 h 6507126"/>
              <a:gd name="csX17" fmla="*/ 9038525 w 11738344"/>
              <a:gd name="csY17" fmla="*/ 0 h 6507126"/>
              <a:gd name="csX18" fmla="*/ 9273292 w 11738344"/>
              <a:gd name="csY18" fmla="*/ 0 h 6507126"/>
              <a:gd name="csX19" fmla="*/ 9742826 w 11738344"/>
              <a:gd name="csY19" fmla="*/ 0 h 6507126"/>
              <a:gd name="csX20" fmla="*/ 10564510 w 11738344"/>
              <a:gd name="csY20" fmla="*/ 0 h 6507126"/>
              <a:gd name="csX21" fmla="*/ 11151427 w 11738344"/>
              <a:gd name="csY21" fmla="*/ 0 h 6507126"/>
              <a:gd name="csX22" fmla="*/ 11738344 w 11738344"/>
              <a:gd name="csY22" fmla="*/ 0 h 6507126"/>
              <a:gd name="csX23" fmla="*/ 11738344 w 11738344"/>
              <a:gd name="csY23" fmla="*/ 721699 h 6507126"/>
              <a:gd name="csX24" fmla="*/ 11738344 w 11738344"/>
              <a:gd name="csY24" fmla="*/ 1183114 h 6507126"/>
              <a:gd name="csX25" fmla="*/ 11738344 w 11738344"/>
              <a:gd name="csY25" fmla="*/ 1644528 h 6507126"/>
              <a:gd name="csX26" fmla="*/ 11738344 w 11738344"/>
              <a:gd name="csY26" fmla="*/ 2236085 h 6507126"/>
              <a:gd name="csX27" fmla="*/ 11738344 w 11738344"/>
              <a:gd name="csY27" fmla="*/ 2827642 h 6507126"/>
              <a:gd name="csX28" fmla="*/ 11738344 w 11738344"/>
              <a:gd name="csY28" fmla="*/ 3223985 h 6507126"/>
              <a:gd name="csX29" fmla="*/ 11738344 w 11738344"/>
              <a:gd name="csY29" fmla="*/ 3815542 h 6507126"/>
              <a:gd name="csX30" fmla="*/ 11738344 w 11738344"/>
              <a:gd name="csY30" fmla="*/ 4537241 h 6507126"/>
              <a:gd name="csX31" fmla="*/ 11738344 w 11738344"/>
              <a:gd name="csY31" fmla="*/ 4998656 h 6507126"/>
              <a:gd name="csX32" fmla="*/ 11738344 w 11738344"/>
              <a:gd name="csY32" fmla="*/ 5394999 h 6507126"/>
              <a:gd name="csX33" fmla="*/ 11738344 w 11738344"/>
              <a:gd name="csY33" fmla="*/ 5986556 h 6507126"/>
              <a:gd name="csX34" fmla="*/ 11738344 w 11738344"/>
              <a:gd name="csY34" fmla="*/ 6507126 h 6507126"/>
              <a:gd name="csX35" fmla="*/ 11034043 w 11738344"/>
              <a:gd name="csY35" fmla="*/ 6507126 h 6507126"/>
              <a:gd name="csX36" fmla="*/ 10799276 w 11738344"/>
              <a:gd name="csY36" fmla="*/ 6507126 h 6507126"/>
              <a:gd name="csX37" fmla="*/ 10094976 w 11738344"/>
              <a:gd name="csY37" fmla="*/ 6507126 h 6507126"/>
              <a:gd name="csX38" fmla="*/ 9860209 w 11738344"/>
              <a:gd name="csY38" fmla="*/ 6507126 h 6507126"/>
              <a:gd name="csX39" fmla="*/ 9155908 w 11738344"/>
              <a:gd name="csY39" fmla="*/ 6507126 h 6507126"/>
              <a:gd name="csX40" fmla="*/ 8803758 w 11738344"/>
              <a:gd name="csY40" fmla="*/ 6507126 h 6507126"/>
              <a:gd name="csX41" fmla="*/ 8334224 w 11738344"/>
              <a:gd name="csY41" fmla="*/ 6507126 h 6507126"/>
              <a:gd name="csX42" fmla="*/ 8099457 w 11738344"/>
              <a:gd name="csY42" fmla="*/ 6507126 h 6507126"/>
              <a:gd name="csX43" fmla="*/ 7629924 w 11738344"/>
              <a:gd name="csY43" fmla="*/ 6507126 h 6507126"/>
              <a:gd name="csX44" fmla="*/ 6808240 w 11738344"/>
              <a:gd name="csY44" fmla="*/ 6507126 h 6507126"/>
              <a:gd name="csX45" fmla="*/ 6573473 w 11738344"/>
              <a:gd name="csY45" fmla="*/ 6507126 h 6507126"/>
              <a:gd name="csX46" fmla="*/ 5869172 w 11738344"/>
              <a:gd name="csY46" fmla="*/ 6507126 h 6507126"/>
              <a:gd name="csX47" fmla="*/ 5282255 w 11738344"/>
              <a:gd name="csY47" fmla="*/ 6507126 h 6507126"/>
              <a:gd name="csX48" fmla="*/ 4930104 w 11738344"/>
              <a:gd name="csY48" fmla="*/ 6507126 h 6507126"/>
              <a:gd name="csX49" fmla="*/ 4577954 w 11738344"/>
              <a:gd name="csY49" fmla="*/ 6507126 h 6507126"/>
              <a:gd name="csX50" fmla="*/ 4108420 w 11738344"/>
              <a:gd name="csY50" fmla="*/ 6507126 h 6507126"/>
              <a:gd name="csX51" fmla="*/ 3521503 w 11738344"/>
              <a:gd name="csY51" fmla="*/ 6507126 h 6507126"/>
              <a:gd name="csX52" fmla="*/ 2699819 w 11738344"/>
              <a:gd name="csY52" fmla="*/ 6507126 h 6507126"/>
              <a:gd name="csX53" fmla="*/ 1995518 w 11738344"/>
              <a:gd name="csY53" fmla="*/ 6507126 h 6507126"/>
              <a:gd name="csX54" fmla="*/ 1760752 w 11738344"/>
              <a:gd name="csY54" fmla="*/ 6507126 h 6507126"/>
              <a:gd name="csX55" fmla="*/ 939068 w 11738344"/>
              <a:gd name="csY55" fmla="*/ 6507126 h 6507126"/>
              <a:gd name="csX56" fmla="*/ 0 w 11738344"/>
              <a:gd name="csY56" fmla="*/ 6507126 h 6507126"/>
              <a:gd name="csX57" fmla="*/ 0 w 11738344"/>
              <a:gd name="csY57" fmla="*/ 5785427 h 6507126"/>
              <a:gd name="csX58" fmla="*/ 0 w 11738344"/>
              <a:gd name="csY58" fmla="*/ 5128798 h 6507126"/>
              <a:gd name="csX59" fmla="*/ 0 w 11738344"/>
              <a:gd name="csY59" fmla="*/ 4537241 h 6507126"/>
              <a:gd name="csX60" fmla="*/ 0 w 11738344"/>
              <a:gd name="csY60" fmla="*/ 3880613 h 6507126"/>
              <a:gd name="csX61" fmla="*/ 0 w 11738344"/>
              <a:gd name="csY61" fmla="*/ 3158914 h 6507126"/>
              <a:gd name="csX62" fmla="*/ 0 w 11738344"/>
              <a:gd name="csY62" fmla="*/ 2437214 h 6507126"/>
              <a:gd name="csX63" fmla="*/ 0 w 11738344"/>
              <a:gd name="csY63" fmla="*/ 1715515 h 6507126"/>
              <a:gd name="csX64" fmla="*/ 0 w 11738344"/>
              <a:gd name="csY64" fmla="*/ 1319172 h 6507126"/>
              <a:gd name="csX65" fmla="*/ 0 w 11738344"/>
              <a:gd name="csY65" fmla="*/ 662544 h 6507126"/>
              <a:gd name="csX66" fmla="*/ 0 w 11738344"/>
              <a:gd name="csY66" fmla="*/ 0 h 6507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0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7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4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1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6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09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1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00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26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71E0E5-2ED2-C8E2-B19B-16320A180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2B22E-7A5C-83A5-5DC2-18C833989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1" y="399545"/>
            <a:ext cx="2030996" cy="1015498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A8F8EA38-C9D7-4AA3-E85B-6B7B35C0F2CC}"/>
              </a:ext>
            </a:extLst>
          </p:cNvPr>
          <p:cNvSpPr txBox="1">
            <a:spLocks/>
          </p:cNvSpPr>
          <p:nvPr/>
        </p:nvSpPr>
        <p:spPr>
          <a:xfrm>
            <a:off x="648917" y="1578649"/>
            <a:ext cx="54470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cs typeface="Lato" panose="020F0502020204030203" pitchFamily="34" charset="0"/>
              </a:rPr>
              <a:t>a) </a:t>
            </a:r>
            <a:r>
              <a:rPr lang="en-GB" sz="2800" b="1" dirty="0" err="1">
                <a:cs typeface="Lato" panose="020F0502020204030203" pitchFamily="34" charset="0"/>
              </a:rPr>
              <a:t>Vớt</a:t>
            </a:r>
            <a:r>
              <a:rPr lang="en-GB" sz="2800" b="1" dirty="0">
                <a:cs typeface="Lato" panose="020F0502020204030203" pitchFamily="34" charset="0"/>
              </a:rPr>
              <a:t> 1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còn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lại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mấy</a:t>
            </a:r>
            <a:r>
              <a:rPr lang="en-GB" sz="2800" b="1" dirty="0"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?</a:t>
            </a: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3C145807-8A31-343E-938C-BFAEDEB19003}"/>
              </a:ext>
            </a:extLst>
          </p:cNvPr>
          <p:cNvSpPr/>
          <p:nvPr/>
        </p:nvSpPr>
        <p:spPr>
          <a:xfrm>
            <a:off x="5068380" y="3749224"/>
            <a:ext cx="776422" cy="77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</a:endParaRPr>
          </a:p>
        </p:txBody>
      </p:sp>
      <p:pic>
        <p:nvPicPr>
          <p:cNvPr id="2053" name="Picture 5" descr="F:\AAA-LÀM ẢNH SLIDE\Bai11-KP3-a.png">
            <a:extLst>
              <a:ext uri="{FF2B5EF4-FFF2-40B4-BE49-F238E27FC236}">
                <a16:creationId xmlns:a16="http://schemas.microsoft.com/office/drawing/2014/main" id="{FF7B9A4D-4375-0F5F-7B6B-2090F5A0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304" y="2413591"/>
            <a:ext cx="4767935" cy="2915708"/>
          </a:xfrm>
          <a:prstGeom prst="rect">
            <a:avLst/>
          </a:prstGeom>
          <a:noFill/>
        </p:spPr>
      </p:pic>
      <p:grpSp>
        <p:nvGrpSpPr>
          <p:cNvPr id="2" name="Group 28">
            <a:extLst>
              <a:ext uri="{FF2B5EF4-FFF2-40B4-BE49-F238E27FC236}">
                <a16:creationId xmlns:a16="http://schemas.microsoft.com/office/drawing/2014/main" id="{97239D06-587A-2B8A-5B98-3A2ECA7A500E}"/>
              </a:ext>
            </a:extLst>
          </p:cNvPr>
          <p:cNvGrpSpPr/>
          <p:nvPr/>
        </p:nvGrpSpPr>
        <p:grpSpPr>
          <a:xfrm>
            <a:off x="4366706" y="2579641"/>
            <a:ext cx="776422" cy="788637"/>
            <a:chOff x="1975996" y="3646349"/>
            <a:chExt cx="446022" cy="453039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DB49DCC0-0514-9441-DA93-11A40290009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65D9D6D2-8EF7-B99E-1BC9-5146B21CB03C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998EA86E-DB51-DC34-A3C8-43EEFFE86269}"/>
              </a:ext>
            </a:extLst>
          </p:cNvPr>
          <p:cNvGrpSpPr/>
          <p:nvPr/>
        </p:nvGrpSpPr>
        <p:grpSpPr>
          <a:xfrm>
            <a:off x="1446108" y="2569935"/>
            <a:ext cx="776422" cy="808049"/>
            <a:chOff x="1975996" y="3646349"/>
            <a:chExt cx="446022" cy="464190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5F776EE1-AB4B-B764-30A6-A0DF8D29DC7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5F38C729-1637-BB7C-FAA4-AF78C19DD342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:a16="http://schemas.microsoft.com/office/drawing/2014/main" id="{92EEB02D-C9E5-6A20-8DC1-5F895444CE33}"/>
              </a:ext>
            </a:extLst>
          </p:cNvPr>
          <p:cNvGrpSpPr/>
          <p:nvPr/>
        </p:nvGrpSpPr>
        <p:grpSpPr>
          <a:xfrm>
            <a:off x="2865531" y="2579639"/>
            <a:ext cx="776422" cy="788638"/>
            <a:chOff x="1975996" y="3646349"/>
            <a:chExt cx="446022" cy="453040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3C659F0E-47B0-EDF0-B226-E28FC05D229F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249B3D7F-DBDE-006B-F3B7-F13743190B7E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2" name="TextBox 44">
            <a:extLst>
              <a:ext uri="{FF2B5EF4-FFF2-40B4-BE49-F238E27FC236}">
                <a16:creationId xmlns:a16="http://schemas.microsoft.com/office/drawing/2014/main" id="{9F7DD6A0-75CF-4A8B-1116-7053DF72BE03}"/>
              </a:ext>
            </a:extLst>
          </p:cNvPr>
          <p:cNvSpPr txBox="1"/>
          <p:nvPr/>
        </p:nvSpPr>
        <p:spPr>
          <a:xfrm>
            <a:off x="2289413" y="2401725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13" name="TextBox 47">
            <a:extLst>
              <a:ext uri="{FF2B5EF4-FFF2-40B4-BE49-F238E27FC236}">
                <a16:creationId xmlns:a16="http://schemas.microsoft.com/office/drawing/2014/main" id="{F361EDC7-1F18-8C44-CE02-680835D1F59B}"/>
              </a:ext>
            </a:extLst>
          </p:cNvPr>
          <p:cNvSpPr txBox="1"/>
          <p:nvPr/>
        </p:nvSpPr>
        <p:spPr>
          <a:xfrm>
            <a:off x="3686547" y="2442747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14" name="Flowchart: Alternate Process 51">
            <a:extLst>
              <a:ext uri="{FF2B5EF4-FFF2-40B4-BE49-F238E27FC236}">
                <a16:creationId xmlns:a16="http://schemas.microsoft.com/office/drawing/2014/main" id="{7A5CF24E-FA63-AC91-3ACA-ECE0901802F8}"/>
              </a:ext>
            </a:extLst>
          </p:cNvPr>
          <p:cNvSpPr/>
          <p:nvPr/>
        </p:nvSpPr>
        <p:spPr>
          <a:xfrm>
            <a:off x="1100358" y="2238119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669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0655" y="1311341"/>
            <a:ext cx="633625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b)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2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4" name="Picture 6" descr="F:\AAA-LÀM ẢNH SLIDE\Bai11-KP3-b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40" y="2084240"/>
            <a:ext cx="5606373" cy="3424763"/>
          </a:xfrm>
          <a:prstGeom prst="rect">
            <a:avLst/>
          </a:prstGeom>
          <a:noFill/>
        </p:spPr>
      </p:pic>
      <p:sp>
        <p:nvSpPr>
          <p:cNvPr id="27" name="Rounded Rectangle 3"/>
          <p:cNvSpPr/>
          <p:nvPr/>
        </p:nvSpPr>
        <p:spPr>
          <a:xfrm>
            <a:off x="4425070" y="3650142"/>
            <a:ext cx="776422" cy="77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1" y="295843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BB269-9136-BED1-5A68-9AC746046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C74FE04-B3B9-5E04-F7CF-2FE6330E1A4D}"/>
              </a:ext>
            </a:extLst>
          </p:cNvPr>
          <p:cNvSpPr txBox="1">
            <a:spLocks/>
          </p:cNvSpPr>
          <p:nvPr/>
        </p:nvSpPr>
        <p:spPr>
          <a:xfrm>
            <a:off x="524530" y="1509014"/>
            <a:ext cx="6226466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b)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2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4" name="Picture 6" descr="F:\AAA-LÀM ẢNH SLIDE\Bai11-KP3-b.png">
            <a:extLst>
              <a:ext uri="{FF2B5EF4-FFF2-40B4-BE49-F238E27FC236}">
                <a16:creationId xmlns:a16="http://schemas.microsoft.com/office/drawing/2014/main" id="{FEB67E77-D4E9-251A-9A1D-1385E1A3F322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40" y="2084240"/>
            <a:ext cx="5606373" cy="3424763"/>
          </a:xfrm>
          <a:prstGeom prst="rect">
            <a:avLst/>
          </a:prstGeom>
          <a:noFill/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87A49D0-4396-FEB1-9144-B8E92408F59C}"/>
              </a:ext>
            </a:extLst>
          </p:cNvPr>
          <p:cNvGrpSpPr/>
          <p:nvPr/>
        </p:nvGrpSpPr>
        <p:grpSpPr>
          <a:xfrm>
            <a:off x="4278374" y="2734247"/>
            <a:ext cx="776422" cy="776493"/>
            <a:chOff x="1975996" y="3646349"/>
            <a:chExt cx="446022" cy="446063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8F88C3A5-DE26-BD30-9FE4-044E0FA3036D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CD20447A-0D8C-BB66-352B-DDB945448BAE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B03A96-AD46-1BFF-6921-49193CC91C72}"/>
              </a:ext>
            </a:extLst>
          </p:cNvPr>
          <p:cNvGrpSpPr/>
          <p:nvPr/>
        </p:nvGrpSpPr>
        <p:grpSpPr>
          <a:xfrm>
            <a:off x="4228816" y="2585964"/>
            <a:ext cx="776422" cy="788637"/>
            <a:chOff x="1975996" y="3646349"/>
            <a:chExt cx="446022" cy="453039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85BE5029-CF67-5268-22FD-D943DF1BC581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EE57E5B-F017-B030-05CE-59FFDC01B298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05F757-1978-3256-3B07-D3C6B8E33643}"/>
              </a:ext>
            </a:extLst>
          </p:cNvPr>
          <p:cNvGrpSpPr/>
          <p:nvPr/>
        </p:nvGrpSpPr>
        <p:grpSpPr>
          <a:xfrm>
            <a:off x="1308218" y="2576258"/>
            <a:ext cx="776422" cy="808049"/>
            <a:chOff x="1975996" y="3646349"/>
            <a:chExt cx="446022" cy="464190"/>
          </a:xfrm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3D155AC4-943B-6F9B-4B02-48B4AA890E3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C1E7659B-8580-85B2-6DDB-F0DBEABC29F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3AE451-0808-D4C2-64E4-AB7613AE265A}"/>
              </a:ext>
            </a:extLst>
          </p:cNvPr>
          <p:cNvGrpSpPr/>
          <p:nvPr/>
        </p:nvGrpSpPr>
        <p:grpSpPr>
          <a:xfrm>
            <a:off x="2727641" y="2585962"/>
            <a:ext cx="776422" cy="788638"/>
            <a:chOff x="1975996" y="3646349"/>
            <a:chExt cx="446022" cy="453040"/>
          </a:xfrm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B8965F6C-7D35-5A8C-CFD6-BB081441209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A81950AA-DD70-493C-EC97-5F47190F7805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9682180-FA5B-490F-F712-205C1DBF2C2E}"/>
              </a:ext>
            </a:extLst>
          </p:cNvPr>
          <p:cNvSpPr txBox="1"/>
          <p:nvPr/>
        </p:nvSpPr>
        <p:spPr>
          <a:xfrm>
            <a:off x="2151523" y="2408048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A05704-3AAF-BBBE-4AB3-2CEFBCBC6D64}"/>
              </a:ext>
            </a:extLst>
          </p:cNvPr>
          <p:cNvSpPr txBox="1"/>
          <p:nvPr/>
        </p:nvSpPr>
        <p:spPr>
          <a:xfrm>
            <a:off x="3548657" y="2449070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>
            <a:extLst>
              <a:ext uri="{FF2B5EF4-FFF2-40B4-BE49-F238E27FC236}">
                <a16:creationId xmlns:a16="http://schemas.microsoft.com/office/drawing/2014/main" id="{16AFEFAF-9B8D-8744-B882-AB8A7E80639C}"/>
              </a:ext>
            </a:extLst>
          </p:cNvPr>
          <p:cNvSpPr/>
          <p:nvPr/>
        </p:nvSpPr>
        <p:spPr>
          <a:xfrm>
            <a:off x="962468" y="2244442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6B937F-6383-37B5-75EC-DE7420161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0" y="434965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4804" y="1467049"/>
            <a:ext cx="6108506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c)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3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7" descr="F:\AAA-LÀM ẢNH SLIDE\Bai11-KP3-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853" y="2051365"/>
            <a:ext cx="5606373" cy="341890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4" y="370475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DD407-B992-98EB-B340-26D2A18A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BBD5A31-20C6-3C62-6386-D96CA705EF22}"/>
              </a:ext>
            </a:extLst>
          </p:cNvPr>
          <p:cNvSpPr txBox="1">
            <a:spLocks/>
          </p:cNvSpPr>
          <p:nvPr/>
        </p:nvSpPr>
        <p:spPr>
          <a:xfrm>
            <a:off x="629916" y="1528181"/>
            <a:ext cx="6108506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c)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3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7" descr="F:\AAA-LÀM ẢNH SLIDE\Bai11-KP3-c.png">
            <a:extLst>
              <a:ext uri="{FF2B5EF4-FFF2-40B4-BE49-F238E27FC236}">
                <a16:creationId xmlns:a16="http://schemas.microsoft.com/office/drawing/2014/main" id="{EB29C050-57B9-BAD9-17EE-B8963B19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853" y="2051365"/>
            <a:ext cx="5606373" cy="3418902"/>
          </a:xfrm>
          <a:prstGeom prst="rect">
            <a:avLst/>
          </a:prstGeom>
          <a:noFill/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40626C1-CEEC-CFE8-58BD-DAFC482726C7}"/>
              </a:ext>
            </a:extLst>
          </p:cNvPr>
          <p:cNvGrpSpPr/>
          <p:nvPr/>
        </p:nvGrpSpPr>
        <p:grpSpPr>
          <a:xfrm>
            <a:off x="4213416" y="2386671"/>
            <a:ext cx="776422" cy="1177028"/>
            <a:chOff x="1975996" y="3416219"/>
            <a:chExt cx="446022" cy="676154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22F6E6BF-7895-470D-5C44-2643045C1D5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3C4517E-C8CC-3731-F0DF-D0231F8011B6}"/>
                </a:ext>
              </a:extLst>
            </p:cNvPr>
            <p:cNvSpPr txBox="1">
              <a:spLocks/>
            </p:cNvSpPr>
            <p:nvPr/>
          </p:nvSpPr>
          <p:spPr>
            <a:xfrm>
              <a:off x="2069823" y="3416219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21475F-F354-567C-1E41-A84737C4B70A}"/>
              </a:ext>
            </a:extLst>
          </p:cNvPr>
          <p:cNvGrpSpPr/>
          <p:nvPr/>
        </p:nvGrpSpPr>
        <p:grpSpPr>
          <a:xfrm>
            <a:off x="4207895" y="2343658"/>
            <a:ext cx="776422" cy="814038"/>
            <a:chOff x="1975996" y="3646349"/>
            <a:chExt cx="446022" cy="467631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935B3862-D650-9C07-87F8-BC0AAF80733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C58E1E4-516E-F3AD-E95D-B52805D77575}"/>
                </a:ext>
              </a:extLst>
            </p:cNvPr>
            <p:cNvSpPr txBox="1">
              <a:spLocks/>
            </p:cNvSpPr>
            <p:nvPr/>
          </p:nvSpPr>
          <p:spPr>
            <a:xfrm>
              <a:off x="2010762" y="3680073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903A18-CB50-181E-AE85-1D72EE1170C9}"/>
              </a:ext>
            </a:extLst>
          </p:cNvPr>
          <p:cNvGrpSpPr/>
          <p:nvPr/>
        </p:nvGrpSpPr>
        <p:grpSpPr>
          <a:xfrm>
            <a:off x="1287297" y="2333955"/>
            <a:ext cx="776422" cy="808049"/>
            <a:chOff x="1975996" y="3646349"/>
            <a:chExt cx="446022" cy="464190"/>
          </a:xfrm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24DC950C-A6C2-0BFB-B884-32350F3E4CD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C17B4CB-A2D8-BAA0-5A7C-0DE4B81D0CA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EB7751-1732-B9F1-7662-53C73122483E}"/>
              </a:ext>
            </a:extLst>
          </p:cNvPr>
          <p:cNvGrpSpPr/>
          <p:nvPr/>
        </p:nvGrpSpPr>
        <p:grpSpPr>
          <a:xfrm>
            <a:off x="2706720" y="2343659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2B539167-C300-F0C9-33D9-398A63056A4D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45003402-9369-F27C-1F1A-0FC83ED7853A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C44993E-0B9D-B9DE-AC67-776662DF5E49}"/>
              </a:ext>
            </a:extLst>
          </p:cNvPr>
          <p:cNvSpPr txBox="1"/>
          <p:nvPr/>
        </p:nvSpPr>
        <p:spPr>
          <a:xfrm>
            <a:off x="2130602" y="2165745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826797-BAB6-28EF-F1A3-D0485C25E477}"/>
              </a:ext>
            </a:extLst>
          </p:cNvPr>
          <p:cNvSpPr txBox="1"/>
          <p:nvPr/>
        </p:nvSpPr>
        <p:spPr>
          <a:xfrm>
            <a:off x="3527736" y="2206767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>
            <a:extLst>
              <a:ext uri="{FF2B5EF4-FFF2-40B4-BE49-F238E27FC236}">
                <a16:creationId xmlns:a16="http://schemas.microsoft.com/office/drawing/2014/main" id="{114C2637-9B44-5B20-88A8-CB05E5561A94}"/>
              </a:ext>
            </a:extLst>
          </p:cNvPr>
          <p:cNvSpPr/>
          <p:nvPr/>
        </p:nvSpPr>
        <p:spPr>
          <a:xfrm>
            <a:off x="941547" y="2002139"/>
            <a:ext cx="4340034" cy="1426861"/>
          </a:xfrm>
          <a:prstGeom prst="flowChartAlternateProcess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750B70-70DA-4222-6F7A-D80AE5E6D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2" y="44234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3196" y="1369220"/>
            <a:ext cx="6858191" cy="765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+mj-lt"/>
                <a:cs typeface="Lato" panose="020F0502020204030203" pitchFamily="34" charset="0"/>
              </a:rPr>
              <a:t>d)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Không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6" name="Picture 8" descr="F:\AAA-LÀM ẢNH SLIDE\Bai11-KP3-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40" y="2084241"/>
            <a:ext cx="5606373" cy="3416303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8" y="395086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11EE1-E3B0-5B81-5896-2AFB1C1D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983A924-B492-B30A-3393-865BD0814FB5}"/>
              </a:ext>
            </a:extLst>
          </p:cNvPr>
          <p:cNvSpPr txBox="1">
            <a:spLocks/>
          </p:cNvSpPr>
          <p:nvPr/>
        </p:nvSpPr>
        <p:spPr>
          <a:xfrm>
            <a:off x="510342" y="1369220"/>
            <a:ext cx="6911862" cy="765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+mj-lt"/>
                <a:cs typeface="Lato" panose="020F0502020204030203" pitchFamily="34" charset="0"/>
              </a:rPr>
              <a:t>d)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Không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6" name="Picture 8" descr="F:\AAA-LÀM ẢNH SLIDE\Bai11-KP3-d.png">
            <a:extLst>
              <a:ext uri="{FF2B5EF4-FFF2-40B4-BE49-F238E27FC236}">
                <a16:creationId xmlns:a16="http://schemas.microsoft.com/office/drawing/2014/main" id="{6BE39005-C270-9B3A-41A2-428A8D54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40" y="2084241"/>
            <a:ext cx="5606373" cy="3416303"/>
          </a:xfrm>
          <a:prstGeom prst="rect">
            <a:avLst/>
          </a:prstGeom>
          <a:noFill/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0E0040E-B6DE-CBD8-03F2-E6600088ADEA}"/>
              </a:ext>
            </a:extLst>
          </p:cNvPr>
          <p:cNvGrpSpPr/>
          <p:nvPr/>
        </p:nvGrpSpPr>
        <p:grpSpPr>
          <a:xfrm>
            <a:off x="4254458" y="2451146"/>
            <a:ext cx="931237" cy="994888"/>
            <a:chOff x="1887061" y="2768017"/>
            <a:chExt cx="534957" cy="1324356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9476DE71-9AAE-7FE4-BB8E-83539A308D5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AC5E4FAE-9AB8-E6AA-0863-9069CCE7CBA1}"/>
                </a:ext>
              </a:extLst>
            </p:cNvPr>
            <p:cNvSpPr txBox="1">
              <a:spLocks/>
            </p:cNvSpPr>
            <p:nvPr/>
          </p:nvSpPr>
          <p:spPr>
            <a:xfrm>
              <a:off x="1887061" y="2768017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FB0A04-25E5-B6D7-D8D3-3E6B66956924}"/>
              </a:ext>
            </a:extLst>
          </p:cNvPr>
          <p:cNvGrpSpPr/>
          <p:nvPr/>
        </p:nvGrpSpPr>
        <p:grpSpPr>
          <a:xfrm>
            <a:off x="4111535" y="2476509"/>
            <a:ext cx="776422" cy="788637"/>
            <a:chOff x="1975996" y="3646349"/>
            <a:chExt cx="446022" cy="453039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4391994D-0F79-ECFB-DC64-475EFAB7EAE0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DA4A3E6-8ED3-A78D-FDCB-8B355D7755D9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300792-264D-9157-0E5B-6B9B9FACC4F0}"/>
              </a:ext>
            </a:extLst>
          </p:cNvPr>
          <p:cNvGrpSpPr/>
          <p:nvPr/>
        </p:nvGrpSpPr>
        <p:grpSpPr>
          <a:xfrm>
            <a:off x="1190937" y="2466803"/>
            <a:ext cx="776422" cy="808049"/>
            <a:chOff x="1975996" y="3646349"/>
            <a:chExt cx="446022" cy="464190"/>
          </a:xfrm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8EEFC56C-0C98-B3E4-A6F4-158DB0309AE9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B8E61468-3FCB-993E-9AF5-998C96692E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6357FE-529E-8AB3-5E52-12E630359EC3}"/>
              </a:ext>
            </a:extLst>
          </p:cNvPr>
          <p:cNvGrpSpPr/>
          <p:nvPr/>
        </p:nvGrpSpPr>
        <p:grpSpPr>
          <a:xfrm>
            <a:off x="2610360" y="2476507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868DCB7F-DC60-E20C-F664-7E9A8CC7AC5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5FCB0853-C9AA-971D-2D20-8EF53E724D6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708FBFA-3909-E118-F55A-90F97C134B2D}"/>
              </a:ext>
            </a:extLst>
          </p:cNvPr>
          <p:cNvSpPr txBox="1"/>
          <p:nvPr/>
        </p:nvSpPr>
        <p:spPr>
          <a:xfrm>
            <a:off x="2034242" y="2298593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C8D42B-7CAE-AC43-6572-8AFA7C4889FA}"/>
              </a:ext>
            </a:extLst>
          </p:cNvPr>
          <p:cNvSpPr txBox="1"/>
          <p:nvPr/>
        </p:nvSpPr>
        <p:spPr>
          <a:xfrm>
            <a:off x="3431376" y="2339615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>
            <a:extLst>
              <a:ext uri="{FF2B5EF4-FFF2-40B4-BE49-F238E27FC236}">
                <a16:creationId xmlns:a16="http://schemas.microsoft.com/office/drawing/2014/main" id="{9D54ADBF-3706-73E8-DC46-C30B9A1373A7}"/>
              </a:ext>
            </a:extLst>
          </p:cNvPr>
          <p:cNvSpPr/>
          <p:nvPr/>
        </p:nvSpPr>
        <p:spPr>
          <a:xfrm>
            <a:off x="845187" y="2134987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023D5E-D6F2-00A7-00D2-921895DC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2" y="395086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5" y="-92012"/>
            <a:ext cx="3096032" cy="1548017"/>
          </a:xfrm>
          <a:prstGeom prst="rect">
            <a:avLst/>
          </a:prstGeom>
        </p:spPr>
      </p:pic>
      <p:pic>
        <p:nvPicPr>
          <p:cNvPr id="3077" name="Picture 5" descr="F:\AAA-PDF-SGK\PNG\Bai11-HĐ3-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/>
          <a:srcRect l="17171" t="19999" r="73714" b="68180"/>
          <a:stretch/>
        </p:blipFill>
        <p:spPr bwMode="auto">
          <a:xfrm>
            <a:off x="409240" y="2258936"/>
            <a:ext cx="1337215" cy="2340128"/>
          </a:xfrm>
          <a:prstGeom prst="rect">
            <a:avLst/>
          </a:prstGeom>
          <a:noFill/>
        </p:spPr>
      </p:pic>
      <p:pic>
        <p:nvPicPr>
          <p:cNvPr id="8" name="Picture 5" descr="F:\AAA-PDF-SGK\PNG\Bai11-HĐ3-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/>
          <a:srcRect l="35939" t="19999" r="56084" b="68180"/>
          <a:stretch/>
        </p:blipFill>
        <p:spPr bwMode="auto">
          <a:xfrm>
            <a:off x="3239846" y="2258936"/>
            <a:ext cx="1170064" cy="2340128"/>
          </a:xfrm>
          <a:prstGeom prst="rect">
            <a:avLst/>
          </a:prstGeom>
          <a:noFill/>
        </p:spPr>
      </p:pic>
      <p:pic>
        <p:nvPicPr>
          <p:cNvPr id="13" name="Picture 5" descr="F:\AAA-PDF-SGK\PNG\Bai11-HĐ3-1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/>
          <a:srcRect l="54170" t="19999" r="36713" b="68180"/>
          <a:stretch/>
        </p:blipFill>
        <p:spPr bwMode="auto">
          <a:xfrm>
            <a:off x="6337869" y="2289012"/>
            <a:ext cx="1337215" cy="2340128"/>
          </a:xfrm>
          <a:prstGeom prst="rect">
            <a:avLst/>
          </a:prstGeom>
          <a:noFill/>
        </p:spPr>
      </p:pic>
      <p:pic>
        <p:nvPicPr>
          <p:cNvPr id="14" name="Picture 5" descr="F:\AAA-PDF-SGK\PNG\Bai11-HĐ3-1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/>
          <a:srcRect l="72395" t="19999" r="18489" b="68180"/>
          <a:stretch/>
        </p:blipFill>
        <p:spPr bwMode="auto">
          <a:xfrm>
            <a:off x="9380657" y="2258936"/>
            <a:ext cx="1337215" cy="2340128"/>
          </a:xfrm>
          <a:prstGeom prst="rect">
            <a:avLst/>
          </a:prstGeom>
          <a:noFill/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09240" y="1561162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prstClr val="black"/>
                </a:solidFill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cs typeface="Lato" panose="020F0502020204030203" pitchFamily="34" charset="0"/>
              </a:rPr>
              <a:t>Tính</a:t>
            </a:r>
            <a:r>
              <a:rPr lang="en-GB" sz="3200" b="1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cs typeface="Lato" panose="020F0502020204030203" pitchFamily="34" charset="0"/>
              </a:rPr>
              <a:t>nhẩm</a:t>
            </a:r>
            <a:endParaRPr lang="en-GB" sz="3200" b="1" dirty="0">
              <a:solidFill>
                <a:prstClr val="black"/>
              </a:solidFill>
              <a:cs typeface="Lato" panose="020F0502020204030203" pitchFamily="34" charset="0"/>
            </a:endParaRPr>
          </a:p>
        </p:txBody>
      </p:sp>
      <p:grpSp>
        <p:nvGrpSpPr>
          <p:cNvPr id="2" name="Group 148">
            <a:extLst>
              <a:ext uri="{FF2B5EF4-FFF2-40B4-BE49-F238E27FC236}">
                <a16:creationId xmlns:a16="http://schemas.microsoft.com/office/drawing/2014/main" id="{053260AF-0C2C-46C4-4027-8B9420AFE844}"/>
              </a:ext>
            </a:extLst>
          </p:cNvPr>
          <p:cNvGrpSpPr/>
          <p:nvPr/>
        </p:nvGrpSpPr>
        <p:grpSpPr>
          <a:xfrm>
            <a:off x="1661306" y="2372028"/>
            <a:ext cx="937935" cy="646331"/>
            <a:chOff x="3787699" y="1611737"/>
            <a:chExt cx="626387" cy="56080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F7543E9-8824-F7E5-6E63-4DC8A5ECDBCC}"/>
                </a:ext>
              </a:extLst>
            </p:cNvPr>
            <p:cNvSpPr txBox="1">
              <a:spLocks/>
            </p:cNvSpPr>
            <p:nvPr/>
          </p:nvSpPr>
          <p:spPr>
            <a:xfrm>
              <a:off x="4107392" y="1642692"/>
              <a:ext cx="306694" cy="5128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FF0000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  <p:sp>
          <p:nvSpPr>
            <p:cNvPr id="4" name="TextBox 150">
              <a:extLst>
                <a:ext uri="{FF2B5EF4-FFF2-40B4-BE49-F238E27FC236}">
                  <a16:creationId xmlns:a16="http://schemas.microsoft.com/office/drawing/2014/main" id="{5C1D4FDF-1325-D995-743C-FF1E4BE1FB62}"/>
                </a:ext>
              </a:extLst>
            </p:cNvPr>
            <p:cNvSpPr txBox="1"/>
            <p:nvPr/>
          </p:nvSpPr>
          <p:spPr>
            <a:xfrm>
              <a:off x="3787699" y="1611737"/>
              <a:ext cx="276415" cy="560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600" b="1" dirty="0">
                  <a:solidFill>
                    <a:srgbClr val="FF0000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ECACEC0-386D-20D4-FAC3-199FEBF393C6}"/>
              </a:ext>
            </a:extLst>
          </p:cNvPr>
          <p:cNvSpPr txBox="1">
            <a:spLocks/>
          </p:cNvSpPr>
          <p:nvPr/>
        </p:nvSpPr>
        <p:spPr>
          <a:xfrm>
            <a:off x="2128258" y="3900473"/>
            <a:ext cx="459235" cy="5910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5</a:t>
            </a:r>
          </a:p>
        </p:txBody>
      </p:sp>
      <p:sp>
        <p:nvSpPr>
          <p:cNvPr id="23" name="TextBox 150">
            <a:extLst>
              <a:ext uri="{FF2B5EF4-FFF2-40B4-BE49-F238E27FC236}">
                <a16:creationId xmlns:a16="http://schemas.microsoft.com/office/drawing/2014/main" id="{4CF6BE9E-5003-A5E2-8AE8-952321953D43}"/>
              </a:ext>
            </a:extLst>
          </p:cNvPr>
          <p:cNvSpPr txBox="1"/>
          <p:nvPr/>
        </p:nvSpPr>
        <p:spPr>
          <a:xfrm>
            <a:off x="1649558" y="386479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600" b="1" dirty="0">
                <a:solidFill>
                  <a:srgbClr val="FF0000"/>
                </a:solidFill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C1AE80F-E532-FEA7-AAE8-9F3EB3AED807}"/>
              </a:ext>
            </a:extLst>
          </p:cNvPr>
          <p:cNvSpPr txBox="1">
            <a:spLocks/>
          </p:cNvSpPr>
          <p:nvPr/>
        </p:nvSpPr>
        <p:spPr>
          <a:xfrm>
            <a:off x="2140006" y="3166206"/>
            <a:ext cx="459235" cy="5910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0</a:t>
            </a:r>
          </a:p>
        </p:txBody>
      </p:sp>
      <p:sp>
        <p:nvSpPr>
          <p:cNvPr id="25" name="TextBox 150">
            <a:extLst>
              <a:ext uri="{FF2B5EF4-FFF2-40B4-BE49-F238E27FC236}">
                <a16:creationId xmlns:a16="http://schemas.microsoft.com/office/drawing/2014/main" id="{40A0A8D3-B4C7-8DBB-A39B-FD1769C86251}"/>
              </a:ext>
            </a:extLst>
          </p:cNvPr>
          <p:cNvSpPr txBox="1"/>
          <p:nvPr/>
        </p:nvSpPr>
        <p:spPr>
          <a:xfrm>
            <a:off x="1661306" y="313053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600" b="1" dirty="0">
                <a:solidFill>
                  <a:srgbClr val="FF0000"/>
                </a:solidFill>
                <a:latin typeface="+mj-lt"/>
                <a:cs typeface="Lato" pitchFamily="34" charset="0"/>
              </a:rPr>
              <a:t>=</a:t>
            </a:r>
          </a:p>
        </p:txBody>
      </p:sp>
      <p:grpSp>
        <p:nvGrpSpPr>
          <p:cNvPr id="27" name="Group 148">
            <a:extLst>
              <a:ext uri="{FF2B5EF4-FFF2-40B4-BE49-F238E27FC236}">
                <a16:creationId xmlns:a16="http://schemas.microsoft.com/office/drawing/2014/main" id="{A0BF21E6-DCBE-459F-7E4E-5E3F862F624C}"/>
              </a:ext>
            </a:extLst>
          </p:cNvPr>
          <p:cNvGrpSpPr/>
          <p:nvPr/>
        </p:nvGrpSpPr>
        <p:grpSpPr>
          <a:xfrm>
            <a:off x="4583563" y="2372028"/>
            <a:ext cx="937935" cy="646331"/>
            <a:chOff x="3787699" y="1611737"/>
            <a:chExt cx="626387" cy="560804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C32A28ED-2FFB-397B-588A-B9C74BC2C59B}"/>
                </a:ext>
              </a:extLst>
            </p:cNvPr>
            <p:cNvSpPr txBox="1">
              <a:spLocks/>
            </p:cNvSpPr>
            <p:nvPr/>
          </p:nvSpPr>
          <p:spPr>
            <a:xfrm>
              <a:off x="4107392" y="1642692"/>
              <a:ext cx="306694" cy="5128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FF0000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  <p:sp>
          <p:nvSpPr>
            <p:cNvPr id="29" name="TextBox 150">
              <a:extLst>
                <a:ext uri="{FF2B5EF4-FFF2-40B4-BE49-F238E27FC236}">
                  <a16:creationId xmlns:a16="http://schemas.microsoft.com/office/drawing/2014/main" id="{55508DF4-235C-0BFD-92A5-D82B00BB1A97}"/>
                </a:ext>
              </a:extLst>
            </p:cNvPr>
            <p:cNvSpPr txBox="1"/>
            <p:nvPr/>
          </p:nvSpPr>
          <p:spPr>
            <a:xfrm>
              <a:off x="3787699" y="1611737"/>
              <a:ext cx="276415" cy="560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600" b="1" dirty="0">
                  <a:solidFill>
                    <a:srgbClr val="FF0000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49FB66F-0B8D-EF2E-C9C5-FCFEBD20C316}"/>
              </a:ext>
            </a:extLst>
          </p:cNvPr>
          <p:cNvSpPr txBox="1">
            <a:spLocks/>
          </p:cNvSpPr>
          <p:nvPr/>
        </p:nvSpPr>
        <p:spPr>
          <a:xfrm>
            <a:off x="5050515" y="3900473"/>
            <a:ext cx="459235" cy="5910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4</a:t>
            </a:r>
          </a:p>
        </p:txBody>
      </p:sp>
      <p:sp>
        <p:nvSpPr>
          <p:cNvPr id="31" name="TextBox 150">
            <a:extLst>
              <a:ext uri="{FF2B5EF4-FFF2-40B4-BE49-F238E27FC236}">
                <a16:creationId xmlns:a16="http://schemas.microsoft.com/office/drawing/2014/main" id="{F90E5F83-95E5-E2B1-86D6-8B2BCD553BFF}"/>
              </a:ext>
            </a:extLst>
          </p:cNvPr>
          <p:cNvSpPr txBox="1"/>
          <p:nvPr/>
        </p:nvSpPr>
        <p:spPr>
          <a:xfrm>
            <a:off x="4571815" y="386479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600" b="1" dirty="0">
                <a:solidFill>
                  <a:srgbClr val="FF0000"/>
                </a:solidFill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A6F8912-3159-D463-A7EE-AC7BEB8A58FB}"/>
              </a:ext>
            </a:extLst>
          </p:cNvPr>
          <p:cNvSpPr txBox="1">
            <a:spLocks/>
          </p:cNvSpPr>
          <p:nvPr/>
        </p:nvSpPr>
        <p:spPr>
          <a:xfrm>
            <a:off x="5062263" y="3166206"/>
            <a:ext cx="459235" cy="5910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0</a:t>
            </a:r>
          </a:p>
        </p:txBody>
      </p:sp>
      <p:sp>
        <p:nvSpPr>
          <p:cNvPr id="33" name="TextBox 150">
            <a:extLst>
              <a:ext uri="{FF2B5EF4-FFF2-40B4-BE49-F238E27FC236}">
                <a16:creationId xmlns:a16="http://schemas.microsoft.com/office/drawing/2014/main" id="{79BFD5E0-F3BC-2BD5-29BA-A707F2DBB675}"/>
              </a:ext>
            </a:extLst>
          </p:cNvPr>
          <p:cNvSpPr txBox="1"/>
          <p:nvPr/>
        </p:nvSpPr>
        <p:spPr>
          <a:xfrm>
            <a:off x="4583563" y="313053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600" b="1" dirty="0">
                <a:solidFill>
                  <a:srgbClr val="FF0000"/>
                </a:solidFill>
                <a:latin typeface="+mj-lt"/>
                <a:cs typeface="Lato" pitchFamily="34" charset="0"/>
              </a:rPr>
              <a:t>=</a:t>
            </a:r>
          </a:p>
        </p:txBody>
      </p:sp>
      <p:grpSp>
        <p:nvGrpSpPr>
          <p:cNvPr id="34" name="Group 148">
            <a:extLst>
              <a:ext uri="{FF2B5EF4-FFF2-40B4-BE49-F238E27FC236}">
                <a16:creationId xmlns:a16="http://schemas.microsoft.com/office/drawing/2014/main" id="{1704EC91-34E7-553D-5132-996AEA9869AF}"/>
              </a:ext>
            </a:extLst>
          </p:cNvPr>
          <p:cNvGrpSpPr/>
          <p:nvPr/>
        </p:nvGrpSpPr>
        <p:grpSpPr>
          <a:xfrm>
            <a:off x="7686832" y="2379250"/>
            <a:ext cx="937935" cy="646331"/>
            <a:chOff x="3787699" y="1611737"/>
            <a:chExt cx="626387" cy="560804"/>
          </a:xfrm>
        </p:grpSpPr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49409BF4-FE33-5BB2-2740-919BEF1EB544}"/>
                </a:ext>
              </a:extLst>
            </p:cNvPr>
            <p:cNvSpPr txBox="1">
              <a:spLocks/>
            </p:cNvSpPr>
            <p:nvPr/>
          </p:nvSpPr>
          <p:spPr>
            <a:xfrm>
              <a:off x="4107392" y="1642692"/>
              <a:ext cx="306694" cy="5128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FF0000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  <p:sp>
          <p:nvSpPr>
            <p:cNvPr id="36" name="TextBox 150">
              <a:extLst>
                <a:ext uri="{FF2B5EF4-FFF2-40B4-BE49-F238E27FC236}">
                  <a16:creationId xmlns:a16="http://schemas.microsoft.com/office/drawing/2014/main" id="{157E8778-6B52-3AE9-3EB4-9FE61D42316F}"/>
                </a:ext>
              </a:extLst>
            </p:cNvPr>
            <p:cNvSpPr txBox="1"/>
            <p:nvPr/>
          </p:nvSpPr>
          <p:spPr>
            <a:xfrm>
              <a:off x="3787699" y="1611737"/>
              <a:ext cx="276415" cy="560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600" b="1" dirty="0">
                  <a:solidFill>
                    <a:srgbClr val="FF0000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7839F32-84C8-B906-7797-B512DDE6BEE8}"/>
              </a:ext>
            </a:extLst>
          </p:cNvPr>
          <p:cNvSpPr txBox="1">
            <a:spLocks/>
          </p:cNvSpPr>
          <p:nvPr/>
        </p:nvSpPr>
        <p:spPr>
          <a:xfrm>
            <a:off x="8153784" y="3907695"/>
            <a:ext cx="459235" cy="5910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3</a:t>
            </a:r>
          </a:p>
        </p:txBody>
      </p:sp>
      <p:sp>
        <p:nvSpPr>
          <p:cNvPr id="38" name="TextBox 150">
            <a:extLst>
              <a:ext uri="{FF2B5EF4-FFF2-40B4-BE49-F238E27FC236}">
                <a16:creationId xmlns:a16="http://schemas.microsoft.com/office/drawing/2014/main" id="{47A86BB3-75AE-E12B-09E9-FA9698C13ABD}"/>
              </a:ext>
            </a:extLst>
          </p:cNvPr>
          <p:cNvSpPr txBox="1"/>
          <p:nvPr/>
        </p:nvSpPr>
        <p:spPr>
          <a:xfrm>
            <a:off x="7675084" y="387201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600" b="1" dirty="0">
                <a:solidFill>
                  <a:srgbClr val="FF0000"/>
                </a:solidFill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CFFE210-D149-8699-208A-7B7F6E4EE920}"/>
              </a:ext>
            </a:extLst>
          </p:cNvPr>
          <p:cNvSpPr txBox="1">
            <a:spLocks/>
          </p:cNvSpPr>
          <p:nvPr/>
        </p:nvSpPr>
        <p:spPr>
          <a:xfrm>
            <a:off x="8165532" y="3173428"/>
            <a:ext cx="459235" cy="5910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0</a:t>
            </a:r>
          </a:p>
        </p:txBody>
      </p:sp>
      <p:sp>
        <p:nvSpPr>
          <p:cNvPr id="40" name="TextBox 150">
            <a:extLst>
              <a:ext uri="{FF2B5EF4-FFF2-40B4-BE49-F238E27FC236}">
                <a16:creationId xmlns:a16="http://schemas.microsoft.com/office/drawing/2014/main" id="{9088BA89-7EDA-6B9D-7815-AAEE1F10B1CD}"/>
              </a:ext>
            </a:extLst>
          </p:cNvPr>
          <p:cNvSpPr txBox="1"/>
          <p:nvPr/>
        </p:nvSpPr>
        <p:spPr>
          <a:xfrm>
            <a:off x="7686832" y="313775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600" b="1" dirty="0">
                <a:solidFill>
                  <a:srgbClr val="FF0000"/>
                </a:solidFill>
                <a:latin typeface="+mj-lt"/>
                <a:cs typeface="Lato" pitchFamily="34" charset="0"/>
              </a:rPr>
              <a:t>=</a:t>
            </a:r>
          </a:p>
        </p:txBody>
      </p:sp>
      <p:grpSp>
        <p:nvGrpSpPr>
          <p:cNvPr id="41" name="Group 148">
            <a:extLst>
              <a:ext uri="{FF2B5EF4-FFF2-40B4-BE49-F238E27FC236}">
                <a16:creationId xmlns:a16="http://schemas.microsoft.com/office/drawing/2014/main" id="{1E3BFDD8-12E4-E504-8D01-BE6BEC52EEF3}"/>
              </a:ext>
            </a:extLst>
          </p:cNvPr>
          <p:cNvGrpSpPr/>
          <p:nvPr/>
        </p:nvGrpSpPr>
        <p:grpSpPr>
          <a:xfrm>
            <a:off x="10777192" y="2398882"/>
            <a:ext cx="937935" cy="646331"/>
            <a:chOff x="3787699" y="1611737"/>
            <a:chExt cx="626387" cy="560804"/>
          </a:xfrm>
        </p:grpSpPr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88FD3271-F151-01BC-B847-7B028B930A5E}"/>
                </a:ext>
              </a:extLst>
            </p:cNvPr>
            <p:cNvSpPr txBox="1">
              <a:spLocks/>
            </p:cNvSpPr>
            <p:nvPr/>
          </p:nvSpPr>
          <p:spPr>
            <a:xfrm>
              <a:off x="4107392" y="1642692"/>
              <a:ext cx="306694" cy="5128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b="1" dirty="0">
                  <a:solidFill>
                    <a:srgbClr val="FF0000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  <p:sp>
          <p:nvSpPr>
            <p:cNvPr id="43" name="TextBox 150">
              <a:extLst>
                <a:ext uri="{FF2B5EF4-FFF2-40B4-BE49-F238E27FC236}">
                  <a16:creationId xmlns:a16="http://schemas.microsoft.com/office/drawing/2014/main" id="{8EBD07B3-2D15-809E-72C8-67DA63E5BC45}"/>
                </a:ext>
              </a:extLst>
            </p:cNvPr>
            <p:cNvSpPr txBox="1"/>
            <p:nvPr/>
          </p:nvSpPr>
          <p:spPr>
            <a:xfrm>
              <a:off x="3787699" y="1611737"/>
              <a:ext cx="276415" cy="560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600" b="1" dirty="0">
                  <a:solidFill>
                    <a:srgbClr val="FF0000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0FFA336-450A-391C-A666-1FE6760B5580}"/>
              </a:ext>
            </a:extLst>
          </p:cNvPr>
          <p:cNvSpPr txBox="1">
            <a:spLocks/>
          </p:cNvSpPr>
          <p:nvPr/>
        </p:nvSpPr>
        <p:spPr>
          <a:xfrm>
            <a:off x="11244144" y="3927327"/>
            <a:ext cx="459235" cy="5910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2</a:t>
            </a:r>
          </a:p>
        </p:txBody>
      </p:sp>
      <p:sp>
        <p:nvSpPr>
          <p:cNvPr id="45" name="TextBox 150">
            <a:extLst>
              <a:ext uri="{FF2B5EF4-FFF2-40B4-BE49-F238E27FC236}">
                <a16:creationId xmlns:a16="http://schemas.microsoft.com/office/drawing/2014/main" id="{A63AC4B1-5BC3-0040-4771-F329D32EED33}"/>
              </a:ext>
            </a:extLst>
          </p:cNvPr>
          <p:cNvSpPr txBox="1"/>
          <p:nvPr/>
        </p:nvSpPr>
        <p:spPr>
          <a:xfrm>
            <a:off x="10765444" y="389165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600" b="1" dirty="0">
                <a:solidFill>
                  <a:srgbClr val="FF0000"/>
                </a:solidFill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7C8D33E-A704-5CF8-8E0F-756FCADBF442}"/>
              </a:ext>
            </a:extLst>
          </p:cNvPr>
          <p:cNvSpPr txBox="1">
            <a:spLocks/>
          </p:cNvSpPr>
          <p:nvPr/>
        </p:nvSpPr>
        <p:spPr>
          <a:xfrm>
            <a:off x="11255892" y="3193060"/>
            <a:ext cx="459235" cy="5910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0</a:t>
            </a:r>
          </a:p>
        </p:txBody>
      </p:sp>
      <p:sp>
        <p:nvSpPr>
          <p:cNvPr id="47" name="TextBox 150">
            <a:extLst>
              <a:ext uri="{FF2B5EF4-FFF2-40B4-BE49-F238E27FC236}">
                <a16:creationId xmlns:a16="http://schemas.microsoft.com/office/drawing/2014/main" id="{FDDFD749-CB03-E3FD-F8BB-98872B3B5C3E}"/>
              </a:ext>
            </a:extLst>
          </p:cNvPr>
          <p:cNvSpPr txBox="1"/>
          <p:nvPr/>
        </p:nvSpPr>
        <p:spPr>
          <a:xfrm>
            <a:off x="10777192" y="315738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600" b="1" dirty="0">
                <a:solidFill>
                  <a:srgbClr val="FF0000"/>
                </a:solidFill>
                <a:latin typeface="+mj-lt"/>
                <a:cs typeface="Lato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126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5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36064" t="39090" r="46368" b="52492"/>
          <a:stretch>
            <a:fillRect/>
          </a:stretch>
        </p:blipFill>
        <p:spPr bwMode="auto">
          <a:xfrm>
            <a:off x="3251697" y="2387386"/>
            <a:ext cx="2767013" cy="178879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" y="253491"/>
            <a:ext cx="2437248" cy="1218625"/>
          </a:xfrm>
          <a:prstGeom prst="rect">
            <a:avLst/>
          </a:prstGeom>
        </p:spPr>
      </p:pic>
      <p:pic>
        <p:nvPicPr>
          <p:cNvPr id="49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17175" t="48674" r="65688" b="41817"/>
          <a:stretch>
            <a:fillRect/>
          </a:stretch>
        </p:blipFill>
        <p:spPr bwMode="auto">
          <a:xfrm>
            <a:off x="277221" y="4409705"/>
            <a:ext cx="2699328" cy="2020713"/>
          </a:xfrm>
          <a:prstGeom prst="rect">
            <a:avLst/>
          </a:prstGeom>
          <a:noFill/>
        </p:spPr>
      </p:pic>
      <p:pic>
        <p:nvPicPr>
          <p:cNvPr id="50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36064" t="48674" r="46368" b="41817"/>
          <a:stretch>
            <a:fillRect/>
          </a:stretch>
        </p:blipFill>
        <p:spPr bwMode="auto">
          <a:xfrm>
            <a:off x="3251540" y="4409664"/>
            <a:ext cx="2767327" cy="2020754"/>
          </a:xfrm>
          <a:prstGeom prst="rect">
            <a:avLst/>
          </a:prstGeom>
          <a:noFill/>
        </p:spPr>
      </p:pic>
      <p:pic>
        <p:nvPicPr>
          <p:cNvPr id="51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54096" t="48674" r="27563" b="41817"/>
          <a:stretch>
            <a:fillRect/>
          </a:stretch>
        </p:blipFill>
        <p:spPr bwMode="auto">
          <a:xfrm>
            <a:off x="6089727" y="4409664"/>
            <a:ext cx="2890208" cy="2020754"/>
          </a:xfrm>
          <a:prstGeom prst="rect">
            <a:avLst/>
          </a:prstGeom>
          <a:noFill/>
        </p:spPr>
      </p:pic>
      <p:pic>
        <p:nvPicPr>
          <p:cNvPr id="52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72900" t="48674" r="9814" b="41817"/>
          <a:stretch>
            <a:fillRect/>
          </a:stretch>
        </p:blipFill>
        <p:spPr bwMode="auto">
          <a:xfrm>
            <a:off x="9051825" y="4409664"/>
            <a:ext cx="2722949" cy="2020754"/>
          </a:xfrm>
          <a:prstGeom prst="rect">
            <a:avLst/>
          </a:prstGeom>
          <a:noFill/>
        </p:spPr>
      </p:pic>
      <p:pic>
        <p:nvPicPr>
          <p:cNvPr id="18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17175" t="39130" r="64400" b="52492"/>
          <a:stretch>
            <a:fillRect/>
          </a:stretch>
        </p:blipFill>
        <p:spPr bwMode="auto">
          <a:xfrm>
            <a:off x="277368" y="2387386"/>
            <a:ext cx="2901868" cy="1780482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435878" y="3747926"/>
            <a:ext cx="1896159" cy="9648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3575" y="3910374"/>
            <a:ext cx="1759954" cy="9039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54096" t="39090" r="27048" b="52492"/>
          <a:stretch>
            <a:fillRect/>
          </a:stretch>
        </p:blipFill>
        <p:spPr bwMode="auto">
          <a:xfrm>
            <a:off x="6009744" y="2441534"/>
            <a:ext cx="2970191" cy="178879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7901737" y="3910375"/>
            <a:ext cx="1675818" cy="136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72772" t="39090" r="9814" b="52492"/>
          <a:stretch>
            <a:fillRect/>
          </a:stretch>
        </p:blipFill>
        <p:spPr bwMode="auto">
          <a:xfrm>
            <a:off x="9051825" y="2445420"/>
            <a:ext cx="2743614" cy="1788758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 flipH="1">
            <a:off x="8177971" y="3807522"/>
            <a:ext cx="1247238" cy="1270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4844" y="1573680"/>
            <a:ext cx="689271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Hai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41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C40EA-0CB8-0F92-01CB-23184B7F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94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7" y="301478"/>
            <a:ext cx="2524525" cy="12622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872" y="4731599"/>
            <a:ext cx="2111957" cy="2111957"/>
          </a:xfrm>
          <a:prstGeom prst="rect">
            <a:avLst/>
          </a:prstGeom>
        </p:spPr>
      </p:pic>
      <p:grpSp>
        <p:nvGrpSpPr>
          <p:cNvPr id="41" name="Group 13"/>
          <p:cNvGrpSpPr/>
          <p:nvPr/>
        </p:nvGrpSpPr>
        <p:grpSpPr>
          <a:xfrm>
            <a:off x="247862" y="2191508"/>
            <a:ext cx="3642824" cy="2111956"/>
            <a:chOff x="492356" y="1406284"/>
            <a:chExt cx="2591664" cy="1075467"/>
          </a:xfrm>
        </p:grpSpPr>
        <p:sp>
          <p:nvSpPr>
            <p:cNvPr id="42" name="Cloud Callout 41"/>
            <p:cNvSpPr/>
            <p:nvPr/>
          </p:nvSpPr>
          <p:spPr>
            <a:xfrm>
              <a:off x="492356" y="1406284"/>
              <a:ext cx="2591664" cy="107546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8598" y="1650176"/>
              <a:ext cx="2435422" cy="78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lại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bao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nhiêu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con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vịt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trong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chuồng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?</a:t>
              </a:r>
            </a:p>
          </p:txBody>
        </p:sp>
      </p:grpSp>
      <p:pic>
        <p:nvPicPr>
          <p:cNvPr id="10246" name="Picture 6" descr="F:\AAA-LÀM ẢNH SLIDE\Bai11-HĐ3-3(4)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686" y="1699006"/>
            <a:ext cx="8002620" cy="4319673"/>
          </a:xfrm>
          <a:prstGeom prst="rect">
            <a:avLst/>
          </a:prstGeom>
          <a:noFill/>
        </p:spPr>
      </p:pic>
      <p:pic>
        <p:nvPicPr>
          <p:cNvPr id="75" name="Picture 3" descr="F:\AAA-PDF-SGK\PNG\Bai11-HĐ3-3.png"/>
          <p:cNvPicPr>
            <a:picLocks noChangeAspect="1" noChangeArrowheads="1"/>
          </p:cNvPicPr>
          <p:nvPr/>
        </p:nvPicPr>
        <p:blipFill>
          <a:blip r:embed="rId5"/>
          <a:srcRect l="44164" t="85452" r="34350" b="10000"/>
          <a:stretch>
            <a:fillRect/>
          </a:stretch>
        </p:blipFill>
        <p:spPr bwMode="auto">
          <a:xfrm>
            <a:off x="6861099" y="5203072"/>
            <a:ext cx="2854229" cy="815607"/>
          </a:xfrm>
          <a:prstGeom prst="rect">
            <a:avLst/>
          </a:prstGeom>
          <a:noFill/>
        </p:spPr>
      </p:pic>
      <p:grpSp>
        <p:nvGrpSpPr>
          <p:cNvPr id="76" name="Group 103"/>
          <p:cNvGrpSpPr/>
          <p:nvPr/>
        </p:nvGrpSpPr>
        <p:grpSpPr>
          <a:xfrm>
            <a:off x="7996078" y="5332479"/>
            <a:ext cx="548074" cy="546153"/>
            <a:chOff x="1975996" y="3637906"/>
            <a:chExt cx="446022" cy="454467"/>
          </a:xfrm>
          <a:solidFill>
            <a:schemeClr val="bg1"/>
          </a:solidFill>
        </p:grpSpPr>
        <p:sp>
          <p:nvSpPr>
            <p:cNvPr id="7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739" y="3637906"/>
              <a:ext cx="259502" cy="4339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black"/>
                  </a:solidFill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9" name="Group 106"/>
          <p:cNvGrpSpPr/>
          <p:nvPr/>
        </p:nvGrpSpPr>
        <p:grpSpPr>
          <a:xfrm>
            <a:off x="7996080" y="5340959"/>
            <a:ext cx="536006" cy="547009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8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rgbClr val="3B6BDD"/>
            </a:solidFill>
            <a:ln w="28575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55768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62583" y="2660724"/>
            <a:ext cx="1408836" cy="1329093"/>
            <a:chOff x="5748932" y="1996137"/>
            <a:chExt cx="1056994" cy="997166"/>
          </a:xfrm>
        </p:grpSpPr>
        <p:pic>
          <p:nvPicPr>
            <p:cNvPr id="10247" name="Picture 7" descr="F:\AAA-LÀM ẢNH SLIDE\Bai11-HĐ3-3(1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  <p:pic>
          <p:nvPicPr>
            <p:cNvPr id="89" name="Picture 7" descr="F:\AAA-LÀM ẢNH SLIDE\Bai11-HĐ3-3(1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</p:grpSp>
      <p:grpSp>
        <p:nvGrpSpPr>
          <p:cNvPr id="93" name="Group 92"/>
          <p:cNvGrpSpPr/>
          <p:nvPr/>
        </p:nvGrpSpPr>
        <p:grpSpPr>
          <a:xfrm>
            <a:off x="9595653" y="2581190"/>
            <a:ext cx="1370863" cy="1329091"/>
            <a:chOff x="7199238" y="1936466"/>
            <a:chExt cx="1028504" cy="997164"/>
          </a:xfrm>
        </p:grpSpPr>
        <p:pic>
          <p:nvPicPr>
            <p:cNvPr id="10248" name="Picture 8" descr="F:\AAA-LÀM ẢNH SLIDE\Bai11-HĐ3-3(2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92" name="Picture 8" descr="F:\AAA-LÀM ẢNH SLIDE\Bai11-HĐ3-3(2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</p:grpSp>
      <p:grpSp>
        <p:nvGrpSpPr>
          <p:cNvPr id="97" name="Group 96"/>
          <p:cNvGrpSpPr/>
          <p:nvPr/>
        </p:nvGrpSpPr>
        <p:grpSpPr>
          <a:xfrm>
            <a:off x="9134894" y="3294620"/>
            <a:ext cx="1370863" cy="1329091"/>
            <a:chOff x="6853549" y="2471724"/>
            <a:chExt cx="1028504" cy="997164"/>
          </a:xfrm>
        </p:grpSpPr>
        <p:pic>
          <p:nvPicPr>
            <p:cNvPr id="94" name="Picture 9" descr="F:\AAA-LÀM ẢNH SLIDE\Bai11-HĐ3-3(3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95" name="Picture 9" descr="F:\AAA-LÀM ẢNH SLIDE\Bai11-HĐ3-3(3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4586" y="1603580"/>
            <a:ext cx="158937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cs typeface="Lato" panose="020F0502020204030203" pitchFamily="34" charset="0"/>
              </a:rPr>
              <a:t>3. </a:t>
            </a:r>
            <a:r>
              <a:rPr lang="en-GB" sz="3600" b="1" dirty="0" err="1">
                <a:solidFill>
                  <a:prstClr val="black"/>
                </a:solidFill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85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AAA-PDF-SGK\PNG\Bai11-KP3.png"/>
          <p:cNvPicPr>
            <a:picLocks noChangeAspect="1" noChangeArrowheads="1"/>
          </p:cNvPicPr>
          <p:nvPr/>
        </p:nvPicPr>
        <p:blipFill rotWithShape="1">
          <a:blip r:embed="rId2" cstate="print"/>
          <a:srcRect l="17175" t="19091" r="36749" b="43996"/>
          <a:stretch/>
        </p:blipFill>
        <p:spPr bwMode="auto">
          <a:xfrm>
            <a:off x="1867786" y="1491818"/>
            <a:ext cx="4440149" cy="4800619"/>
          </a:xfrm>
          <a:prstGeom prst="rect">
            <a:avLst/>
          </a:prstGeom>
          <a:noFill/>
        </p:spPr>
      </p:pic>
      <p:pic>
        <p:nvPicPr>
          <p:cNvPr id="4" name="Picture 4" descr="F:\AAA-PDF-SGK\PNG\Bai11-KP3.png">
            <a:extLst>
              <a:ext uri="{FF2B5EF4-FFF2-40B4-BE49-F238E27FC236}">
                <a16:creationId xmlns:a16="http://schemas.microsoft.com/office/drawing/2014/main" id="{A937228C-8764-476E-A376-D71C1E4E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838" t="53136" r="37086" b="9951"/>
          <a:stretch/>
        </p:blipFill>
        <p:spPr bwMode="auto">
          <a:xfrm>
            <a:off x="5884065" y="1103121"/>
            <a:ext cx="4440149" cy="4800619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4" y="442541"/>
            <a:ext cx="2436027" cy="12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129495"/>
            <a:ext cx="4608466" cy="927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927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– 5 = 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404193" y="-1184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1" y="4159801"/>
            <a:ext cx="35633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796861" cy="818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1" y="4938130"/>
            <a:ext cx="3563299" cy="818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129549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– 6 = 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9079" y="1783976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3841" y="1525037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975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97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+ 0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63618" y="-235498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1" y="5188257"/>
            <a:ext cx="4509202" cy="1019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2643" y="5181601"/>
            <a:ext cx="4047757" cy="1025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150016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 +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= 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442" y="888643"/>
            <a:ext cx="5911403" cy="523752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– 5 = 4 </a:t>
            </a:r>
          </a:p>
          <a:p>
            <a:pPr marL="0" indent="0" algn="ctr">
              <a:buNone/>
            </a:pPr>
            <a:r>
              <a:rPr lang="en-US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– 6 = 1</a:t>
            </a:r>
          </a:p>
          <a:p>
            <a:pPr marL="0" indent="0" algn="ctr">
              <a:buNone/>
            </a:pPr>
            <a:r>
              <a:rPr lang="en-US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+ 0 = 5</a:t>
            </a:r>
          </a:p>
          <a:p>
            <a:pPr marL="0" indent="0" algn="ctr">
              <a:buNone/>
            </a:pPr>
            <a:r>
              <a:rPr lang="en-US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+ 4 = 4</a:t>
            </a:r>
            <a:endParaRPr lang="vi-VN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4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0A71ED-7CE9-5025-B530-5551B8732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8AC97516-E7BA-D053-DA17-3834BC005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" y="306354"/>
            <a:ext cx="2436027" cy="12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5" y="446819"/>
            <a:ext cx="2030996" cy="1015498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8917" y="1638424"/>
            <a:ext cx="54470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cs typeface="Lato" panose="020F0502020204030203" pitchFamily="34" charset="0"/>
              </a:rPr>
              <a:t>a) </a:t>
            </a:r>
            <a:r>
              <a:rPr lang="en-GB" sz="2800" b="1" dirty="0" err="1">
                <a:cs typeface="Lato" panose="020F0502020204030203" pitchFamily="34" charset="0"/>
              </a:rPr>
              <a:t>Vớt</a:t>
            </a:r>
            <a:r>
              <a:rPr lang="en-GB" sz="2800" b="1" dirty="0">
                <a:cs typeface="Lato" panose="020F0502020204030203" pitchFamily="34" charset="0"/>
              </a:rPr>
              <a:t> 1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còn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lại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mấy</a:t>
            </a:r>
            <a:r>
              <a:rPr lang="en-GB" sz="2800" b="1" dirty="0"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?</a:t>
            </a:r>
          </a:p>
        </p:txBody>
      </p:sp>
      <p:sp>
        <p:nvSpPr>
          <p:cNvPr id="40" name="Rounded Rectangle 3"/>
          <p:cNvSpPr/>
          <p:nvPr/>
        </p:nvSpPr>
        <p:spPr>
          <a:xfrm>
            <a:off x="5068380" y="3749224"/>
            <a:ext cx="776422" cy="77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</a:endParaRPr>
          </a:p>
        </p:txBody>
      </p:sp>
      <p:pic>
        <p:nvPicPr>
          <p:cNvPr id="2053" name="Picture 5" descr="F:\AAA-LÀM ẢNH SLIDE\Bai11-KP3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304" y="2413591"/>
            <a:ext cx="4767935" cy="291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5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289</Words>
  <Application>Microsoft Office PowerPoint</Application>
  <PresentationFormat>Màn hình rộng</PresentationFormat>
  <Paragraphs>93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23</vt:i4>
      </vt:variant>
    </vt:vector>
  </HeadingPairs>
  <TitlesOfParts>
    <vt:vector size="35" baseType="lpstr">
      <vt:lpstr>Arial-Rounded</vt:lpstr>
      <vt:lpstr>等线</vt:lpstr>
      <vt:lpstr>Microsoft YaHei</vt:lpstr>
      <vt:lpstr>UTM Avo</vt:lpstr>
      <vt:lpstr>Arial</vt:lpstr>
      <vt:lpstr>Calibri</vt:lpstr>
      <vt:lpstr>Lato</vt:lpstr>
      <vt:lpstr>Times New Roman</vt:lpstr>
      <vt:lpstr>5_Office Theme</vt:lpstr>
      <vt:lpstr>自定义设计方案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Củng cố bài học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captthai84@outlook.com</cp:lastModifiedBy>
  <cp:revision>62</cp:revision>
  <dcterms:created xsi:type="dcterms:W3CDTF">2021-07-24T01:07:49Z</dcterms:created>
  <dcterms:modified xsi:type="dcterms:W3CDTF">2025-11-25T14:29:44Z</dcterms:modified>
</cp:coreProperties>
</file>