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67" r:id="rId4"/>
    <p:sldId id="258" r:id="rId5"/>
    <p:sldId id="259" r:id="rId6"/>
    <p:sldId id="268" r:id="rId7"/>
    <p:sldId id="260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VNI-Avo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E653-1A14-4478-B1E1-DAA620341AFF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29E7-EE40-4893-A7E0-A1B3883A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BD6E-C7BA-4822-B1D8-442D2D1FF140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836D-DD7E-4591-B745-48753C4D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26-7B31-489E-A2EE-363326C659E1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3B38-4FC3-4F50-8241-74EC181E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2CF9-4397-459B-B735-84FD7C10EC58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07A8-C076-4BE5-B13C-276DBD87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6A-9226-4DB5-873C-D87BF38A2232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738A-9C72-444C-9F4F-A1B23EF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D089-BDBC-4D90-BB68-3F88C7B8DAB5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D797-D941-4672-AA5A-54C607CF2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C44A-3937-4B1A-8292-12F4F2494EEC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AEBC-8994-4588-B25A-BF105C24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F24F-8F42-4604-847E-C51654DF1F05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3F15-8A80-4181-9EAE-79956137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7F7-1AD8-4B23-BBC6-CC3FF7061D35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033-D6E8-4817-A940-BE2F2B85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EEFD-DCA9-4C91-84E4-5014ADF39D80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8D17-A7C6-485B-91ED-71182D7F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5BCD-B7FD-494C-911E-4C3CCF32C472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A247-2845-4C0E-9D3F-CA87A5EB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03628-3009-4D60-A813-B68F56A1485C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63657-446E-43E2-AB82-1011D52CA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0931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Caàu thuû soá 7 thu huùt khaùn giaû baèng moät cuù suùt döùt ñieåm.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4038" y="5424488"/>
            <a:ext cx="67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3013" y="6034088"/>
            <a:ext cx="66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4638" y="6029325"/>
            <a:ext cx="67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2"/>
          <a:srcRect b="21606"/>
          <a:stretch>
            <a:fillRect/>
          </a:stretch>
        </p:blipFill>
        <p:spPr bwMode="auto">
          <a:xfrm>
            <a:off x="582613" y="366713"/>
            <a:ext cx="1097915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75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1663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46950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70850" y="42926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9100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35975" y="419735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nöùt neû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18669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889125"/>
            <a:ext cx="2543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5688" y="2133600"/>
            <a:ext cx="30289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628775"/>
            <a:ext cx="11888787" cy="30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2013" y="5635625"/>
            <a:ext cx="52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6175" y="6072188"/>
            <a:ext cx="50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49225"/>
            <a:ext cx="102552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5175" y="6072188"/>
            <a:ext cx="525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</a:t>
            </a:r>
            <a:r>
              <a:rPr lang="en-US" sz="6500" b="1">
                <a:latin typeface="VNI-Avo" pitchFamily="2" charset="0"/>
              </a:rPr>
              <a:t>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7850" y="4986338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5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65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31100" y="2987675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988050" y="3979863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261938"/>
            <a:ext cx="77612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>
                <a:latin typeface="VNI-Avo" pitchFamily="2" charset="0"/>
              </a:rPr>
              <a:t>Ñaù boùng</a:t>
            </a: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1462088"/>
            <a:ext cx="9415462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75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1663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46950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550" y="5827713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3000" y="5830888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850313" y="5805488"/>
            <a:ext cx="3124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9100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4076700"/>
            <a:ext cx="20764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6925" y="4229100"/>
            <a:ext cx="2543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5038" y="3925888"/>
            <a:ext cx="26384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184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VNI-Avo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Phương Anh</cp:lastModifiedBy>
  <cp:revision>156</cp:revision>
  <dcterms:created xsi:type="dcterms:W3CDTF">2020-10-19T12:51:54Z</dcterms:created>
  <dcterms:modified xsi:type="dcterms:W3CDTF">2025-11-26T10:31:17Z</dcterms:modified>
  <cp:category>Kết nối tri thức với cuộc sống</cp:category>
</cp:coreProperties>
</file>