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6" r:id="rId3"/>
  </p:sldMasterIdLst>
  <p:notesMasterIdLst>
    <p:notesMasterId r:id="rId11"/>
  </p:notesMasterIdLst>
  <p:sldIdLst>
    <p:sldId id="301" r:id="rId4"/>
    <p:sldId id="359" r:id="rId5"/>
    <p:sldId id="311" r:id="rId6"/>
    <p:sldId id="362" r:id="rId7"/>
    <p:sldId id="363" r:id="rId8"/>
    <p:sldId id="360" r:id="rId9"/>
    <p:sldId id="3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0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37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85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24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3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2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7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15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58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1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89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9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9170" eaLnBrk="1" hangingPunct="1"/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31: an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sz="6667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177626"/>
            <a:ext cx="10058400" cy="484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08D31-6ADC-4657-9367-1B62C33A6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9" y="1314994"/>
            <a:ext cx="9196252" cy="4311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F9EADB-84BC-4369-AEE0-D384639F60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4" y="366242"/>
            <a:ext cx="1959055" cy="571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E98F17-E10A-4BD4-9B9C-767FD82C534D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vằn và hươu cao cổ là đôi bạn thân</a:t>
            </a:r>
            <a:r>
              <a:rPr lang="en-US" sz="3200" dirty="0">
                <a:latin typeface="+mn-ea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6A1EDF-2BFF-436E-8302-2D568D9E3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551612"/>
            <a:ext cx="2386149" cy="26996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6A24C8-9C5A-4F38-A782-1416A2B18D7F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ằn</a:t>
            </a:r>
            <a:r>
              <a:rPr lang="vi-VN" sz="3200" dirty="0">
                <a:latin typeface="+mn-ea"/>
              </a:rPr>
              <a:t> và hươu cao cổ là đôi b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ạn</a:t>
            </a:r>
            <a:r>
              <a:rPr lang="vi-VN" sz="3200" dirty="0">
                <a:latin typeface="+mn-ea"/>
              </a:rPr>
              <a:t> th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ân</a:t>
            </a:r>
            <a:r>
              <a:rPr lang="vi-VN" sz="3200" dirty="0">
                <a:latin typeface="+mn-ea"/>
              </a:rPr>
              <a:t>.</a:t>
            </a:r>
            <a:endParaRPr lang="en-US" sz="32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11079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    ăn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EC04D-FE08-499D-AEE5-F6F002C78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0" y="339716"/>
            <a:ext cx="1558029" cy="811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0433E-C35A-46F1-8050-FEA9ABBB6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900" y="1479777"/>
            <a:ext cx="5688866" cy="2961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82F442-F21A-4558-965D-5CB77028A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51" y="4713258"/>
            <a:ext cx="10527963" cy="811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F63D4-93C2-4881-BF43-37FFC7BFB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" y="407724"/>
            <a:ext cx="1382186" cy="719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65991-55D1-45DB-917D-4794B28EE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9" y="2256461"/>
            <a:ext cx="3566766" cy="3013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BB4EA1-1957-4ED8-9338-96558E28C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398" y="2152251"/>
            <a:ext cx="2837887" cy="3117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06ECD-8B5D-4A5A-A508-2EE43521B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708" y="2229176"/>
            <a:ext cx="2998874" cy="2963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31_an_KN">
            <a:hlinkClick r:id="" action="ppaction://media"/>
            <a:extLst>
              <a:ext uri="{FF2B5EF4-FFF2-40B4-BE49-F238E27FC236}">
                <a16:creationId xmlns:a16="http://schemas.microsoft.com/office/drawing/2014/main" id="{F60B0D7F-8D7B-4521-8069-944CB7E73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331" y="810171"/>
            <a:ext cx="9563769" cy="523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31_ăn_KN">
            <a:hlinkClick r:id="" action="ppaction://media"/>
            <a:extLst>
              <a:ext uri="{FF2B5EF4-FFF2-40B4-BE49-F238E27FC236}">
                <a16:creationId xmlns:a16="http://schemas.microsoft.com/office/drawing/2014/main" id="{58957B64-8607-4DBD-8A44-26A14A838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742" y="1328928"/>
            <a:ext cx="9567155" cy="52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9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45</Words>
  <Application>Microsoft Office PowerPoint</Application>
  <PresentationFormat>Widescreen</PresentationFormat>
  <Paragraphs>7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Arial-Rounded</vt:lpstr>
      <vt:lpstr>Calibri</vt:lpstr>
      <vt:lpstr>1_Office 主题</vt:lpstr>
      <vt:lpstr>6_Office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Lương Thành Trung</cp:lastModifiedBy>
  <cp:revision>7</cp:revision>
  <dcterms:created xsi:type="dcterms:W3CDTF">2021-08-20T13:20:51Z</dcterms:created>
  <dcterms:modified xsi:type="dcterms:W3CDTF">2025-11-01T03:31:42Z</dcterms:modified>
</cp:coreProperties>
</file>