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87" r:id="rId3"/>
    <p:sldId id="259" r:id="rId4"/>
    <p:sldId id="281" r:id="rId5"/>
    <p:sldId id="285" r:id="rId6"/>
    <p:sldId id="286" r:id="rId7"/>
    <p:sldId id="266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77" r:id="rId16"/>
    <p:sldId id="283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03401-5C3B-4C6A-AD8E-034DB4555C50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EFB53-A6D3-4C6B-81DC-C4E18A2E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3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AC204D-27AC-4250-9506-60D70617CA69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EFB53-A6D3-4C6B-81DC-C4E18A2E90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3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6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1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2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3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8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1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9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9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70C1-5349-4B2A-BDA9-67A51D931D44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5B39F-B345-43C8-B24C-6CEF0295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5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whiteshirt_20design_20zoom_20personalized_20chemistry_20glassware_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608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743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4000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ln w="10541" cmpd="sng">
                  <a:solidFill>
                    <a:srgbClr val="996633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FFC000"/>
                  </a:glow>
                </a:effectLst>
                <a:latin typeface="Arial Black" pitchFamily="34" charset="0"/>
                <a:cs typeface="Times New Roman" pitchFamily="18" charset="0"/>
              </a:rPr>
              <a:t>CHÀO MỪNG QUÝ THẦY CÔ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ln w="10541" cmpd="sng">
                  <a:solidFill>
                    <a:srgbClr val="996633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FFC000"/>
                  </a:glow>
                </a:effectLst>
                <a:latin typeface="Arial Black" pitchFamily="34" charset="0"/>
                <a:cs typeface="Times New Roman" pitchFamily="18" charset="0"/>
              </a:rPr>
              <a:t>ĐẾN DỰ GIỜ</a:t>
            </a:r>
          </a:p>
        </p:txBody>
      </p:sp>
      <p:sp>
        <p:nvSpPr>
          <p:cNvPr id="14341" name="WordArt 9"/>
          <p:cNvSpPr>
            <a:spLocks noChangeArrowheads="1" noChangeShapeType="1" noTextEdit="1"/>
          </p:cNvSpPr>
          <p:nvPr/>
        </p:nvSpPr>
        <p:spPr bwMode="auto"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Môn: Tiếng Việt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0" y="3429001"/>
            <a:ext cx="5047850" cy="727760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GV: VŨ THỊ ĐÀO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 1B</a:t>
            </a:r>
          </a:p>
        </p:txBody>
      </p:sp>
      <p:pic>
        <p:nvPicPr>
          <p:cNvPr id="14343" name="Picture 6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233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7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357562" y="3322637"/>
            <a:ext cx="6858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6694488"/>
            <a:ext cx="91948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34038" y="3309938"/>
            <a:ext cx="68278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5" descr="Chemistry-inazuma-eleven-34381942-800-6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24425"/>
            <a:ext cx="25908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60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947" y="176127"/>
            <a:ext cx="2505053" cy="941185"/>
            <a:chOff x="63499" y="1429216"/>
            <a:chExt cx="1970814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499" y="1429216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1948" y="1295400"/>
            <a:ext cx="89820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khèn</a:t>
            </a:r>
            <a:r>
              <a:rPr lang="en-US" sz="72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</a:t>
            </a:r>
            <a:r>
              <a:rPr lang="en-US" sz="72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sen</a:t>
            </a:r>
            <a:r>
              <a:rPr lang="en-US" sz="72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</a:t>
            </a:r>
            <a:r>
              <a:rPr lang="en-US" sz="720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nến</a:t>
            </a:r>
            <a:r>
              <a:rPr lang="en-US" sz="7200">
                <a:solidFill>
                  <a:srgbClr val="00B050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7200">
                <a:solidFill>
                  <a:srgbClr val="00B050"/>
                </a:solidFill>
                <a:latin typeface=".VnArial" panose="020B7200000000000000" pitchFamily="34" charset="0"/>
                <a:cs typeface="Times New Roman" pitchFamily="18" charset="0"/>
              </a:rPr>
              <a:t>ngh</a:t>
            </a:r>
            <a:r>
              <a:rPr lang="en-US" sz="7200">
                <a:solidFill>
                  <a:srgbClr val="00B050"/>
                </a:solidFill>
                <a:latin typeface="+mj-lt"/>
                <a:cs typeface="Times New Roman" pitchFamily="18" charset="0"/>
              </a:rPr>
              <a:t>ển</a:t>
            </a:r>
            <a:endParaRPr lang="en-US" sz="7200" dirty="0">
              <a:solidFill>
                <a:srgbClr val="00B050"/>
              </a:solidFill>
              <a:latin typeface="+mj-lt"/>
              <a:cs typeface="Times New Roman" pitchFamily="18" charset="0"/>
            </a:endParaRPr>
          </a:p>
          <a:p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  <a:p>
            <a:r>
              <a:rPr lang="en-US" sz="72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chín</a:t>
            </a:r>
            <a:r>
              <a:rPr lang="en-US" sz="72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</a:t>
            </a:r>
            <a:r>
              <a:rPr lang="en-US" sz="72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mịn</a:t>
            </a:r>
            <a:r>
              <a:rPr lang="en-US" sz="72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 </a:t>
            </a:r>
            <a:r>
              <a:rPr lang="en-US" sz="72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cún</a:t>
            </a:r>
            <a:r>
              <a:rPr lang="en-US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</a:t>
            </a:r>
            <a:r>
              <a:rPr lang="en-US" sz="72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vun</a:t>
            </a:r>
            <a:endParaRPr lang="en-US" sz="72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4800601"/>
            <a:ext cx="6781800" cy="98452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nến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0704" y="4953000"/>
            <a:ext cx="261209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116971" y="-144463"/>
            <a:ext cx="22916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231554" y="7938"/>
            <a:ext cx="22916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1524000" y="287718"/>
            <a:ext cx="5181600" cy="42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50704" y="5785121"/>
            <a:ext cx="19262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1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46137" y="5259682"/>
            <a:ext cx="605919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pin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67200" y="5259682"/>
            <a:ext cx="122871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5259682"/>
            <a:ext cx="327364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2" name="AutoShape 2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116971" y="-144463"/>
            <a:ext cx="22916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231554" y="7938"/>
            <a:ext cx="22916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346138" y="160338"/>
            <a:ext cx="22916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2" y="234948"/>
            <a:ext cx="4852609" cy="46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Đèn pin siêu sáng HY-1809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95" y="465139"/>
            <a:ext cx="3056455" cy="406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886200" y="6324600"/>
            <a:ext cx="1427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52600" y="6400800"/>
            <a:ext cx="1427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43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0200" y="5564482"/>
            <a:ext cx="64008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11061" y="5564482"/>
            <a:ext cx="17330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pic>
        <p:nvPicPr>
          <p:cNvPr id="7170" name="Picture 2" descr="Cách chăm sóc cún con mới về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0013"/>
            <a:ext cx="62484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895600" y="6553200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3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ách chăm sóc cún con mới về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503" y="730245"/>
            <a:ext cx="2066867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56" y="1620585"/>
            <a:ext cx="2854080" cy="271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769904" y="791401"/>
            <a:ext cx="2410837" cy="35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45720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.VnArial" panose="020B7200000000000000" pitchFamily="34" charset="0"/>
              </a:rPr>
              <a:t>  </a:t>
            </a:r>
            <a:r>
              <a:rPr lang="en-US" sz="400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ngọn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nến         đèn pin      cún con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155655"/>
            <a:ext cx="2505053" cy="574590"/>
            <a:chOff x="63499" y="1429216"/>
            <a:chExt cx="1970814" cy="705889"/>
          </a:xfrm>
        </p:grpSpPr>
        <p:sp>
          <p:nvSpPr>
            <p:cNvPr id="11" name="Rounded Rectangle 10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499" y="1429216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198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2" y="1017385"/>
            <a:ext cx="8297665" cy="2276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2" y="3810000"/>
            <a:ext cx="8297665" cy="221270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61867" r="82100" b="31764"/>
          <a:stretch/>
        </p:blipFill>
        <p:spPr bwMode="auto">
          <a:xfrm>
            <a:off x="228600" y="380999"/>
            <a:ext cx="1689463" cy="63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70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61867" r="82100" b="31764"/>
          <a:stretch/>
        </p:blipFill>
        <p:spPr bwMode="auto">
          <a:xfrm>
            <a:off x="228600" y="381000"/>
            <a:ext cx="16894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58580" r="65095" b="32633"/>
          <a:stretch/>
        </p:blipFill>
        <p:spPr bwMode="auto">
          <a:xfrm>
            <a:off x="-18197" y="1524000"/>
            <a:ext cx="916219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998048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272034" y="0"/>
            <a:ext cx="6610585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" y="4291233"/>
            <a:ext cx="2119399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7211359" y="4438775"/>
            <a:ext cx="1932641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2819400"/>
            <a:ext cx="594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QUÝ THẦY CÔ VÀ CÁC EM.</a:t>
            </a:r>
          </a:p>
        </p:txBody>
      </p:sp>
    </p:spTree>
    <p:extLst>
      <p:ext uri="{BB962C8B-B14F-4D97-AF65-F5344CB8AC3E}">
        <p14:creationId xmlns:p14="http://schemas.microsoft.com/office/powerpoint/2010/main" val="50178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 NHẠC 1- BÀI 2 - LÝ CÂY XANH( có lời ) -CÙNG HỌC ĐỂ PHÁT TRIỂN NĂNG LỰC 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2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5363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rgbClr val="FF0000"/>
              </a:solidFill>
              <a:latin typeface=".VnTime"/>
            </a:endParaRP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828800" y="2133600"/>
            <a:ext cx="4495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latin typeface="Arial" pitchFamily="34" charset="0"/>
              </a:rPr>
              <a:t>1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Ôn bài 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90600" y="3117850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món quà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124200" y="3117850"/>
            <a:ext cx="320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    số bốn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43600" y="3093302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cơn mưa</a:t>
            </a:r>
          </a:p>
        </p:txBody>
      </p:sp>
    </p:spTree>
    <p:extLst>
      <p:ext uri="{BB962C8B-B14F-4D97-AF65-F5344CB8AC3E}">
        <p14:creationId xmlns:p14="http://schemas.microsoft.com/office/powerpoint/2010/main" val="24599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15365" grpId="0"/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8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t="10367" b="655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5555"/>
          <a:stretch/>
        </p:blipFill>
        <p:spPr>
          <a:xfrm>
            <a:off x="0" y="-68240"/>
            <a:ext cx="9143999" cy="68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1947" y="203423"/>
            <a:ext cx="2505053" cy="941185"/>
            <a:chOff x="63499" y="1429216"/>
            <a:chExt cx="1970814" cy="705889"/>
          </a:xfrm>
        </p:grpSpPr>
        <p:sp>
          <p:nvSpPr>
            <p:cNvPr id="5" name="Rounded Rectangle 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3499" y="1429216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1670068"/>
            <a:ext cx="1341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7200"/>
          </a:p>
        </p:txBody>
      </p:sp>
      <p:sp>
        <p:nvSpPr>
          <p:cNvPr id="9" name="TextBox 8"/>
          <p:cNvSpPr txBox="1"/>
          <p:nvPr/>
        </p:nvSpPr>
        <p:spPr>
          <a:xfrm>
            <a:off x="2819400" y="1670068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endParaRPr lang="en-US" sz="7200"/>
          </a:p>
        </p:txBody>
      </p:sp>
      <p:sp>
        <p:nvSpPr>
          <p:cNvPr id="10" name="TextBox 9"/>
          <p:cNvSpPr txBox="1"/>
          <p:nvPr/>
        </p:nvSpPr>
        <p:spPr>
          <a:xfrm>
            <a:off x="4343400" y="1670067"/>
            <a:ext cx="1297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  <a:endParaRPr lang="en-US" sz="7200"/>
          </a:p>
        </p:txBody>
      </p:sp>
      <p:sp>
        <p:nvSpPr>
          <p:cNvPr id="11" name="TextBox 10"/>
          <p:cNvSpPr txBox="1"/>
          <p:nvPr/>
        </p:nvSpPr>
        <p:spPr>
          <a:xfrm>
            <a:off x="5361876" y="1559267"/>
            <a:ext cx="18288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72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7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6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98" y="3931175"/>
            <a:ext cx="1919273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3560" y="3931175"/>
            <a:ext cx="1919273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5229" y="3931175"/>
            <a:ext cx="1919273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187" y="3929152"/>
            <a:ext cx="19192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0019" y="3929152"/>
            <a:ext cx="19192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088" y="3929152"/>
            <a:ext cx="19192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662301" y="3929152"/>
            <a:ext cx="26965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8823" y="3929152"/>
            <a:ext cx="30769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1001" y="3929152"/>
            <a:ext cx="21389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5414" y="3962400"/>
            <a:ext cx="1919273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85088" y="3961810"/>
            <a:ext cx="19192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9970" y="3961810"/>
            <a:ext cx="24330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1947" y="176128"/>
            <a:ext cx="2505053" cy="941185"/>
            <a:chOff x="63499" y="1429216"/>
            <a:chExt cx="1970814" cy="705889"/>
          </a:xfrm>
        </p:grpSpPr>
        <p:sp>
          <p:nvSpPr>
            <p:cNvPr id="18" name="Rounded Rectangle 1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499" y="1429216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640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947" y="203423"/>
            <a:ext cx="2505053" cy="941185"/>
            <a:chOff x="63499" y="1429216"/>
            <a:chExt cx="1970814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499" y="1429216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2296132" y="2680817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95800" y="2667000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24179" y="3986990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1723" y="4191000"/>
            <a:ext cx="286603" cy="12013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5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106</Words>
  <Application>Microsoft Office PowerPoint</Application>
  <PresentationFormat>On-screen Show (4:3)</PresentationFormat>
  <Paragraphs>56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.VnArial</vt:lpstr>
      <vt:lpstr>.VnTime</vt:lpstr>
      <vt:lpstr>Arial</vt:lpstr>
      <vt:lpstr>Arial Black</vt:lpstr>
      <vt:lpstr>Arial Rounded MT Bold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Administrator</cp:lastModifiedBy>
  <cp:revision>35</cp:revision>
  <dcterms:created xsi:type="dcterms:W3CDTF">2023-10-16T14:21:42Z</dcterms:created>
  <dcterms:modified xsi:type="dcterms:W3CDTF">2025-10-29T12:10:05Z</dcterms:modified>
</cp:coreProperties>
</file>