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22" r:id="rId2"/>
    <p:sldId id="352" r:id="rId3"/>
    <p:sldId id="334" r:id="rId4"/>
    <p:sldId id="340" r:id="rId5"/>
    <p:sldId id="341" r:id="rId6"/>
    <p:sldId id="343" r:id="rId7"/>
    <p:sldId id="342" r:id="rId8"/>
    <p:sldId id="344" r:id="rId9"/>
    <p:sldId id="347" r:id="rId10"/>
    <p:sldId id="355" r:id="rId11"/>
    <p:sldId id="348" r:id="rId12"/>
    <p:sldId id="349" r:id="rId13"/>
    <p:sldId id="350" r:id="rId14"/>
    <p:sldId id="353" r:id="rId15"/>
    <p:sldId id="354" r:id="rId16"/>
    <p:sldId id="351" r:id="rId17"/>
    <p:sldId id="345" r:id="rId18"/>
    <p:sldId id="285" r:id="rId19"/>
    <p:sldId id="34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>
    <p:extLst>
      <p:ext uri="{19B8F6BF-5375-455C-9EA6-DF929625EA0E}">
        <p15:presenceInfo xmlns:p15="http://schemas.microsoft.com/office/powerpoint/2012/main" userId="1db757596e9239e0" providerId="Windows Live"/>
      </p:ext>
    </p:extLst>
  </p:cmAuthor>
  <p:cmAuthor id="2" name="Lương Thành Trung" initials="LT" lastIdx="1" clrIdx="1">
    <p:extLst>
      <p:ext uri="{19B8F6BF-5375-455C-9EA6-DF929625EA0E}">
        <p15:presenceInfo xmlns:p15="http://schemas.microsoft.com/office/powerpoint/2012/main" userId="S::3160978440@haiphong.itrithuc.vn::0bf1a5f6-5c7a-47ba-9c00-a3807b0b75a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6374B2-CEEA-4E5D-832E-902EC9F99C36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27A19-67F8-4681-961E-4448D114C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36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4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0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62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65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6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8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6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9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9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3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2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41E2F7-70F7-BCA1-2EE0-1A2F2AA54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0696" y="-228600"/>
            <a:ext cx="13053391" cy="73152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8565188-F82E-BF7D-5CC4-F3C3B242736F}"/>
              </a:ext>
            </a:extLst>
          </p:cNvPr>
          <p:cNvSpPr txBox="1">
            <a:spLocks/>
          </p:cNvSpPr>
          <p:nvPr/>
        </p:nvSpPr>
        <p:spPr>
          <a:xfrm>
            <a:off x="1524396" y="1185174"/>
            <a:ext cx="8865704" cy="31275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NHIỆT LIỆT CHÀO MỪNG </a:t>
            </a:r>
          </a:p>
          <a:p>
            <a:r>
              <a:rPr lang="en-US" sz="4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CÁC THẦY, CÔ VỀ DỰ GIỜ</a:t>
            </a:r>
          </a:p>
          <a:p>
            <a:endParaRPr lang="en-US" sz="41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en-US" sz="41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Môn: </a:t>
            </a:r>
            <a:r>
              <a:rPr lang="en-US" sz="41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Hoạt</a:t>
            </a:r>
            <a:r>
              <a:rPr lang="en-US" sz="41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động</a:t>
            </a:r>
            <a:r>
              <a:rPr lang="en-US" sz="41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trải</a:t>
            </a:r>
            <a:r>
              <a:rPr lang="en-US" sz="41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nghiệm</a:t>
            </a:r>
            <a:endParaRPr lang="en-US" sz="41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矩形 3">
            <a:extLst>
              <a:ext uri="{FF2B5EF4-FFF2-40B4-BE49-F238E27FC236}">
                <a16:creationId xmlns:a16="http://schemas.microsoft.com/office/drawing/2014/main" id="{22424884-4105-1F38-C512-063BB0F0B156}"/>
              </a:ext>
            </a:extLst>
          </p:cNvPr>
          <p:cNvSpPr/>
          <p:nvPr/>
        </p:nvSpPr>
        <p:spPr>
          <a:xfrm>
            <a:off x="3098270" y="4375635"/>
            <a:ext cx="5995462" cy="1084931"/>
          </a:xfrm>
          <a:prstGeom prst="rect">
            <a:avLst/>
          </a:prstGeom>
        </p:spPr>
        <p:txBody>
          <a:bodyPr wrap="none" lIns="68599" tIns="34299" rIns="68599" bIns="34299">
            <a:spAutoFit/>
          </a:bodyPr>
          <a:lstStyle/>
          <a:p>
            <a:pPr algn="ctr">
              <a:defRPr/>
            </a:pPr>
            <a:r>
              <a:rPr lang="en-US" altLang="zh-CN" sz="3300" b="1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Giáo</a:t>
            </a:r>
            <a:r>
              <a:rPr lang="en-US" altLang="zh-CN" sz="3300" b="1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300" b="1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viên</a:t>
            </a:r>
            <a:r>
              <a:rPr lang="en-US" altLang="zh-CN" sz="3300" b="1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: </a:t>
            </a:r>
            <a:r>
              <a:rPr lang="en-US" altLang="zh-CN" sz="3300" b="1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Vũ</a:t>
            </a:r>
            <a:r>
              <a:rPr lang="en-US" altLang="zh-CN" sz="3300" b="1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300" b="1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Thị</a:t>
            </a:r>
            <a:r>
              <a:rPr lang="en-US" altLang="zh-CN" sz="3300" b="1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300" b="1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Diễm</a:t>
            </a:r>
            <a:endParaRPr lang="en-US" altLang="zh-CN" sz="3300" b="1" dirty="0"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300" b="1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Trường</a:t>
            </a:r>
            <a:r>
              <a:rPr lang="en-US" sz="3300" b="1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Tiểu</a:t>
            </a:r>
            <a:r>
              <a:rPr lang="en-US" sz="3300" b="1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học</a:t>
            </a:r>
            <a:r>
              <a:rPr lang="en-US" sz="3300" b="1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Hùng</a:t>
            </a:r>
            <a:r>
              <a:rPr lang="en-US" sz="3300" b="1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Thắng</a:t>
            </a:r>
            <a:endParaRPr lang="en-US" sz="3300" kern="1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47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41EF7-C9B5-C997-3592-B80490711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50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03636-D80E-A095-42E7-A89C58D48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EAF74D-945D-0F05-91D1-FD84D63A42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11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F4511-282F-B9DE-8372-1F0943561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BFAA43-D813-83E4-E7FC-4F185FC7E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2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22758-0D9D-DAED-F61F-6E38C5B0D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AB7026-6957-820D-FB38-2587B3F5B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" y="0"/>
            <a:ext cx="12184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28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67E86-6289-D2F4-AC2A-BADAA67B9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0212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396B1-970D-E603-1A20-88C59BB82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DB8556-383C-3702-75FE-D61477516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68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546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11452-7C68-53EC-8545-98B888FFF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E2A5B4-7100-F178-4F47-3ECD7744E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827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C24C6-9057-00DE-9A7B-F5093F99F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CD68BF-C81F-00A9-15FB-55E6EBA05F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13"/>
            <a:ext cx="12192000" cy="687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72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7400" y="185917"/>
            <a:ext cx="8153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10: 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cộng trong phạm vi 10</a:t>
            </a:r>
            <a:endParaRPr lang="en-US" sz="4000" b="1" dirty="0">
              <a:solidFill>
                <a:srgbClr val="C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9"/>
          <a:stretch>
            <a:fillRect/>
          </a:stretch>
        </p:blipFill>
        <p:spPr>
          <a:xfrm>
            <a:off x="0" y="0"/>
            <a:ext cx="12192000" cy="69041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01687" y="2347271"/>
            <a:ext cx="84648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cuộc</a:t>
            </a:r>
            <a:r>
              <a:rPr lang="en-US" sz="4400" b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sống</a:t>
            </a:r>
            <a:r>
              <a:rPr lang="en-US" sz="4400" b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tươi</a:t>
            </a:r>
            <a:r>
              <a:rPr lang="en-US" sz="4400" b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đẹp</a:t>
            </a:r>
            <a:r>
              <a:rPr lang="en-US" sz="4400" b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hơn</a:t>
            </a:r>
            <a:r>
              <a:rPr lang="en-US" sz="4400" b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, </a:t>
            </a:r>
            <a:br>
              <a:rPr lang="en-US" sz="4400" b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</a:br>
            <a:r>
              <a:rPr lang="en-US" sz="4400" b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ta </a:t>
            </a:r>
            <a:r>
              <a:rPr lang="en-US" sz="4400" b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luôn</a:t>
            </a:r>
            <a:r>
              <a:rPr lang="en-US" sz="4400" b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thương</a:t>
            </a:r>
            <a:r>
              <a:rPr lang="en-US" sz="4400" b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mọi</a:t>
            </a:r>
            <a:r>
              <a:rPr lang="en-US" sz="4400" b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3902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FB3F8-FE17-F2C6-3AA7-C2FA2BE17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3290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9453A-CA74-DF8F-9AD3-74D43D6E6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8709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7139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08F97-A12E-9F42-BFAF-A36B68C0E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id="{3FFD6774-2FC4-5402-3B93-72906C727C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50" y="0"/>
            <a:ext cx="12103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5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8A682-B226-FF56-BC6E-A1EC7853A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E14D3767-CF24-4A0B-6F10-1DD82602F0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50" y="0"/>
            <a:ext cx="12103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5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CACBE-7B49-4715-CA82-93221C19A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7C9202-C2A8-337F-888E-48E3601A6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32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0115B-08B7-2260-F1C0-74D6CAF8B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E7D279-F939-BA5C-9242-310CDEDC4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78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3EAB0-EDEA-B75D-CC83-A742EA14B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250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1ED49-A566-34B4-FC96-7F3F696D3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11BF89-21F1-D9F0-716B-C1957C3CF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320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AES - KNTT - Tiếng Việt - B1</Template>
  <TotalTime>2196</TotalTime>
  <Words>56</Words>
  <Application>Microsoft Office PowerPoint</Application>
  <PresentationFormat>Widescreen</PresentationFormat>
  <Paragraphs>8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Khánh Nguyễn</dc:creator>
  <cp:lastModifiedBy>Lương Thành Trung</cp:lastModifiedBy>
  <cp:revision>81</cp:revision>
  <dcterms:created xsi:type="dcterms:W3CDTF">2020-05-19T07:29:54Z</dcterms:created>
  <dcterms:modified xsi:type="dcterms:W3CDTF">2025-11-01T03:30:29Z</dcterms:modified>
</cp:coreProperties>
</file>