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5" r:id="rId5"/>
    <p:sldId id="286" r:id="rId6"/>
    <p:sldId id="266" r:id="rId7"/>
    <p:sldId id="268" r:id="rId8"/>
    <p:sldId id="269" r:id="rId9"/>
    <p:sldId id="270" r:id="rId10"/>
    <p:sldId id="272" r:id="rId11"/>
    <p:sldId id="273" r:id="rId12"/>
    <p:sldId id="274" r:id="rId13"/>
    <p:sldId id="277" r:id="rId14"/>
    <p:sldId id="283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03401-5C3B-4C6A-AD8E-034DB4555C5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FB53-A6D3-4C6B-81DC-C4E18A2E90E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C204D-27AC-4250-9506-60D70617CA69}" type="slidenum">
              <a:rPr lang="en-US" smtClean="0">
                <a:cs typeface="Arial" panose="020B0604020202020204" pitchFamily="34" charset="0"/>
              </a:rPr>
            </a:fld>
            <a:endParaRPr 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FB53-A6D3-4C6B-81DC-C4E18A2E90E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70C1-5349-4B2A-BDA9-67A51D931D4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B39F-B345-43C8-B24C-6CEF029597E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FFC000"/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CHÀO MỪNG QUÝ THẦY CÔ </a:t>
            </a:r>
            <a:endParaRPr lang="en-US" sz="3600" b="1">
              <a:ln w="10541" cmpd="sng">
                <a:solidFill>
                  <a:srgbClr val="996633"/>
                </a:solidFill>
                <a:prstDash val="solid"/>
              </a:ln>
              <a:solidFill>
                <a:srgbClr val="FFFF00"/>
              </a:solidFill>
              <a:effectLst>
                <a:glow rad="127000">
                  <a:srgbClr val="FFC000"/>
                </a:glo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FFC000"/>
                  </a:glo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ĐẾN DỰ GIỜ</a:t>
            </a:r>
            <a:endParaRPr lang="en-US" sz="3600" b="1">
              <a:ln w="10541" cmpd="sng">
                <a:solidFill>
                  <a:srgbClr val="996633"/>
                </a:solidFill>
                <a:prstDash val="solid"/>
              </a:ln>
              <a:solidFill>
                <a:srgbClr val="FFFF00"/>
              </a:solidFill>
              <a:effectLst>
                <a:glow rad="127000">
                  <a:srgbClr val="FFC000"/>
                </a:glo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Môn: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Tiếng Việt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CC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429001"/>
            <a:ext cx="5047850" cy="72776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</a:t>
            </a:r>
            <a:r>
              <a:rPr lang="vi-VN" altLang="en-US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NGUYỄN THỊ SON</a:t>
            </a:r>
            <a:endParaRPr lang="en-US" b="1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r>
              <a:rPr lang="vi-VN" altLang="en-US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altLang="en-US" b="1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2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57562" y="3322637"/>
            <a:ext cx="685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694488"/>
            <a:ext cx="91948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34038" y="3309938"/>
            <a:ext cx="68278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 descr="Chemistry-inazuma-eleven-34381942-800-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24425"/>
            <a:ext cx="2590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ách chăm sóc cún con mới về nh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03" y="730245"/>
            <a:ext cx="2066867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56" y="1620585"/>
            <a:ext cx="2854080" cy="27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>
            <a:fillRect/>
          </a:stretch>
        </p:blipFill>
        <p:spPr bwMode="auto">
          <a:xfrm>
            <a:off x="769904" y="791401"/>
            <a:ext cx="2410837" cy="35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.VnArial" panose="020B7200000000000000" pitchFamily="34" charset="0"/>
              </a:rPr>
              <a:t>  </a:t>
            </a:r>
            <a:r>
              <a:rPr lang="en-US" sz="40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ngọn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nến         đèn pin      cún con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55655"/>
            <a:ext cx="2505053" cy="574590"/>
            <a:chOff x="63499" y="1429216"/>
            <a:chExt cx="1970814" cy="705889"/>
          </a:xfrm>
        </p:grpSpPr>
        <p:sp>
          <p:nvSpPr>
            <p:cNvPr id="11" name="Rounded Rectangle 10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499" y="1429216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 dirty="0">
                <a:solidFill>
                  <a:schemeClr val="tx1"/>
                </a:solidFill>
                <a:latin typeface="Arial Rounded MT Bold" panose="020F070403050403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1017385"/>
            <a:ext cx="8297665" cy="227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3810000"/>
            <a:ext cx="8297665" cy="221270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61867" r="82100" b="31764"/>
          <a:stretch>
            <a:fillRect/>
          </a:stretch>
        </p:blipFill>
        <p:spPr bwMode="auto">
          <a:xfrm>
            <a:off x="228600" y="380999"/>
            <a:ext cx="1689463" cy="63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61867" r="82100" b="31764"/>
          <a:stretch>
            <a:fillRect/>
          </a:stretch>
        </p:blipFill>
        <p:spPr bwMode="auto">
          <a:xfrm>
            <a:off x="228600" y="381000"/>
            <a:ext cx="16894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58580" r="65095" b="32633"/>
          <a:stretch>
            <a:fillRect/>
          </a:stretch>
        </p:blipFill>
        <p:spPr bwMode="auto">
          <a:xfrm>
            <a:off x="-18197" y="1524000"/>
            <a:ext cx="916219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>
            <a:fillRect/>
          </a:stretch>
        </p:blipFill>
        <p:spPr>
          <a:xfrm>
            <a:off x="1272034" y="0"/>
            <a:ext cx="6610585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1" y="4291233"/>
            <a:ext cx="2119399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7211359" y="4438775"/>
            <a:ext cx="1932641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28194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QUÝ THẦY CÔ VÀ CÁC EM.</a:t>
            </a:r>
            <a:endParaRPr lang="en-US" sz="4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1" t="10367" b="6555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b="65555"/>
          <a:stretch>
            <a:fillRect/>
          </a:stretch>
        </p:blipFill>
        <p:spPr>
          <a:xfrm>
            <a:off x="0" y="-68240"/>
            <a:ext cx="9143999" cy="6809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1947" y="203423"/>
            <a:ext cx="2505075" cy="941070"/>
            <a:chOff x="63499" y="1429216"/>
            <a:chExt cx="1970831" cy="705803"/>
          </a:xfrm>
        </p:grpSpPr>
        <p:sp>
          <p:nvSpPr>
            <p:cNvPr id="5" name="Rounded Rectangle 4"/>
            <p:cNvSpPr/>
            <p:nvPr/>
          </p:nvSpPr>
          <p:spPr>
            <a:xfrm>
              <a:off x="384227" y="1429216"/>
              <a:ext cx="1650103" cy="705803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endParaRPr lang="en-US" sz="4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499" y="1429216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anose="020F070403050403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1670068"/>
            <a:ext cx="134111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en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670050"/>
            <a:ext cx="1524000" cy="1200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ên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670067"/>
            <a:ext cx="129711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in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1876" y="1559267"/>
            <a:ext cx="182880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un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47" y="203423"/>
            <a:ext cx="2505053" cy="941185"/>
            <a:chOff x="63499" y="1429216"/>
            <a:chExt cx="1970814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499" y="1429216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 dirty="0">
                <a:solidFill>
                  <a:schemeClr val="tx1"/>
                </a:solidFill>
                <a:latin typeface="Arial Rounded MT Bold" panose="020F070403050403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itle 1"/>
          <p:cNvSpPr txBox="1"/>
          <p:nvPr/>
        </p:nvSpPr>
        <p:spPr>
          <a:xfrm>
            <a:off x="2296132" y="2680817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</a:t>
            </a:r>
            <a:endParaRPr lang="en-US" sz="8800" dirty="0" smtClean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4495800" y="2667000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en</a:t>
            </a:r>
            <a:endParaRPr lang="en-US" sz="8800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324179" y="3986990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</a:t>
            </a:r>
            <a:r>
              <a:rPr lang="en-US" sz="88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en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71723" y="4343400"/>
            <a:ext cx="286603" cy="1201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47" y="176127"/>
            <a:ext cx="2505053" cy="941185"/>
            <a:chOff x="63499" y="1429216"/>
            <a:chExt cx="1970814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endParaRPr lang="en-US" sz="48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499" y="1429216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anose="020F0704030504030204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 dirty="0">
                <a:solidFill>
                  <a:schemeClr val="tx1"/>
                </a:solidFill>
                <a:latin typeface="Arial Rounded MT Bold" panose="020F0704030504030204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1925" y="1295400"/>
            <a:ext cx="91871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72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endParaRPr lang="en-US" sz="7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7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endParaRPr lang="en-US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609600" y="4800601"/>
            <a:ext cx="6781800" cy="984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ngọn </a:t>
            </a:r>
            <a:r>
              <a:rPr lang="en-US" sz="96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nến</a:t>
            </a:r>
            <a:endParaRPr lang="en-US" sz="96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116971" y="-144463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4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231554" y="7938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12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>
            <a:fillRect/>
          </a:stretch>
        </p:blipFill>
        <p:spPr bwMode="auto">
          <a:xfrm>
            <a:off x="1524000" y="287718"/>
            <a:ext cx="5181600" cy="42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489137" y="5259682"/>
            <a:ext cx="605919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đèn</a:t>
            </a:r>
            <a:r>
              <a:rPr lang="en-US" sz="96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pin</a:t>
            </a:r>
            <a:endParaRPr lang="en-US" sz="96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116971" y="-144463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4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231554" y="7938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6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346138" y="160338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6154" name="Picture 10" descr="Đèn pin siêu sáng HY-1809 | Shopee Việt N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95" y="465139"/>
            <a:ext cx="3056455" cy="40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1600200" y="5534025"/>
            <a:ext cx="6400800" cy="68707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cún</a:t>
            </a:r>
            <a:r>
              <a:rPr lang="en-US" sz="9600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</a:t>
            </a:r>
            <a:endParaRPr lang="en-US" sz="96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ách chăm sóc cún con mới về nh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013"/>
            <a:ext cx="6248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WPS Presentation</Application>
  <PresentationFormat>On-screen Show (4:3)</PresentationFormat>
  <Paragraphs>52</Paragraphs>
  <Slides>13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SimSun</vt:lpstr>
      <vt:lpstr>Wingdings</vt:lpstr>
      <vt:lpstr>Arial Black</vt:lpstr>
      <vt:lpstr>Times New Roman</vt:lpstr>
      <vt:lpstr>Arial</vt:lpstr>
      <vt:lpstr>.VnTime</vt:lpstr>
      <vt:lpstr>Calibri</vt:lpstr>
      <vt:lpstr>Arial-Rounded</vt:lpstr>
      <vt:lpstr>Segoe Print</vt:lpstr>
      <vt:lpstr>Arial Rounded MT Bold</vt:lpstr>
      <vt:lpstr>.VnArial</vt:lpstr>
      <vt:lpstr>Microsoft YaHei</vt:lpstr>
      <vt:lpstr>Arial Unicode MS</vt:lpstr>
      <vt:lpstr>Broadway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son nguyen</cp:lastModifiedBy>
  <cp:revision>37</cp:revision>
  <dcterms:created xsi:type="dcterms:W3CDTF">2023-10-16T14:21:00Z</dcterms:created>
  <dcterms:modified xsi:type="dcterms:W3CDTF">2025-10-29T12:56:05Z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EF1C9D6B25F94AA29773E5ED6ECDEF77_12</vt:lpwstr>
  </property>
  <property fmtid="{D5CDD505-2E9C-101B-9397-08002B2CF9AE}" pid="3" name="KSOProductBuildVer">
    <vt:lpwstr>1033-12.2.0.23131</vt:lpwstr>
  </property>
</Properties>
</file>