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2" r:id="rId2"/>
  </p:sldMasterIdLst>
  <p:notesMasterIdLst>
    <p:notesMasterId r:id="rId13"/>
  </p:notesMasterIdLst>
  <p:handoutMasterIdLst>
    <p:handoutMasterId r:id="rId14"/>
  </p:handoutMasterIdLst>
  <p:sldIdLst>
    <p:sldId id="315" r:id="rId3"/>
    <p:sldId id="329" r:id="rId4"/>
    <p:sldId id="2007577117" r:id="rId5"/>
    <p:sldId id="319" r:id="rId6"/>
    <p:sldId id="317" r:id="rId7"/>
    <p:sldId id="318" r:id="rId8"/>
    <p:sldId id="323" r:id="rId9"/>
    <p:sldId id="324" r:id="rId10"/>
    <p:sldId id="325" r:id="rId11"/>
    <p:sldId id="32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0.svg"/><Relationship Id="rId4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2025/10/30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2025/10/30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919842" y="1385444"/>
            <a:ext cx="10831579" cy="4380124"/>
            <a:chOff x="690120" y="1039345"/>
            <a:chExt cx="8126505" cy="3286234"/>
          </a:xfrm>
        </p:grpSpPr>
        <p:pic>
          <p:nvPicPr>
            <p:cNvPr id="30" name="Picture 2" descr="F:\AAA-PDF-SGK\PNG\Bai10-KP1.png"/>
            <p:cNvPicPr>
              <a:picLocks noChangeAspect="1" noChangeArrowheads="1"/>
            </p:cNvPicPr>
            <p:nvPr/>
          </p:nvPicPr>
          <p:blipFill>
            <a:blip r:embed="rId2" cstate="print"/>
            <a:srcRect l="19928" t="34553" r="9071" b="44151"/>
            <a:stretch>
              <a:fillRect/>
            </a:stretch>
          </p:blipFill>
          <p:spPr bwMode="auto">
            <a:xfrm>
              <a:off x="690120" y="1039345"/>
              <a:ext cx="8126505" cy="3286234"/>
            </a:xfrm>
            <a:prstGeom prst="rect">
              <a:avLst/>
            </a:prstGeom>
            <a:noFill/>
          </p:spPr>
        </p:pic>
        <p:sp>
          <p:nvSpPr>
            <p:cNvPr id="50" name="Rectangle 49"/>
            <p:cNvSpPr/>
            <p:nvPr/>
          </p:nvSpPr>
          <p:spPr>
            <a:xfrm>
              <a:off x="5565422" y="3160889"/>
              <a:ext cx="1365956" cy="361244"/>
            </a:xfrm>
            <a:prstGeom prst="rect">
              <a:avLst/>
            </a:prstGeom>
            <a:solidFill>
              <a:srgbClr val="FBC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973213" y="4160059"/>
            <a:ext cx="530760" cy="548578"/>
            <a:chOff x="7632352" y="2667660"/>
            <a:chExt cx="405942" cy="419570"/>
          </a:xfrm>
        </p:grpSpPr>
        <p:sp>
          <p:nvSpPr>
            <p:cNvPr id="6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3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0"/>
              <a:ext cx="236184" cy="39491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965691" y="4157032"/>
            <a:ext cx="530760" cy="548574"/>
            <a:chOff x="7632352" y="2667663"/>
            <a:chExt cx="405942" cy="419567"/>
          </a:xfrm>
        </p:grpSpPr>
        <p:sp>
          <p:nvSpPr>
            <p:cNvPr id="6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6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131802" y="4160059"/>
            <a:ext cx="530760" cy="548578"/>
            <a:chOff x="7632352" y="2667660"/>
            <a:chExt cx="405942" cy="419570"/>
          </a:xfrm>
        </p:grpSpPr>
        <p:sp>
          <p:nvSpPr>
            <p:cNvPr id="7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0"/>
              <a:ext cx="236184" cy="39491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8124281" y="4157032"/>
            <a:ext cx="530760" cy="548574"/>
            <a:chOff x="7632352" y="2667663"/>
            <a:chExt cx="405942" cy="419567"/>
          </a:xfrm>
        </p:grpSpPr>
        <p:sp>
          <p:nvSpPr>
            <p:cNvPr id="7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857" y="0"/>
            <a:ext cx="2030996" cy="1015498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383195" y="1608021"/>
            <a:ext cx="2149658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a)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9212466" y="4160062"/>
            <a:ext cx="530760" cy="548575"/>
            <a:chOff x="7632352" y="2667662"/>
            <a:chExt cx="405942" cy="419568"/>
          </a:xfrm>
        </p:grpSpPr>
        <p:sp>
          <p:nvSpPr>
            <p:cNvPr id="5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0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2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9219455" y="4172078"/>
            <a:ext cx="530760" cy="533525"/>
            <a:chOff x="7632352" y="2679172"/>
            <a:chExt cx="405942" cy="408058"/>
          </a:xfrm>
        </p:grpSpPr>
        <p:sp>
          <p:nvSpPr>
            <p:cNvPr id="6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9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679172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5</a:t>
              </a:r>
            </a:p>
          </p:txBody>
        </p:sp>
      </p:grp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62974" y="4153284"/>
            <a:ext cx="308806" cy="516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+</a:t>
            </a: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788779" y="4153284"/>
            <a:ext cx="308806" cy="516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AAA-LÀM ẢNH SLIDE\Bai10-HĐ1-3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251" y="2306265"/>
            <a:ext cx="10534288" cy="1690521"/>
          </a:xfrm>
          <a:prstGeom prst="rect">
            <a:avLst/>
          </a:prstGeom>
          <a:noFill/>
        </p:spPr>
      </p:pic>
      <p:grpSp>
        <p:nvGrpSpPr>
          <p:cNvPr id="2" name="Group 21"/>
          <p:cNvGrpSpPr/>
          <p:nvPr/>
        </p:nvGrpSpPr>
        <p:grpSpPr>
          <a:xfrm>
            <a:off x="6331037" y="4211725"/>
            <a:ext cx="673166" cy="689535"/>
            <a:chOff x="7632352" y="2681286"/>
            <a:chExt cx="405942" cy="415815"/>
          </a:xfrm>
        </p:grpSpPr>
        <p:sp>
          <p:nvSpPr>
            <p:cNvPr id="7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80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+mj-lt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10641894" y="4211718"/>
            <a:ext cx="673166" cy="689539"/>
            <a:chOff x="7632352" y="2681286"/>
            <a:chExt cx="405942" cy="415818"/>
          </a:xfrm>
        </p:grpSpPr>
        <p:sp>
          <p:nvSpPr>
            <p:cNvPr id="8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8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90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+mj-lt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6338560" y="4219246"/>
            <a:ext cx="673166" cy="689535"/>
            <a:chOff x="7632352" y="2681286"/>
            <a:chExt cx="405942" cy="415815"/>
          </a:xfrm>
        </p:grpSpPr>
        <p:sp>
          <p:nvSpPr>
            <p:cNvPr id="8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8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+mj-lt"/>
                  <a:cs typeface="Lato Black" pitchFamily="34" charset="0"/>
                </a:rPr>
                <a:t>3</a:t>
              </a:r>
            </a:p>
          </p:txBody>
        </p:sp>
      </p:grpSp>
      <p:grpSp>
        <p:nvGrpSpPr>
          <p:cNvPr id="5" name="Group 21"/>
          <p:cNvGrpSpPr/>
          <p:nvPr/>
        </p:nvGrpSpPr>
        <p:grpSpPr>
          <a:xfrm>
            <a:off x="10634371" y="4211716"/>
            <a:ext cx="673166" cy="704585"/>
            <a:chOff x="7632352" y="2681286"/>
            <a:chExt cx="405942" cy="424891"/>
          </a:xfrm>
        </p:grpSpPr>
        <p:sp>
          <p:nvSpPr>
            <p:cNvPr id="9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1126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+mj-lt"/>
                  <a:cs typeface="Lato Black" pitchFamily="34" charset="0"/>
                </a:rPr>
                <a:t>4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51" y="193570"/>
            <a:ext cx="2226464" cy="1113233"/>
          </a:xfrm>
          <a:prstGeom prst="rect">
            <a:avLst/>
          </a:prstGeom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77495" y="1231276"/>
            <a:ext cx="2149658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b)</a:t>
            </a:r>
          </a:p>
        </p:txBody>
      </p:sp>
      <p:grpSp>
        <p:nvGrpSpPr>
          <p:cNvPr id="6" name="Group 74"/>
          <p:cNvGrpSpPr/>
          <p:nvPr/>
        </p:nvGrpSpPr>
        <p:grpSpPr>
          <a:xfrm>
            <a:off x="350308" y="4211725"/>
            <a:ext cx="2553691" cy="689535"/>
            <a:chOff x="409578" y="3089235"/>
            <a:chExt cx="1915933" cy="517331"/>
          </a:xfrm>
        </p:grpSpPr>
        <p:sp>
          <p:nvSpPr>
            <p:cNvPr id="5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409578" y="3119186"/>
              <a:ext cx="1543399" cy="38969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472C4"/>
                  </a:solidFill>
                  <a:latin typeface="+mj-lt"/>
                  <a:cs typeface="Lato Black" pitchFamily="34" charset="0"/>
                </a:rPr>
                <a:t>2 + 3 =</a:t>
              </a:r>
            </a:p>
          </p:txBody>
        </p:sp>
        <p:grpSp>
          <p:nvGrpSpPr>
            <p:cNvPr id="8" name="Group 21"/>
            <p:cNvGrpSpPr/>
            <p:nvPr/>
          </p:nvGrpSpPr>
          <p:grpSpPr>
            <a:xfrm>
              <a:off x="1820461" y="3089235"/>
              <a:ext cx="505050" cy="517331"/>
              <a:chOff x="7632352" y="2681286"/>
              <a:chExt cx="405942" cy="415815"/>
            </a:xfrm>
          </p:grpSpPr>
          <p:sp>
            <p:nvSpPr>
              <p:cNvPr id="70" name="Rounded Rectangle 3"/>
              <p:cNvSpPr/>
              <p:nvPr/>
            </p:nvSpPr>
            <p:spPr>
              <a:xfrm>
                <a:off x="7632352" y="2681286"/>
                <a:ext cx="405942" cy="40594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xmlns="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0050" y="2702187"/>
                <a:ext cx="236184" cy="3949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804">
                  <a:spcBef>
                    <a:spcPts val="1333"/>
                  </a:spcBef>
                </a:pPr>
                <a:r>
                  <a:rPr lang="en-GB" sz="3732" b="1" dirty="0">
                    <a:solidFill>
                      <a:srgbClr val="4472C4"/>
                    </a:solidFill>
                    <a:latin typeface="+mj-lt"/>
                    <a:cs typeface="Lato Black" pitchFamily="34" charset="0"/>
                  </a:rPr>
                  <a:t>5</a:t>
                </a:r>
              </a:p>
            </p:txBody>
          </p:sp>
        </p:grpSp>
      </p:grp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450513" y="4251645"/>
            <a:ext cx="2057151" cy="519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 Black" pitchFamily="34" charset="0"/>
              </a:rPr>
              <a:t>1 + 2 =</a:t>
            </a:r>
          </a:p>
        </p:txBody>
      </p:sp>
      <p:sp>
        <p:nvSpPr>
          <p:cNvPr id="82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761370" y="4251645"/>
            <a:ext cx="2057151" cy="519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 Black" pitchFamily="34" charset="0"/>
              </a:rPr>
              <a:t>2 + 2 =</a:t>
            </a:r>
          </a:p>
        </p:txBody>
      </p:sp>
    </p:spTree>
    <p:extLst>
      <p:ext uri="{BB962C8B-B14F-4D97-AF65-F5344CB8AC3E}">
        <p14:creationId xmlns:p14="http://schemas.microsoft.com/office/powerpoint/2010/main" val="338117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034" y="186715"/>
            <a:ext cx="2030996" cy="1015498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288265" y="1767510"/>
            <a:ext cx="2149658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b)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19842" y="2457832"/>
            <a:ext cx="10831579" cy="2109457"/>
            <a:chOff x="690120" y="1843915"/>
            <a:chExt cx="8126505" cy="1582642"/>
          </a:xfrm>
        </p:grpSpPr>
        <p:pic>
          <p:nvPicPr>
            <p:cNvPr id="30" name="Picture 2" descr="F:\AAA-PDF-SGK\PNG\Bai10-KP1.png"/>
            <p:cNvPicPr>
              <a:picLocks noChangeAspect="1" noChangeArrowheads="1"/>
            </p:cNvPicPr>
            <p:nvPr/>
          </p:nvPicPr>
          <p:blipFill>
            <a:blip r:embed="rId3" cstate="print"/>
            <a:srcRect l="19928" t="55861" r="9071" b="33881"/>
            <a:stretch>
              <a:fillRect/>
            </a:stretch>
          </p:blipFill>
          <p:spPr bwMode="auto">
            <a:xfrm>
              <a:off x="690120" y="1843915"/>
              <a:ext cx="8126505" cy="1582642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6242756" y="2167467"/>
              <a:ext cx="1648177" cy="519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22095" y="3136879"/>
            <a:ext cx="530760" cy="548578"/>
            <a:chOff x="7632352" y="2667660"/>
            <a:chExt cx="405942" cy="419570"/>
          </a:xfrm>
        </p:grpSpPr>
        <p:sp>
          <p:nvSpPr>
            <p:cNvPr id="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0"/>
              <a:ext cx="236184" cy="39491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214574" y="3133851"/>
            <a:ext cx="530760" cy="548574"/>
            <a:chOff x="7632352" y="2667663"/>
            <a:chExt cx="405942" cy="419567"/>
          </a:xfrm>
        </p:grpSpPr>
        <p:sp>
          <p:nvSpPr>
            <p:cNvPr id="1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1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380685" y="3136879"/>
            <a:ext cx="530760" cy="548578"/>
            <a:chOff x="7632352" y="2667660"/>
            <a:chExt cx="405942" cy="419570"/>
          </a:xfrm>
        </p:grpSpPr>
        <p:sp>
          <p:nvSpPr>
            <p:cNvPr id="1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0"/>
              <a:ext cx="236184" cy="39491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373163" y="3133851"/>
            <a:ext cx="530760" cy="548574"/>
            <a:chOff x="7632352" y="2667663"/>
            <a:chExt cx="405942" cy="419567"/>
          </a:xfrm>
        </p:grpSpPr>
        <p:sp>
          <p:nvSpPr>
            <p:cNvPr id="1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461348" y="3136881"/>
            <a:ext cx="530760" cy="548575"/>
            <a:chOff x="7632352" y="2667662"/>
            <a:chExt cx="405942" cy="419568"/>
          </a:xfrm>
        </p:grpSpPr>
        <p:sp>
          <p:nvSpPr>
            <p:cNvPr id="2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2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468338" y="3148897"/>
            <a:ext cx="530760" cy="533525"/>
            <a:chOff x="7632352" y="2679172"/>
            <a:chExt cx="405942" cy="408058"/>
          </a:xfrm>
        </p:grpSpPr>
        <p:sp>
          <p:nvSpPr>
            <p:cNvPr id="2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679172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4</a:t>
              </a:r>
            </a:p>
          </p:txBody>
        </p:sp>
      </p:grp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911856" y="3130104"/>
            <a:ext cx="308806" cy="516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+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037661" y="3130104"/>
            <a:ext cx="308806" cy="516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3543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248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14"/>
          <p:cNvGrpSpPr/>
          <p:nvPr/>
        </p:nvGrpSpPr>
        <p:grpSpPr>
          <a:xfrm>
            <a:off x="5088937" y="2686562"/>
            <a:ext cx="594490" cy="628679"/>
            <a:chOff x="1975996" y="3646349"/>
            <a:chExt cx="446022" cy="471673"/>
          </a:xfrm>
        </p:grpSpPr>
        <p:sp>
          <p:nvSpPr>
            <p:cNvPr id="4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black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5" name="Group 17"/>
          <p:cNvGrpSpPr/>
          <p:nvPr/>
        </p:nvGrpSpPr>
        <p:grpSpPr>
          <a:xfrm>
            <a:off x="5088937" y="2698387"/>
            <a:ext cx="594490" cy="605027"/>
            <a:chOff x="1975996" y="3646349"/>
            <a:chExt cx="446022" cy="453928"/>
          </a:xfrm>
        </p:grpSpPr>
        <p:sp>
          <p:nvSpPr>
            <p:cNvPr id="46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19" y="465461"/>
            <a:ext cx="2076150" cy="1038076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271632" y="3866835"/>
            <a:ext cx="2858858" cy="1483257"/>
            <a:chOff x="2935112" y="3104445"/>
            <a:chExt cx="2698044" cy="1399822"/>
          </a:xfrm>
        </p:grpSpPr>
        <p:sp>
          <p:nvSpPr>
            <p:cNvPr id="17" name="Rounded Rectangle 16"/>
            <p:cNvSpPr/>
            <p:nvPr/>
          </p:nvSpPr>
          <p:spPr>
            <a:xfrm>
              <a:off x="2935112" y="3104445"/>
              <a:ext cx="2698044" cy="1399822"/>
            </a:xfrm>
            <a:prstGeom prst="roundRect">
              <a:avLst/>
            </a:prstGeom>
            <a:solidFill>
              <a:srgbClr val="F9B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3074" name="Picture 2" descr="F:\AAA-LÀM ẢNH SLIDE\Bai10-HĐ1-1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39406" y="3731683"/>
              <a:ext cx="681567" cy="681567"/>
            </a:xfrm>
            <a:prstGeom prst="rect">
              <a:avLst/>
            </a:prstGeom>
            <a:noFill/>
          </p:spPr>
        </p:pic>
        <p:pic>
          <p:nvPicPr>
            <p:cNvPr id="3075" name="Picture 3" descr="F:\AAA-LÀM ẢNH SLIDE\Bai10-HĐ1-1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4471" y="3731683"/>
              <a:ext cx="681567" cy="681567"/>
            </a:xfrm>
            <a:prstGeom prst="rect">
              <a:avLst/>
            </a:prstGeom>
            <a:noFill/>
          </p:spPr>
        </p:pic>
        <p:pic>
          <p:nvPicPr>
            <p:cNvPr id="21" name="Picture 2" descr="F:\AAA-LÀM ẢNH SLIDE\Bai10-HĐ1-1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22562" y="3731683"/>
              <a:ext cx="681567" cy="681567"/>
            </a:xfrm>
            <a:prstGeom prst="rect">
              <a:avLst/>
            </a:prstGeom>
            <a:noFill/>
          </p:spPr>
        </p:pic>
        <p:pic>
          <p:nvPicPr>
            <p:cNvPr id="22" name="Picture 2" descr="F:\AAA-LÀM ẢNH SLIDE\Bai10-HĐ1-1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72517" y="3158773"/>
              <a:ext cx="681567" cy="681567"/>
            </a:xfrm>
            <a:prstGeom prst="rect">
              <a:avLst/>
            </a:prstGeom>
            <a:noFill/>
          </p:spPr>
        </p:pic>
        <p:pic>
          <p:nvPicPr>
            <p:cNvPr id="23" name="Picture 2" descr="F:\AAA-LÀM ẢNH SLIDE\Bai10-HĐ1-1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82295" y="3158773"/>
              <a:ext cx="681567" cy="681567"/>
            </a:xfrm>
            <a:prstGeom prst="rect">
              <a:avLst/>
            </a:prstGeom>
            <a:noFill/>
          </p:spPr>
        </p:pic>
      </p:grpSp>
      <p:grpSp>
        <p:nvGrpSpPr>
          <p:cNvPr id="34" name="Group 33"/>
          <p:cNvGrpSpPr/>
          <p:nvPr/>
        </p:nvGrpSpPr>
        <p:grpSpPr>
          <a:xfrm>
            <a:off x="698741" y="4011331"/>
            <a:ext cx="2576726" cy="1351866"/>
            <a:chOff x="863601" y="3403600"/>
            <a:chExt cx="2144888" cy="1112829"/>
          </a:xfrm>
        </p:grpSpPr>
        <p:sp>
          <p:nvSpPr>
            <p:cNvPr id="26" name="Rounded Rectangle 25"/>
            <p:cNvSpPr/>
            <p:nvPr/>
          </p:nvSpPr>
          <p:spPr>
            <a:xfrm>
              <a:off x="863601" y="3403600"/>
              <a:ext cx="2144888" cy="1112829"/>
            </a:xfrm>
            <a:prstGeom prst="roundRect">
              <a:avLst/>
            </a:prstGeom>
            <a:solidFill>
              <a:srgbClr val="F9B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7" name="Picture 2" descr="F:\AAA-LÀM ẢNH SLIDE\Bai10-HĐ1-1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7475" y="3902241"/>
              <a:ext cx="541831" cy="541831"/>
            </a:xfrm>
            <a:prstGeom prst="rect">
              <a:avLst/>
            </a:prstGeom>
            <a:noFill/>
          </p:spPr>
        </p:pic>
        <p:pic>
          <p:nvPicPr>
            <p:cNvPr id="28" name="Picture 3" descr="F:\AAA-LÀM ẢNH SLIDE\Bai10-HĐ1-1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50539" y="3905064"/>
              <a:ext cx="541831" cy="541831"/>
            </a:xfrm>
            <a:prstGeom prst="rect">
              <a:avLst/>
            </a:prstGeom>
            <a:noFill/>
          </p:spPr>
        </p:pic>
        <p:pic>
          <p:nvPicPr>
            <p:cNvPr id="32" name="Picture 3" descr="F:\AAA-LÀM ẢNH SLIDE\Bai10-HĐ1-1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77073" y="3905064"/>
              <a:ext cx="541831" cy="541831"/>
            </a:xfrm>
            <a:prstGeom prst="rect">
              <a:avLst/>
            </a:prstGeom>
            <a:noFill/>
          </p:spPr>
        </p:pic>
        <p:pic>
          <p:nvPicPr>
            <p:cNvPr id="33" name="Picture 3" descr="F:\AAA-LÀM ẢNH SLIDE\Bai10-HĐ1-1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55339" y="3450686"/>
              <a:ext cx="541831" cy="541831"/>
            </a:xfrm>
            <a:prstGeom prst="rect">
              <a:avLst/>
            </a:prstGeom>
            <a:noFill/>
          </p:spPr>
        </p:pic>
      </p:grpSp>
      <p:grpSp>
        <p:nvGrpSpPr>
          <p:cNvPr id="43" name="Group 42"/>
          <p:cNvGrpSpPr/>
          <p:nvPr/>
        </p:nvGrpSpPr>
        <p:grpSpPr>
          <a:xfrm>
            <a:off x="6271632" y="2390924"/>
            <a:ext cx="2858858" cy="1038076"/>
            <a:chOff x="4797779" y="1535289"/>
            <a:chExt cx="2144888" cy="683851"/>
          </a:xfrm>
        </p:grpSpPr>
        <p:sp>
          <p:nvSpPr>
            <p:cNvPr id="36" name="Rounded Rectangle 35"/>
            <p:cNvSpPr/>
            <p:nvPr/>
          </p:nvSpPr>
          <p:spPr>
            <a:xfrm>
              <a:off x="4797779" y="1535289"/>
              <a:ext cx="2144888" cy="683851"/>
            </a:xfrm>
            <a:prstGeom prst="roundRect">
              <a:avLst/>
            </a:prstGeom>
            <a:solidFill>
              <a:srgbClr val="F9B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925351" y="1604887"/>
              <a:ext cx="1889744" cy="544654"/>
              <a:chOff x="4963740" y="1604952"/>
              <a:chExt cx="1889744" cy="544654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4963740" y="1604952"/>
                <a:ext cx="1889744" cy="544654"/>
                <a:chOff x="4963740" y="1604952"/>
                <a:chExt cx="1889744" cy="544654"/>
              </a:xfrm>
            </p:grpSpPr>
            <p:pic>
              <p:nvPicPr>
                <p:cNvPr id="37" name="Picture 2" descr="F:\AAA-LÀM ẢNH SLIDE\Bai10-HĐ1-1(1)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311653" y="1604952"/>
                  <a:ext cx="541831" cy="541831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" name="Picture 3" descr="F:\AAA-LÀM ẢNH SLIDE\Bai10-HĐ1-1(2)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963740" y="1607775"/>
                  <a:ext cx="541831" cy="541831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39" name="Picture 3" descr="F:\AAA-LÀM ẢNH SLIDE\Bai10-HĐ1-1(2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37697" y="1606364"/>
                <a:ext cx="541831" cy="541831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64" name="Group 63"/>
          <p:cNvGrpSpPr/>
          <p:nvPr/>
        </p:nvGrpSpPr>
        <p:grpSpPr>
          <a:xfrm>
            <a:off x="699190" y="2390924"/>
            <a:ext cx="2576725" cy="1038076"/>
            <a:chOff x="886179" y="1518355"/>
            <a:chExt cx="2144888" cy="683851"/>
          </a:xfrm>
        </p:grpSpPr>
        <p:sp>
          <p:nvSpPr>
            <p:cNvPr id="58" name="Rounded Rectangle 57"/>
            <p:cNvSpPr/>
            <p:nvPr/>
          </p:nvSpPr>
          <p:spPr>
            <a:xfrm>
              <a:off x="886179" y="1518355"/>
              <a:ext cx="2144888" cy="683851"/>
            </a:xfrm>
            <a:prstGeom prst="roundRect">
              <a:avLst/>
            </a:prstGeom>
            <a:solidFill>
              <a:srgbClr val="F9B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grpSp>
          <p:nvGrpSpPr>
            <p:cNvPr id="60" name="Group 40"/>
            <p:cNvGrpSpPr/>
            <p:nvPr/>
          </p:nvGrpSpPr>
          <p:grpSpPr>
            <a:xfrm>
              <a:off x="1318554" y="1587953"/>
              <a:ext cx="1280138" cy="544654"/>
              <a:chOff x="5245965" y="1604952"/>
              <a:chExt cx="1280138" cy="544654"/>
            </a:xfrm>
          </p:grpSpPr>
          <p:pic>
            <p:nvPicPr>
              <p:cNvPr id="62" name="Picture 2" descr="F:\AAA-LÀM ẢNH SLIDE\Bai10-HĐ1-1(1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984272" y="1604952"/>
                <a:ext cx="541831" cy="541831"/>
              </a:xfrm>
              <a:prstGeom prst="rect">
                <a:avLst/>
              </a:prstGeom>
              <a:noFill/>
            </p:spPr>
          </p:pic>
          <p:pic>
            <p:nvPicPr>
              <p:cNvPr id="63" name="Picture 3" descr="F:\AAA-LÀM ẢNH SLIDE\Bai10-HĐ1-1(2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45965" y="1607775"/>
                <a:ext cx="541831" cy="541831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65" name="TextBox 64"/>
          <p:cNvSpPr txBox="1"/>
          <p:nvPr/>
        </p:nvSpPr>
        <p:spPr>
          <a:xfrm>
            <a:off x="3312846" y="2652209"/>
            <a:ext cx="1468672" cy="66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732" b="1" dirty="0">
                <a:solidFill>
                  <a:srgbClr val="4472C4"/>
                </a:solidFill>
                <a:latin typeface="+mj-lt"/>
                <a:cs typeface="Arial" pitchFamily="34" charset="0"/>
              </a:rPr>
              <a:t>1 + 1 =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144206" y="2690021"/>
            <a:ext cx="1468672" cy="66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732" b="1" dirty="0">
                <a:solidFill>
                  <a:srgbClr val="4472C4"/>
                </a:solidFill>
                <a:latin typeface="+mj-lt"/>
                <a:cs typeface="Arial" pitchFamily="34" charset="0"/>
              </a:rPr>
              <a:t>2 + 1 =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12846" y="4562286"/>
            <a:ext cx="1468672" cy="66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732" b="1" dirty="0">
                <a:solidFill>
                  <a:srgbClr val="4472C4"/>
                </a:solidFill>
                <a:latin typeface="+mj-lt"/>
                <a:cs typeface="Arial" pitchFamily="34" charset="0"/>
              </a:rPr>
              <a:t>3 + 1 =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44206" y="4600098"/>
            <a:ext cx="1468672" cy="66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732" b="1" dirty="0">
                <a:solidFill>
                  <a:srgbClr val="4472C4"/>
                </a:solidFill>
                <a:latin typeface="+mj-lt"/>
                <a:cs typeface="Arial" pitchFamily="34" charset="0"/>
              </a:rPr>
              <a:t>1 + 4 =</a:t>
            </a:r>
          </a:p>
        </p:txBody>
      </p:sp>
      <p:grpSp>
        <p:nvGrpSpPr>
          <p:cNvPr id="48" name="Group 14"/>
          <p:cNvGrpSpPr/>
          <p:nvPr/>
        </p:nvGrpSpPr>
        <p:grpSpPr>
          <a:xfrm>
            <a:off x="10927821" y="2724374"/>
            <a:ext cx="594490" cy="628679"/>
            <a:chOff x="1975996" y="3646349"/>
            <a:chExt cx="446022" cy="471673"/>
          </a:xfrm>
        </p:grpSpPr>
        <p:sp>
          <p:nvSpPr>
            <p:cNvPr id="49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black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51" name="Group 17"/>
          <p:cNvGrpSpPr/>
          <p:nvPr/>
        </p:nvGrpSpPr>
        <p:grpSpPr>
          <a:xfrm>
            <a:off x="10927821" y="2736199"/>
            <a:ext cx="594490" cy="605027"/>
            <a:chOff x="1975996" y="3646349"/>
            <a:chExt cx="446022" cy="453928"/>
          </a:xfrm>
        </p:grpSpPr>
        <p:sp>
          <p:nvSpPr>
            <p:cNvPr id="52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54" name="Group 14"/>
          <p:cNvGrpSpPr/>
          <p:nvPr/>
        </p:nvGrpSpPr>
        <p:grpSpPr>
          <a:xfrm>
            <a:off x="5088937" y="4596639"/>
            <a:ext cx="594490" cy="628679"/>
            <a:chOff x="1975996" y="3646349"/>
            <a:chExt cx="446022" cy="471673"/>
          </a:xfrm>
        </p:grpSpPr>
        <p:sp>
          <p:nvSpPr>
            <p:cNvPr id="55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6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black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57" name="Group 17"/>
          <p:cNvGrpSpPr/>
          <p:nvPr/>
        </p:nvGrpSpPr>
        <p:grpSpPr>
          <a:xfrm>
            <a:off x="5088937" y="4608464"/>
            <a:ext cx="594490" cy="605027"/>
            <a:chOff x="1975996" y="3646349"/>
            <a:chExt cx="446022" cy="453928"/>
          </a:xfrm>
        </p:grpSpPr>
        <p:sp>
          <p:nvSpPr>
            <p:cNvPr id="59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66" name="Group 14"/>
          <p:cNvGrpSpPr/>
          <p:nvPr/>
        </p:nvGrpSpPr>
        <p:grpSpPr>
          <a:xfrm>
            <a:off x="10927821" y="4634451"/>
            <a:ext cx="594490" cy="628679"/>
            <a:chOff x="1975996" y="3646349"/>
            <a:chExt cx="446022" cy="471673"/>
          </a:xfrm>
        </p:grpSpPr>
        <p:sp>
          <p:nvSpPr>
            <p:cNvPr id="67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black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9" name="Group 17"/>
          <p:cNvGrpSpPr/>
          <p:nvPr/>
        </p:nvGrpSpPr>
        <p:grpSpPr>
          <a:xfrm>
            <a:off x="10927821" y="4646276"/>
            <a:ext cx="594490" cy="605027"/>
            <a:chOff x="1975996" y="3646349"/>
            <a:chExt cx="446022" cy="453928"/>
          </a:xfrm>
        </p:grpSpPr>
        <p:sp>
          <p:nvSpPr>
            <p:cNvPr id="7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5</a:t>
              </a:r>
            </a:p>
          </p:txBody>
        </p:sp>
      </p:grpSp>
      <p:sp>
        <p:nvSpPr>
          <p:cNvPr id="72" name="Rectangle 71"/>
          <p:cNvSpPr/>
          <p:nvPr/>
        </p:nvSpPr>
        <p:spPr>
          <a:xfrm>
            <a:off x="1343922" y="1456361"/>
            <a:ext cx="1412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402"/>
            <a:r>
              <a:rPr lang="en-GB" sz="36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36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Số</a:t>
            </a:r>
            <a:r>
              <a:rPr lang="en-GB" sz="36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70E3E043-FA28-4C70-AB81-87851DB66C71}"/>
              </a:ext>
            </a:extLst>
          </p:cNvPr>
          <p:cNvCxnSpPr/>
          <p:nvPr/>
        </p:nvCxnSpPr>
        <p:spPr>
          <a:xfrm>
            <a:off x="6078753" y="465461"/>
            <a:ext cx="0" cy="591407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24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37" y="668828"/>
            <a:ext cx="2121168" cy="10605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44137" y="1642845"/>
            <a:ext cx="1093568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402"/>
            <a:r>
              <a:rPr lang="en-GB" sz="2666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2. </a:t>
            </a:r>
            <a:r>
              <a:rPr lang="en-GB" sz="2666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Số</a:t>
            </a:r>
            <a:r>
              <a:rPr lang="en-GB" sz="2666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101"/>
          <a:stretch/>
        </p:blipFill>
        <p:spPr>
          <a:xfrm>
            <a:off x="2881299" y="668828"/>
            <a:ext cx="7315323" cy="548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2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3948837" y="5185996"/>
            <a:ext cx="798367" cy="817781"/>
            <a:chOff x="7632352" y="2681286"/>
            <a:chExt cx="405942" cy="415815"/>
          </a:xfrm>
        </p:grpSpPr>
        <p:sp>
          <p:nvSpPr>
            <p:cNvPr id="5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472C4"/>
                  </a:solidFill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50" y="444221"/>
            <a:ext cx="2226464" cy="1113233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7151080" y="5185996"/>
            <a:ext cx="798367" cy="817781"/>
            <a:chOff x="7632352" y="2681286"/>
            <a:chExt cx="405942" cy="415815"/>
          </a:xfrm>
        </p:grpSpPr>
        <p:sp>
          <p:nvSpPr>
            <p:cNvPr id="2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19351" y="2121704"/>
            <a:ext cx="645425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a)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429193" y="2121704"/>
            <a:ext cx="2367963" cy="2367962"/>
            <a:chOff x="1094844" y="1625599"/>
            <a:chExt cx="1776589" cy="1776588"/>
          </a:xfrm>
        </p:grpSpPr>
        <p:sp>
          <p:nvSpPr>
            <p:cNvPr id="41" name="Oval 40"/>
            <p:cNvSpPr/>
            <p:nvPr/>
          </p:nvSpPr>
          <p:spPr>
            <a:xfrm>
              <a:off x="1896533" y="2472267"/>
              <a:ext cx="259645" cy="2596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3074" name="Picture 2" descr="F:\AAA-LÀM ẢNH SLIDE\Bai10-HĐ1-2a(1)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94844" y="1625599"/>
              <a:ext cx="1776589" cy="1776588"/>
            </a:xfrm>
            <a:prstGeom prst="rect">
              <a:avLst/>
            </a:prstGeom>
            <a:noFill/>
          </p:spPr>
        </p:pic>
      </p:grpSp>
      <p:grpSp>
        <p:nvGrpSpPr>
          <p:cNvPr id="47" name="Group 46"/>
          <p:cNvGrpSpPr/>
          <p:nvPr/>
        </p:nvGrpSpPr>
        <p:grpSpPr>
          <a:xfrm>
            <a:off x="3475536" y="2121704"/>
            <a:ext cx="2367963" cy="2367962"/>
            <a:chOff x="2630134" y="1625599"/>
            <a:chExt cx="1776589" cy="1776588"/>
          </a:xfrm>
        </p:grpSpPr>
        <p:sp>
          <p:nvSpPr>
            <p:cNvPr id="42" name="Oval 41"/>
            <p:cNvSpPr/>
            <p:nvPr/>
          </p:nvSpPr>
          <p:spPr>
            <a:xfrm>
              <a:off x="3454400" y="2460978"/>
              <a:ext cx="259644" cy="2596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3075" name="Picture 3" descr="F:\AAA-LÀM ẢNH SLIDE\Bai10-HĐ1-2a(2)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30134" y="1625599"/>
              <a:ext cx="1776589" cy="1776588"/>
            </a:xfrm>
            <a:prstGeom prst="rect">
              <a:avLst/>
            </a:prstGeom>
            <a:noFill/>
          </p:spPr>
        </p:pic>
      </p:grpSp>
      <p:grpSp>
        <p:nvGrpSpPr>
          <p:cNvPr id="46" name="Group 45"/>
          <p:cNvGrpSpPr/>
          <p:nvPr/>
        </p:nvGrpSpPr>
        <p:grpSpPr>
          <a:xfrm>
            <a:off x="6605235" y="2121704"/>
            <a:ext cx="2367963" cy="2367962"/>
            <a:chOff x="4978223" y="1625599"/>
            <a:chExt cx="1776589" cy="1776588"/>
          </a:xfrm>
        </p:grpSpPr>
        <p:sp>
          <p:nvSpPr>
            <p:cNvPr id="43" name="Oval 42"/>
            <p:cNvSpPr/>
            <p:nvPr/>
          </p:nvSpPr>
          <p:spPr>
            <a:xfrm>
              <a:off x="5785556" y="2421467"/>
              <a:ext cx="259645" cy="2596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3076" name="Picture 4" descr="F:\AAA-LÀM ẢNH SLIDE\Bai10-HĐ1-2a(3)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78223" y="1625599"/>
              <a:ext cx="1776589" cy="1776588"/>
            </a:xfrm>
            <a:prstGeom prst="rect">
              <a:avLst/>
            </a:prstGeom>
            <a:noFill/>
          </p:spPr>
        </p:pic>
      </p:grpSp>
      <p:grpSp>
        <p:nvGrpSpPr>
          <p:cNvPr id="45" name="Group 44"/>
          <p:cNvGrpSpPr/>
          <p:nvPr/>
        </p:nvGrpSpPr>
        <p:grpSpPr>
          <a:xfrm>
            <a:off x="8576342" y="2121704"/>
            <a:ext cx="2367963" cy="2367962"/>
            <a:chOff x="6457067" y="1625599"/>
            <a:chExt cx="1776589" cy="1776588"/>
          </a:xfrm>
        </p:grpSpPr>
        <p:sp>
          <p:nvSpPr>
            <p:cNvPr id="44" name="Oval 43"/>
            <p:cNvSpPr/>
            <p:nvPr/>
          </p:nvSpPr>
          <p:spPr>
            <a:xfrm>
              <a:off x="7343423" y="2410178"/>
              <a:ext cx="259644" cy="2596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3077" name="Picture 5" descr="F:\AAA-LÀM ẢNH SLIDE\Bai10-HĐ1-2a(4)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57067" y="1625599"/>
              <a:ext cx="1776589" cy="1776588"/>
            </a:xfrm>
            <a:prstGeom prst="rect">
              <a:avLst/>
            </a:prstGeom>
            <a:noFill/>
          </p:spPr>
        </p:pic>
      </p:grpSp>
      <p:grpSp>
        <p:nvGrpSpPr>
          <p:cNvPr id="52" name="Group 51"/>
          <p:cNvGrpSpPr/>
          <p:nvPr/>
        </p:nvGrpSpPr>
        <p:grpSpPr>
          <a:xfrm>
            <a:off x="5588919" y="5185996"/>
            <a:ext cx="798367" cy="817781"/>
            <a:chOff x="7632352" y="2681286"/>
            <a:chExt cx="405942" cy="415815"/>
          </a:xfrm>
        </p:grpSpPr>
        <p:sp>
          <p:nvSpPr>
            <p:cNvPr id="5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924483" y="5206549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+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516739" y="5206549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5581398" y="5182965"/>
            <a:ext cx="798367" cy="817781"/>
            <a:chOff x="7632352" y="2681286"/>
            <a:chExt cx="405942" cy="415815"/>
          </a:xfrm>
        </p:grpSpPr>
        <p:sp>
          <p:nvSpPr>
            <p:cNvPr id="6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2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158069" y="5182964"/>
            <a:ext cx="798367" cy="817781"/>
            <a:chOff x="7632352" y="2681286"/>
            <a:chExt cx="405942" cy="415815"/>
          </a:xfrm>
        </p:grpSpPr>
        <p:sp>
          <p:nvSpPr>
            <p:cNvPr id="6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238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"/>
          <p:cNvGrpSpPr/>
          <p:nvPr/>
        </p:nvGrpSpPr>
        <p:grpSpPr>
          <a:xfrm>
            <a:off x="3948837" y="5185996"/>
            <a:ext cx="798367" cy="817781"/>
            <a:chOff x="7632352" y="2681286"/>
            <a:chExt cx="405942" cy="415815"/>
          </a:xfrm>
        </p:grpSpPr>
        <p:sp>
          <p:nvSpPr>
            <p:cNvPr id="5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472C4"/>
                  </a:solidFill>
                  <a:latin typeface="+mj-lt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7151080" y="5185996"/>
            <a:ext cx="798367" cy="817781"/>
            <a:chOff x="7632352" y="2681286"/>
            <a:chExt cx="405942" cy="415815"/>
          </a:xfrm>
        </p:grpSpPr>
        <p:sp>
          <p:nvSpPr>
            <p:cNvPr id="2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9" name="Group 51"/>
          <p:cNvGrpSpPr/>
          <p:nvPr/>
        </p:nvGrpSpPr>
        <p:grpSpPr>
          <a:xfrm>
            <a:off x="5588919" y="5185996"/>
            <a:ext cx="798367" cy="817781"/>
            <a:chOff x="7632352" y="2681286"/>
            <a:chExt cx="405942" cy="415815"/>
          </a:xfrm>
        </p:grpSpPr>
        <p:sp>
          <p:nvSpPr>
            <p:cNvPr id="5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924483" y="5206549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+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516739" y="5206549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10" name="Group 59"/>
          <p:cNvGrpSpPr/>
          <p:nvPr/>
        </p:nvGrpSpPr>
        <p:grpSpPr>
          <a:xfrm>
            <a:off x="5581398" y="5182965"/>
            <a:ext cx="798367" cy="817781"/>
            <a:chOff x="7632352" y="2681286"/>
            <a:chExt cx="405942" cy="415815"/>
          </a:xfrm>
        </p:grpSpPr>
        <p:sp>
          <p:nvSpPr>
            <p:cNvPr id="6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2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1</a:t>
              </a:r>
            </a:p>
          </p:txBody>
        </p:sp>
      </p:grpSp>
      <p:grpSp>
        <p:nvGrpSpPr>
          <p:cNvPr id="11" name="Group 62"/>
          <p:cNvGrpSpPr/>
          <p:nvPr/>
        </p:nvGrpSpPr>
        <p:grpSpPr>
          <a:xfrm>
            <a:off x="7158069" y="5182964"/>
            <a:ext cx="798367" cy="817781"/>
            <a:chOff x="7632352" y="2681286"/>
            <a:chExt cx="405942" cy="415815"/>
          </a:xfrm>
        </p:grpSpPr>
        <p:sp>
          <p:nvSpPr>
            <p:cNvPr id="6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5</a:t>
              </a:r>
            </a:p>
          </p:txBody>
        </p:sp>
      </p:grpSp>
      <p:pic>
        <p:nvPicPr>
          <p:cNvPr id="4098" name="Picture 2" descr="F:\AAA-LÀM ẢNH SLIDE\Bai10-HĐ1-2b(6).png"/>
          <p:cNvPicPr>
            <a:picLocks noChangeAspect="1" noChangeArrowheads="1"/>
          </p:cNvPicPr>
          <p:nvPr/>
        </p:nvPicPr>
        <p:blipFill>
          <a:blip r:embed="rId2"/>
          <a:srcRect t="40678" b="32542"/>
          <a:stretch>
            <a:fillRect/>
          </a:stretch>
        </p:blipFill>
        <p:spPr bwMode="auto">
          <a:xfrm>
            <a:off x="1289307" y="2411682"/>
            <a:ext cx="9648523" cy="2583931"/>
          </a:xfrm>
          <a:prstGeom prst="rect">
            <a:avLst/>
          </a:prstGeom>
          <a:noFill/>
        </p:spPr>
      </p:pic>
      <p:grpSp>
        <p:nvGrpSpPr>
          <p:cNvPr id="67" name="Group 66"/>
          <p:cNvGrpSpPr/>
          <p:nvPr/>
        </p:nvGrpSpPr>
        <p:grpSpPr>
          <a:xfrm>
            <a:off x="6262690" y="1595077"/>
            <a:ext cx="1431909" cy="1516855"/>
            <a:chOff x="4608336" y="1049867"/>
            <a:chExt cx="977253" cy="1035227"/>
          </a:xfrm>
        </p:grpSpPr>
        <p:sp>
          <p:nvSpPr>
            <p:cNvPr id="45" name="Oval 44"/>
            <p:cNvSpPr/>
            <p:nvPr/>
          </p:nvSpPr>
          <p:spPr>
            <a:xfrm>
              <a:off x="5080000" y="1422400"/>
              <a:ext cx="203200" cy="203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2" name="Picture 8" descr="F:\AAA-LÀM ẢNH SLIDE\Bai10-HĐ1-2b(1)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08336" y="1049867"/>
              <a:ext cx="977253" cy="1035227"/>
            </a:xfrm>
            <a:prstGeom prst="rect">
              <a:avLst/>
            </a:prstGeom>
            <a:noFill/>
          </p:spPr>
        </p:pic>
      </p:grpSp>
      <p:grpSp>
        <p:nvGrpSpPr>
          <p:cNvPr id="69" name="Group 68"/>
          <p:cNvGrpSpPr/>
          <p:nvPr/>
        </p:nvGrpSpPr>
        <p:grpSpPr>
          <a:xfrm>
            <a:off x="5721009" y="3133357"/>
            <a:ext cx="1183051" cy="1253233"/>
            <a:chOff x="4201935" y="2203978"/>
            <a:chExt cx="807412" cy="855310"/>
          </a:xfrm>
        </p:grpSpPr>
        <p:sp>
          <p:nvSpPr>
            <p:cNvPr id="47" name="Oval 46"/>
            <p:cNvSpPr/>
            <p:nvPr/>
          </p:nvSpPr>
          <p:spPr>
            <a:xfrm>
              <a:off x="4538133" y="2709333"/>
              <a:ext cx="180623" cy="1806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7" name="Picture 9" descr="F:\AAA-LÀM ẢNH SLIDE\Bai10-HĐ1-2b(2)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01935" y="2203978"/>
              <a:ext cx="807412" cy="855310"/>
            </a:xfrm>
            <a:prstGeom prst="rect">
              <a:avLst/>
            </a:prstGeom>
            <a:noFill/>
          </p:spPr>
        </p:pic>
      </p:grpSp>
      <p:grpSp>
        <p:nvGrpSpPr>
          <p:cNvPr id="68" name="Group 67"/>
          <p:cNvGrpSpPr/>
          <p:nvPr/>
        </p:nvGrpSpPr>
        <p:grpSpPr>
          <a:xfrm>
            <a:off x="4679345" y="2166846"/>
            <a:ext cx="1369451" cy="1450691"/>
            <a:chOff x="3420416" y="1478843"/>
            <a:chExt cx="934626" cy="990071"/>
          </a:xfrm>
        </p:grpSpPr>
        <p:sp>
          <p:nvSpPr>
            <p:cNvPr id="46" name="Oval 45"/>
            <p:cNvSpPr/>
            <p:nvPr/>
          </p:nvSpPr>
          <p:spPr>
            <a:xfrm>
              <a:off x="3804356" y="2111022"/>
              <a:ext cx="191911" cy="1919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8" name="Picture 10" descr="F:\AAA-LÀM ẢNH SLIDE\Bai10-HĐ1-2b(3)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20416" y="1478843"/>
              <a:ext cx="934626" cy="990071"/>
            </a:xfrm>
            <a:prstGeom prst="rect">
              <a:avLst/>
            </a:prstGeom>
            <a:noFill/>
          </p:spPr>
        </p:pic>
      </p:grpSp>
      <p:grpSp>
        <p:nvGrpSpPr>
          <p:cNvPr id="63" name="Group 62"/>
          <p:cNvGrpSpPr/>
          <p:nvPr/>
        </p:nvGrpSpPr>
        <p:grpSpPr>
          <a:xfrm>
            <a:off x="1986156" y="2335335"/>
            <a:ext cx="1038459" cy="1100063"/>
            <a:chOff x="1399823" y="1605253"/>
            <a:chExt cx="708730" cy="750774"/>
          </a:xfrm>
        </p:grpSpPr>
        <p:sp>
          <p:nvSpPr>
            <p:cNvPr id="49" name="Oval 48"/>
            <p:cNvSpPr/>
            <p:nvPr/>
          </p:nvSpPr>
          <p:spPr>
            <a:xfrm>
              <a:off x="1648178" y="2020711"/>
              <a:ext cx="169333" cy="1693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9" name="Picture 11" descr="F:\AAA-LÀM ẢNH SLIDE\Bai10-HĐ1-2b(4)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99823" y="1605253"/>
              <a:ext cx="708730" cy="750774"/>
            </a:xfrm>
            <a:prstGeom prst="rect">
              <a:avLst/>
            </a:prstGeom>
            <a:noFill/>
          </p:spPr>
        </p:pic>
      </p:grpSp>
      <p:grpSp>
        <p:nvGrpSpPr>
          <p:cNvPr id="66" name="Group 65"/>
          <p:cNvGrpSpPr/>
          <p:nvPr/>
        </p:nvGrpSpPr>
        <p:grpSpPr>
          <a:xfrm>
            <a:off x="2627105" y="3024505"/>
            <a:ext cx="1260149" cy="1334904"/>
            <a:chOff x="1880701" y="2122310"/>
            <a:chExt cx="860030" cy="911049"/>
          </a:xfrm>
        </p:grpSpPr>
        <p:sp>
          <p:nvSpPr>
            <p:cNvPr id="48" name="Oval 47"/>
            <p:cNvSpPr/>
            <p:nvPr/>
          </p:nvSpPr>
          <p:spPr>
            <a:xfrm>
              <a:off x="2201333" y="2709333"/>
              <a:ext cx="180622" cy="1806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0" name="Picture 12" descr="F:\AAA-LÀM ẢNH SLIDE\Bai10-HĐ1-2b(5)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80701" y="2122310"/>
              <a:ext cx="860030" cy="911049"/>
            </a:xfrm>
            <a:prstGeom prst="rect">
              <a:avLst/>
            </a:prstGeom>
            <a:noFill/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19" y="565140"/>
            <a:ext cx="2226464" cy="1113233"/>
          </a:xfrm>
          <a:prstGeom prst="rect">
            <a:avLst/>
          </a:prstGeom>
        </p:spPr>
      </p:pic>
      <p:sp>
        <p:nvSpPr>
          <p:cNvPr id="39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44651" y="2121705"/>
            <a:ext cx="645425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30394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25432" y="1548658"/>
            <a:ext cx="1412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402"/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3.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Số</a:t>
            </a: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829" y="776177"/>
            <a:ext cx="7963650" cy="50784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01" y="626297"/>
            <a:ext cx="2206228" cy="110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4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1"/>
          <p:cNvGrpSpPr/>
          <p:nvPr/>
        </p:nvGrpSpPr>
        <p:grpSpPr>
          <a:xfrm>
            <a:off x="6331037" y="4169194"/>
            <a:ext cx="673166" cy="689535"/>
            <a:chOff x="7632352" y="2681286"/>
            <a:chExt cx="405942" cy="415815"/>
          </a:xfrm>
        </p:grpSpPr>
        <p:sp>
          <p:nvSpPr>
            <p:cNvPr id="7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80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+mj-lt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83" name="Group 21"/>
          <p:cNvGrpSpPr/>
          <p:nvPr/>
        </p:nvGrpSpPr>
        <p:grpSpPr>
          <a:xfrm>
            <a:off x="10641894" y="4169187"/>
            <a:ext cx="673166" cy="689539"/>
            <a:chOff x="7632352" y="2681286"/>
            <a:chExt cx="405942" cy="415818"/>
          </a:xfrm>
        </p:grpSpPr>
        <p:sp>
          <p:nvSpPr>
            <p:cNvPr id="8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8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90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+mj-lt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86" name="Group 21"/>
          <p:cNvGrpSpPr/>
          <p:nvPr/>
        </p:nvGrpSpPr>
        <p:grpSpPr>
          <a:xfrm>
            <a:off x="6338560" y="4176715"/>
            <a:ext cx="673166" cy="689535"/>
            <a:chOff x="7632352" y="2681286"/>
            <a:chExt cx="405942" cy="415815"/>
          </a:xfrm>
        </p:grpSpPr>
        <p:sp>
          <p:nvSpPr>
            <p:cNvPr id="8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8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+mj-lt"/>
                  <a:cs typeface="Lato Black" pitchFamily="34" charset="0"/>
                </a:rPr>
                <a:t>3</a:t>
              </a:r>
            </a:p>
          </p:txBody>
        </p:sp>
      </p:grpSp>
      <p:grpSp>
        <p:nvGrpSpPr>
          <p:cNvPr id="89" name="Group 21"/>
          <p:cNvGrpSpPr/>
          <p:nvPr/>
        </p:nvGrpSpPr>
        <p:grpSpPr>
          <a:xfrm>
            <a:off x="10634371" y="4169185"/>
            <a:ext cx="673166" cy="704585"/>
            <a:chOff x="7632352" y="2681286"/>
            <a:chExt cx="405942" cy="424891"/>
          </a:xfrm>
        </p:grpSpPr>
        <p:sp>
          <p:nvSpPr>
            <p:cNvPr id="9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1126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+mj-lt"/>
                  <a:cs typeface="Lato Black" pitchFamily="34" charset="0"/>
                </a:rPr>
                <a:t>4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95" y="265713"/>
            <a:ext cx="2226464" cy="1113233"/>
          </a:xfrm>
          <a:prstGeom prst="rect">
            <a:avLst/>
          </a:prstGeom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77495" y="1188745"/>
            <a:ext cx="2149658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a)</a:t>
            </a:r>
          </a:p>
        </p:txBody>
      </p:sp>
      <p:pic>
        <p:nvPicPr>
          <p:cNvPr id="6146" name="Picture 2" descr="F:\AAA-LÀM ẢNH SLIDE\Bai10-HĐ1-3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15" y="2107154"/>
            <a:ext cx="10588230" cy="1852851"/>
          </a:xfrm>
          <a:prstGeom prst="rect">
            <a:avLst/>
          </a:prstGeom>
          <a:noFill/>
        </p:spPr>
      </p:pic>
      <p:grpSp>
        <p:nvGrpSpPr>
          <p:cNvPr id="75" name="Group 74"/>
          <p:cNvGrpSpPr/>
          <p:nvPr/>
        </p:nvGrpSpPr>
        <p:grpSpPr>
          <a:xfrm>
            <a:off x="350308" y="4169194"/>
            <a:ext cx="2553691" cy="689535"/>
            <a:chOff x="409578" y="3089235"/>
            <a:chExt cx="1915933" cy="517331"/>
          </a:xfrm>
        </p:grpSpPr>
        <p:sp>
          <p:nvSpPr>
            <p:cNvPr id="5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409578" y="3119186"/>
              <a:ext cx="1543399" cy="38969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472C4"/>
                  </a:solidFill>
                  <a:latin typeface="+mj-lt"/>
                  <a:cs typeface="Lato Black" pitchFamily="34" charset="0"/>
                </a:rPr>
                <a:t>2 + 3 =</a:t>
              </a:r>
            </a:p>
          </p:txBody>
        </p:sp>
        <p:grpSp>
          <p:nvGrpSpPr>
            <p:cNvPr id="69" name="Group 21"/>
            <p:cNvGrpSpPr/>
            <p:nvPr/>
          </p:nvGrpSpPr>
          <p:grpSpPr>
            <a:xfrm>
              <a:off x="1820461" y="3089235"/>
              <a:ext cx="505050" cy="517331"/>
              <a:chOff x="7632352" y="2681286"/>
              <a:chExt cx="405942" cy="415815"/>
            </a:xfrm>
          </p:grpSpPr>
          <p:sp>
            <p:nvSpPr>
              <p:cNvPr id="70" name="Rounded Rectangle 3"/>
              <p:cNvSpPr/>
              <p:nvPr/>
            </p:nvSpPr>
            <p:spPr>
              <a:xfrm>
                <a:off x="7632352" y="2681286"/>
                <a:ext cx="405942" cy="40594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xmlns="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0050" y="2702187"/>
                <a:ext cx="236184" cy="3949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804">
                  <a:spcBef>
                    <a:spcPts val="1333"/>
                  </a:spcBef>
                </a:pPr>
                <a:r>
                  <a:rPr lang="en-GB" sz="3732" b="1" dirty="0">
                    <a:solidFill>
                      <a:srgbClr val="4472C4"/>
                    </a:solidFill>
                    <a:latin typeface="+mj-lt"/>
                    <a:cs typeface="Lato Black" pitchFamily="34" charset="0"/>
                  </a:rPr>
                  <a:t>5</a:t>
                </a:r>
              </a:p>
            </p:txBody>
          </p:sp>
        </p:grpSp>
      </p:grp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450513" y="4209114"/>
            <a:ext cx="2057151" cy="519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 Black" pitchFamily="34" charset="0"/>
              </a:rPr>
              <a:t>1 + 2 =</a:t>
            </a:r>
          </a:p>
        </p:txBody>
      </p:sp>
      <p:sp>
        <p:nvSpPr>
          <p:cNvPr id="82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761370" y="4209114"/>
            <a:ext cx="2057151" cy="519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 Black" pitchFamily="34" charset="0"/>
              </a:rPr>
              <a:t>2 + 2 =</a:t>
            </a:r>
          </a:p>
        </p:txBody>
      </p:sp>
    </p:spTree>
    <p:extLst>
      <p:ext uri="{BB962C8B-B14F-4D97-AF65-F5344CB8AC3E}">
        <p14:creationId xmlns:p14="http://schemas.microsoft.com/office/powerpoint/2010/main" val="13771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112</Words>
  <Application>Microsoft Office PowerPoint</Application>
  <PresentationFormat>Custom</PresentationFormat>
  <Paragraphs>67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自定义设计方案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21AK22</cp:lastModifiedBy>
  <cp:revision>31</cp:revision>
  <dcterms:created xsi:type="dcterms:W3CDTF">2021-07-24T01:07:49Z</dcterms:created>
  <dcterms:modified xsi:type="dcterms:W3CDTF">2025-10-30T07:35:27Z</dcterms:modified>
</cp:coreProperties>
</file>