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341" r:id="rId3"/>
    <p:sldId id="349" r:id="rId4"/>
    <p:sldId id="356" r:id="rId5"/>
    <p:sldId id="352" r:id="rId6"/>
    <p:sldId id="357" r:id="rId7"/>
    <p:sldId id="335" r:id="rId8"/>
    <p:sldId id="323" r:id="rId9"/>
    <p:sldId id="358" r:id="rId10"/>
    <p:sldId id="324" r:id="rId11"/>
    <p:sldId id="309" r:id="rId12"/>
    <p:sldId id="3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97" d="100"/>
          <a:sy n="97" d="100"/>
        </p:scale>
        <p:origin x="931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486150"/>
            <a:ext cx="221456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486150"/>
            <a:ext cx="2219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486150"/>
            <a:ext cx="2328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05463"/>
            <a:ext cx="1857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6" y="5605463"/>
            <a:ext cx="1933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563403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55864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9688" y="560546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5634038"/>
          <a:ext cx="700088" cy="638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439024" y="3776662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250529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04875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7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4468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995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4038600"/>
            <a:ext cx="1714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81387"/>
            <a:ext cx="3981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29151"/>
            <a:ext cx="13686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2051"/>
            <a:ext cx="1590675" cy="13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1"/>
            <a:ext cx="18430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2171701"/>
            <a:ext cx="1433512" cy="11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" y="3924300"/>
            <a:ext cx="42767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4972050"/>
            <a:ext cx="3676651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4" y="5767386"/>
            <a:ext cx="2800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40906"/>
            <a:ext cx="120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440907"/>
            <a:ext cx="295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5" y="5212556"/>
            <a:ext cx="1047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4" y="5212555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333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28899"/>
            <a:ext cx="857249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28899"/>
            <a:ext cx="83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876549"/>
            <a:ext cx="1828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4295775"/>
            <a:ext cx="423862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28899"/>
            <a:ext cx="4233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5775"/>
            <a:ext cx="4195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87654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8374387" y="494058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41049" y="2962273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6" y="2481119"/>
            <a:ext cx="3414713" cy="23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81119"/>
            <a:ext cx="3400425" cy="23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5053013"/>
            <a:ext cx="2695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20834"/>
              </p:ext>
            </p:extLst>
          </p:nvPr>
        </p:nvGraphicFramePr>
        <p:xfrm>
          <a:off x="5181599" y="504348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090293"/>
              </p:ext>
            </p:extLst>
          </p:nvPr>
        </p:nvGraphicFramePr>
        <p:xfrm>
          <a:off x="4183855" y="5053012"/>
          <a:ext cx="700088" cy="676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2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495925"/>
            <a:ext cx="27622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81250"/>
            <a:ext cx="74009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783931" y="556822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742148" y="5557837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4714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2609850"/>
            <a:ext cx="210502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543425"/>
            <a:ext cx="1104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543426"/>
            <a:ext cx="62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609850"/>
            <a:ext cx="2357437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171699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4452938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4543426"/>
            <a:ext cx="2000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445293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4543425"/>
          <a:ext cx="700088" cy="666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6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On-screen Show (4:3)</PresentationFormat>
  <Paragraphs>22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AvantGarde</vt:lpstr>
      <vt:lpstr>Calibri</vt:lpstr>
      <vt:lpstr>Calibri Light</vt:lpstr>
      <vt:lpstr>Constantia</vt:lpstr>
      <vt:lpstr>Times New Roman</vt:lpstr>
      <vt:lpstr>Wingdings 2</vt:lpstr>
      <vt:lpstr>Flow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217</cp:revision>
  <dcterms:created xsi:type="dcterms:W3CDTF">2020-08-07T01:41:00Z</dcterms:created>
  <dcterms:modified xsi:type="dcterms:W3CDTF">2025-10-30T23:26:43Z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