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90" r:id="rId3"/>
    <p:sldId id="318" r:id="rId4"/>
    <p:sldId id="2603" r:id="rId6"/>
    <p:sldId id="2604" r:id="rId7"/>
    <p:sldId id="2605" r:id="rId8"/>
    <p:sldId id="261" r:id="rId9"/>
    <p:sldId id="262" r:id="rId10"/>
    <p:sldId id="263" r:id="rId11"/>
    <p:sldId id="264" r:id="rId12"/>
    <p:sldId id="320" r:id="rId13"/>
    <p:sldId id="321" r:id="rId14"/>
    <p:sldId id="298" r:id="rId15"/>
  </p:sldIdLst>
  <p:sldSz cx="12192000" cy="6858000"/>
  <p:notesSz cx="6858000" cy="9144000"/>
  <p:embeddedFontLst>
    <p:embeddedFont>
      <p:font typeface="SimSun" panose="02010600030101010101" pitchFamily="2" charset="-122"/>
      <p:regular r:id="rId19"/>
    </p:embeddedFont>
    <p:embeddedFont>
      <p:font typeface="Microsoft YaHei" panose="020B0503020204020204" charset="-122"/>
      <p:regular r:id="rId20"/>
    </p:embeddedFont>
    <p:embeddedFont>
      <p:font typeface="Calibri" panose="020F0502020204030204"/>
      <p:regular r:id="rId21"/>
      <p:bold r:id="rId22"/>
      <p:italic r:id="rId23"/>
      <p:boldItalic r:id="rId24"/>
    </p:embeddedFont>
    <p:embeddedFont>
      <p:font typeface="Calibri Light" panose="020F030202020403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D9CCB-BAD0-404E-9EAA-726997197CA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993FB-E4F4-4D4A-B10A-55DB281A6E2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" name="Google Shape;2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5" name="Google Shape;2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6" name="Google Shape;256;p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5" name="Google Shape;2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0" name="Google Shape;3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37" name="Google Shape;3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7765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365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6965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6565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165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5765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4" tIns="121884" rIns="121884" bIns="12188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82349" y="544947"/>
            <a:ext cx="10343003" cy="23809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828668" y="103239"/>
            <a:ext cx="1379348" cy="124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3105" y="2537959"/>
            <a:ext cx="8681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MÔN: TIẾNG VIỆT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4114"/>
            <a:ext cx="11780461" cy="2200507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743"/>
              </a:avLst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 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1" y="5378906"/>
            <a:ext cx="11917678" cy="676910"/>
          </a:xfrm>
          <a:prstGeom prst="rect">
            <a:avLst/>
          </a:prstGeom>
          <a:noFill/>
        </p:spPr>
        <p:txBody>
          <a:bodyPr wrap="squar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575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GV: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NGUYỄN THỊ SON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800869" y="1095470"/>
            <a:ext cx="2504016" cy="861720"/>
            <a:chOff x="85748" y="9206"/>
            <a:chExt cx="1978576" cy="862067"/>
          </a:xfrm>
        </p:grpSpPr>
        <p:grpSp>
          <p:nvGrpSpPr>
            <p:cNvPr id="379" name="Google Shape;379;p9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82" name="Google Shape;382;p9"/>
            <p:cNvGrpSpPr/>
            <p:nvPr/>
          </p:nvGrpSpPr>
          <p:grpSpPr>
            <a:xfrm>
              <a:off x="153037" y="9206"/>
              <a:ext cx="1911287" cy="862067"/>
              <a:chOff x="-651821" y="-298726"/>
              <a:chExt cx="1911287" cy="862067"/>
            </a:xfrm>
          </p:grpSpPr>
          <p:sp>
            <p:nvSpPr>
              <p:cNvPr id="383" name="Google Shape;383;p9"/>
              <p:cNvSpPr txBox="1"/>
              <p:nvPr/>
            </p:nvSpPr>
            <p:spPr>
              <a:xfrm>
                <a:off x="-651821" y="-298726"/>
                <a:ext cx="441125" cy="862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3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9"/>
              <p:cNvSpPr txBox="1"/>
              <p:nvPr/>
            </p:nvSpPr>
            <p:spPr>
              <a:xfrm>
                <a:off x="-195257" y="-222529"/>
                <a:ext cx="1454723" cy="780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FFFFFF"/>
                  </a:buClr>
                  <a:buSzPts val="3200"/>
                </a:pPr>
                <a:r>
                  <a:rPr lang="en-US" sz="4265" b="1" kern="0">
                    <a:solidFill>
                      <a:srgbClr val="FFFFFF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rPr>
                  <a:t>Viết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6" y="2624096"/>
            <a:ext cx="9285633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856288" y="1086234"/>
            <a:ext cx="2504016" cy="861720"/>
            <a:chOff x="85748" y="9206"/>
            <a:chExt cx="1978576" cy="862067"/>
          </a:xfrm>
        </p:grpSpPr>
        <p:grpSp>
          <p:nvGrpSpPr>
            <p:cNvPr id="379" name="Google Shape;379;p9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82" name="Google Shape;382;p9"/>
            <p:cNvGrpSpPr/>
            <p:nvPr/>
          </p:nvGrpSpPr>
          <p:grpSpPr>
            <a:xfrm>
              <a:off x="153037" y="9206"/>
              <a:ext cx="1911287" cy="862067"/>
              <a:chOff x="-651821" y="-298726"/>
              <a:chExt cx="1911287" cy="862067"/>
            </a:xfrm>
          </p:grpSpPr>
          <p:sp>
            <p:nvSpPr>
              <p:cNvPr id="383" name="Google Shape;383;p9"/>
              <p:cNvSpPr txBox="1"/>
              <p:nvPr/>
            </p:nvSpPr>
            <p:spPr>
              <a:xfrm>
                <a:off x="-651821" y="-298726"/>
                <a:ext cx="441125" cy="862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3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9"/>
              <p:cNvSpPr txBox="1"/>
              <p:nvPr/>
            </p:nvSpPr>
            <p:spPr>
              <a:xfrm>
                <a:off x="-195257" y="-222529"/>
                <a:ext cx="1454723" cy="780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FFFFFF"/>
                  </a:buClr>
                  <a:buSzPts val="3200"/>
                </a:pPr>
                <a:r>
                  <a:rPr lang="en-US" sz="4265" b="1" kern="0">
                    <a:solidFill>
                      <a:srgbClr val="FFFFFF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rPr>
                  <a:t>Viết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7" y="2465633"/>
            <a:ext cx="9950714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  <a:endParaRPr lang="en-US" sz="8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3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9"/>
            <a:ext cx="12194509" cy="328255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803" y="3429006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"/>
          <p:cNvPicPr preferRelativeResize="0"/>
          <p:nvPr/>
        </p:nvPicPr>
        <p:blipFill rotWithShape="1">
          <a:blip r:embed="rId1"/>
          <a:srcRect b="12066"/>
          <a:stretch>
            <a:fillRect/>
          </a:stretch>
        </p:blipFill>
        <p:spPr>
          <a:xfrm>
            <a:off x="157019" y="147388"/>
            <a:ext cx="11868726" cy="579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"/>
          <p:cNvSpPr txBox="1"/>
          <p:nvPr/>
        </p:nvSpPr>
        <p:spPr>
          <a:xfrm>
            <a:off x="2366434" y="5928783"/>
            <a:ext cx="8157633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200"/>
            </a:pPr>
            <a:r>
              <a:rPr lang="en-US" sz="42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Voi con mời bạn đi xem hội.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2"/>
          <p:cNvSpPr txBox="1"/>
          <p:nvPr/>
        </p:nvSpPr>
        <p:spPr>
          <a:xfrm>
            <a:off x="2689903" y="5930901"/>
            <a:ext cx="766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FF0000"/>
              </a:buClr>
              <a:buSzPts val="3200"/>
            </a:pPr>
            <a:r>
              <a:rPr lang="en-US" sz="4265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8914153" y="5930901"/>
            <a:ext cx="7640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FF0000"/>
              </a:buClr>
              <a:buSzPts val="3200"/>
            </a:pPr>
            <a:r>
              <a:rPr lang="en-US" sz="4265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" name="Google Shape;252;p2"/>
          <p:cNvSpPr txBox="1"/>
          <p:nvPr/>
        </p:nvSpPr>
        <p:spPr>
          <a:xfrm>
            <a:off x="4924723" y="5928767"/>
            <a:ext cx="1346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FF0000"/>
              </a:buClr>
              <a:buSzPts val="3200"/>
            </a:pPr>
            <a:r>
              <a:rPr lang="en-US" sz="4265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3"/>
          <p:cNvGraphicFramePr/>
          <p:nvPr/>
        </p:nvGraphicFramePr>
        <p:xfrm>
          <a:off x="4222751" y="2491317"/>
          <a:ext cx="3572933" cy="1054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56833"/>
                <a:gridCol w="1816100"/>
              </a:tblGrid>
              <a:tr h="1054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9" name="Google Shape;259;p3"/>
          <p:cNvGraphicFramePr/>
          <p:nvPr/>
        </p:nvGraphicFramePr>
        <p:xfrm>
          <a:off x="4201584" y="3534834"/>
          <a:ext cx="3572933" cy="9863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2933"/>
              </a:tblGrid>
              <a:tr h="9863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121933" marR="121933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260" name="Google Shape;260;p3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1" name="Google Shape;261;p3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2" name="Google Shape;262;p3" descr="Thân thương bụi sả chốn quê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3" name="Google Shape;263;p3" descr="Chọn lọc bộ tranh tô màu cái ô vừa đơn giản vừa thú vị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5" name="Google Shape;265;p3"/>
          <p:cNvSpPr txBox="1"/>
          <p:nvPr/>
        </p:nvSpPr>
        <p:spPr>
          <a:xfrm>
            <a:off x="3824817" y="1126457"/>
            <a:ext cx="4493683" cy="11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200">
              <a:buClr>
                <a:srgbClr val="FF0000"/>
              </a:buClr>
              <a:buSzPts val="4400"/>
            </a:pPr>
            <a:r>
              <a:rPr lang="en-US" sz="6600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    ôi    ơi</a:t>
            </a:r>
            <a:endParaRPr sz="2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6" name="Google Shape;266;p3"/>
          <p:cNvSpPr txBox="1"/>
          <p:nvPr/>
        </p:nvSpPr>
        <p:spPr>
          <a:xfrm>
            <a:off x="6299487" y="2275351"/>
            <a:ext cx="1257299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200">
              <a:buClr>
                <a:srgbClr val="FF3300"/>
              </a:buClr>
              <a:buSzPts val="4400"/>
            </a:pPr>
            <a:r>
              <a:rPr lang="en-US" sz="8000" b="1" kern="0" dirty="0" err="1">
                <a:solidFill>
                  <a:srgbClr val="FF33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32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" name="Google Shape;267;p3"/>
          <p:cNvSpPr txBox="1"/>
          <p:nvPr/>
        </p:nvSpPr>
        <p:spPr>
          <a:xfrm>
            <a:off x="4271575" y="2237914"/>
            <a:ext cx="121270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4400"/>
            </a:pP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v</a:t>
            </a:r>
            <a:endParaRPr sz="32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4200221" y="3368281"/>
            <a:ext cx="290618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FF0000"/>
              </a:buClr>
              <a:buSzPts val="4400"/>
            </a:pPr>
            <a:r>
              <a:rPr lang="en-US" sz="8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</a:t>
            </a:r>
            <a:r>
              <a:rPr lang="en-US" sz="8000" b="1" kern="0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32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0" name="Google Shape;270;p3"/>
          <p:cNvGrpSpPr/>
          <p:nvPr/>
        </p:nvGrpSpPr>
        <p:grpSpPr>
          <a:xfrm>
            <a:off x="82935" y="292100"/>
            <a:ext cx="2504016" cy="865910"/>
            <a:chOff x="85748" y="5014"/>
            <a:chExt cx="1978576" cy="866216"/>
          </a:xfrm>
        </p:grpSpPr>
        <p:grpSp>
          <p:nvGrpSpPr>
            <p:cNvPr id="271" name="Google Shape;271;p3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72" name="Google Shape;272;p3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74" name="Google Shape;274;p3"/>
            <p:cNvGrpSpPr/>
            <p:nvPr/>
          </p:nvGrpSpPr>
          <p:grpSpPr>
            <a:xfrm>
              <a:off x="153037" y="5014"/>
              <a:ext cx="1911287" cy="866216"/>
              <a:chOff x="-651821" y="-302918"/>
              <a:chExt cx="1911287" cy="866216"/>
            </a:xfrm>
          </p:grpSpPr>
          <p:sp>
            <p:nvSpPr>
              <p:cNvPr id="275" name="Google Shape;275;p3"/>
              <p:cNvSpPr txBox="1"/>
              <p:nvPr/>
            </p:nvSpPr>
            <p:spPr>
              <a:xfrm>
                <a:off x="-651821" y="-298726"/>
                <a:ext cx="441125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2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6" name="Google Shape;276;p3"/>
              <p:cNvSpPr txBox="1"/>
              <p:nvPr/>
            </p:nvSpPr>
            <p:spPr>
              <a:xfrm>
                <a:off x="-195257" y="-302918"/>
                <a:ext cx="1454723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FFFFFF"/>
                  </a:buClr>
                  <a:buSzPts val="3600"/>
                </a:pPr>
                <a:r>
                  <a:rPr lang="en-US" sz="4800" b="1" kern="0">
                    <a:solidFill>
                      <a:srgbClr val="FFFFFF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rPr>
                  <a:t>Đọc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77" name="Google Shape;277;p3"/>
          <p:cNvSpPr txBox="1"/>
          <p:nvPr/>
        </p:nvSpPr>
        <p:spPr>
          <a:xfrm>
            <a:off x="-362198" y="5049593"/>
            <a:ext cx="5211499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chòi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sz="8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3"/>
          <p:cNvSpPr txBox="1"/>
          <p:nvPr/>
        </p:nvSpPr>
        <p:spPr>
          <a:xfrm>
            <a:off x="4294717" y="5036893"/>
            <a:ext cx="4793018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mỗi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xôi</a:t>
            </a:r>
            <a:endParaRPr sz="8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3"/>
          <p:cNvSpPr txBox="1"/>
          <p:nvPr/>
        </p:nvSpPr>
        <p:spPr>
          <a:xfrm>
            <a:off x="8217056" y="5049593"/>
            <a:ext cx="463382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đợi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3"/>
          <p:cNvSpPr txBox="1"/>
          <p:nvPr/>
        </p:nvSpPr>
        <p:spPr>
          <a:xfrm>
            <a:off x="2918059" y="5051709"/>
            <a:ext cx="1186630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8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3"/>
          <p:cNvSpPr txBox="1"/>
          <p:nvPr/>
        </p:nvSpPr>
        <p:spPr>
          <a:xfrm>
            <a:off x="1105145" y="5051709"/>
            <a:ext cx="1322371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8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3"/>
          <p:cNvSpPr txBox="1"/>
          <p:nvPr/>
        </p:nvSpPr>
        <p:spPr>
          <a:xfrm>
            <a:off x="5186383" y="5036893"/>
            <a:ext cx="120067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8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3"/>
          <p:cNvSpPr txBox="1"/>
          <p:nvPr/>
        </p:nvSpPr>
        <p:spPr>
          <a:xfrm>
            <a:off x="6946098" y="5032659"/>
            <a:ext cx="119680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8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3"/>
          <p:cNvSpPr txBox="1"/>
          <p:nvPr/>
        </p:nvSpPr>
        <p:spPr>
          <a:xfrm>
            <a:off x="11018069" y="5045122"/>
            <a:ext cx="1461581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3"/>
          <p:cNvSpPr txBox="1"/>
          <p:nvPr/>
        </p:nvSpPr>
        <p:spPr>
          <a:xfrm>
            <a:off x="8835233" y="5060903"/>
            <a:ext cx="1547276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" descr="Chim bói cá - Đặc điểm tập tính và môi trường số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00528" y="0"/>
            <a:ext cx="10413465" cy="55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"/>
          <p:cNvSpPr txBox="1"/>
          <p:nvPr/>
        </p:nvSpPr>
        <p:spPr>
          <a:xfrm>
            <a:off x="3098043" y="5561145"/>
            <a:ext cx="6796584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bói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4"/>
          <p:cNvSpPr txBox="1"/>
          <p:nvPr/>
        </p:nvSpPr>
        <p:spPr>
          <a:xfrm>
            <a:off x="6380045" y="5561809"/>
            <a:ext cx="1221758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71383" y="1"/>
            <a:ext cx="4635500" cy="520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"/>
          <p:cNvSpPr txBox="1"/>
          <p:nvPr/>
        </p:nvSpPr>
        <p:spPr>
          <a:xfrm>
            <a:off x="4885903" y="5554133"/>
            <a:ext cx="5281684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thổi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còi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5"/>
          <p:cNvSpPr txBox="1"/>
          <p:nvPr/>
        </p:nvSpPr>
        <p:spPr>
          <a:xfrm>
            <a:off x="6139469" y="5554134"/>
            <a:ext cx="1394095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5"/>
          <p:cNvSpPr txBox="1"/>
          <p:nvPr/>
        </p:nvSpPr>
        <p:spPr>
          <a:xfrm>
            <a:off x="7882586" y="5554133"/>
            <a:ext cx="1329652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46716" y="1"/>
            <a:ext cx="9914467" cy="531918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"/>
          <p:cNvSpPr txBox="1"/>
          <p:nvPr/>
        </p:nvSpPr>
        <p:spPr>
          <a:xfrm>
            <a:off x="4449170" y="5564716"/>
            <a:ext cx="412544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đồ</a:t>
            </a:r>
            <a:r>
              <a:rPr lang="en-US" sz="8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6"/>
          <p:cNvSpPr txBox="1"/>
          <p:nvPr/>
        </p:nvSpPr>
        <p:spPr>
          <a:xfrm>
            <a:off x="7168359" y="5575473"/>
            <a:ext cx="1369200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3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7"/>
          <p:cNvGrpSpPr/>
          <p:nvPr/>
        </p:nvGrpSpPr>
        <p:grpSpPr>
          <a:xfrm>
            <a:off x="0" y="761038"/>
            <a:ext cx="2504016" cy="865910"/>
            <a:chOff x="85748" y="5014"/>
            <a:chExt cx="1978576" cy="866216"/>
          </a:xfrm>
        </p:grpSpPr>
        <p:grpSp>
          <p:nvGrpSpPr>
            <p:cNvPr id="313" name="Google Shape;313;p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153037" y="5014"/>
              <a:ext cx="1911287" cy="866216"/>
              <a:chOff x="-651821" y="-302918"/>
              <a:chExt cx="1911287" cy="866216"/>
            </a:xfrm>
          </p:grpSpPr>
          <p:sp>
            <p:nvSpPr>
              <p:cNvPr id="317" name="Google Shape;317;p7"/>
              <p:cNvSpPr txBox="1"/>
              <p:nvPr/>
            </p:nvSpPr>
            <p:spPr>
              <a:xfrm>
                <a:off x="-651821" y="-298726"/>
                <a:ext cx="441125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2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7"/>
              <p:cNvSpPr txBox="1"/>
              <p:nvPr/>
            </p:nvSpPr>
            <p:spPr>
              <a:xfrm>
                <a:off x="-195257" y="-302918"/>
                <a:ext cx="1454723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FFFFFF"/>
                  </a:buClr>
                  <a:buSzPts val="3600"/>
                </a:pPr>
                <a:r>
                  <a:rPr lang="en-US" sz="4800" b="1" kern="0">
                    <a:solidFill>
                      <a:srgbClr val="FFFFFF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rPr>
                  <a:t>Đọc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19" name="Google Shape;319;p7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0" name="Google Shape;320;p7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1" name="Google Shape;321;p7" descr="Thân thương bụi sả chốn quê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2" name="Google Shape;322;p7" descr="Chọn lọc bộ tranh tô màu cái ô vừa đơn giản vừa thú vị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5" name="Google Shape;325;p7"/>
          <p:cNvSpPr txBox="1"/>
          <p:nvPr/>
        </p:nvSpPr>
        <p:spPr>
          <a:xfrm>
            <a:off x="0" y="4513889"/>
            <a:ext cx="4435211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6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bói</a:t>
            </a:r>
            <a:r>
              <a:rPr lang="en-US" sz="6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</a:t>
            </a:r>
            <a:endParaRPr sz="6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6" name="Google Shape;326;p7"/>
          <p:cNvSpPr txBox="1"/>
          <p:nvPr/>
        </p:nvSpPr>
        <p:spPr>
          <a:xfrm>
            <a:off x="4870450" y="4501188"/>
            <a:ext cx="38862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6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thổi</a:t>
            </a:r>
            <a:r>
              <a:rPr lang="en-US" sz="6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còi</a:t>
            </a:r>
            <a:endParaRPr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7"/>
          <p:cNvSpPr txBox="1"/>
          <p:nvPr/>
        </p:nvSpPr>
        <p:spPr>
          <a:xfrm>
            <a:off x="8828936" y="4518720"/>
            <a:ext cx="3729567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đồ</a:t>
            </a:r>
            <a:r>
              <a:rPr lang="en-US" sz="60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endParaRPr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7"/>
          <p:cNvSpPr txBox="1"/>
          <p:nvPr/>
        </p:nvSpPr>
        <p:spPr>
          <a:xfrm>
            <a:off x="2463800" y="4509698"/>
            <a:ext cx="174836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6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7"/>
          <p:cNvSpPr txBox="1"/>
          <p:nvPr/>
        </p:nvSpPr>
        <p:spPr>
          <a:xfrm>
            <a:off x="5811796" y="4501189"/>
            <a:ext cx="103763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7"/>
          <p:cNvSpPr txBox="1"/>
          <p:nvPr/>
        </p:nvSpPr>
        <p:spPr>
          <a:xfrm>
            <a:off x="7112217" y="4496955"/>
            <a:ext cx="114138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7"/>
          <p:cNvSpPr txBox="1"/>
          <p:nvPr/>
        </p:nvSpPr>
        <p:spPr>
          <a:xfrm>
            <a:off x="10851965" y="4520222"/>
            <a:ext cx="12332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2" name="Google Shape;332;p7" descr="Chim bói cá - Đặc điểm tập tính và môi trường số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835" y="1719889"/>
            <a:ext cx="4363562" cy="284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303864" y="1449733"/>
            <a:ext cx="2411386" cy="302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253602" y="1718007"/>
            <a:ext cx="3684653" cy="269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1" name="Google Shape;341;p8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2" name="Google Shape;342;p8" descr="Thân thương bụi sả chốn quê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3" name="Google Shape;343;p8" descr="Chọn lọc bộ tranh tô màu cái ô vừa đơn giản vừa thú vị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344" name="Google Shape;344;p8"/>
          <p:cNvGraphicFramePr/>
          <p:nvPr/>
        </p:nvGraphicFramePr>
        <p:xfrm>
          <a:off x="4093634" y="1585383"/>
          <a:ext cx="3572933" cy="1054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56833"/>
                <a:gridCol w="1816100"/>
              </a:tblGrid>
              <a:tr h="1054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5" name="Google Shape;345;p8"/>
          <p:cNvGraphicFramePr/>
          <p:nvPr/>
        </p:nvGraphicFramePr>
        <p:xfrm>
          <a:off x="4072467" y="2628901"/>
          <a:ext cx="3572933" cy="9863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2933"/>
              </a:tblGrid>
              <a:tr h="9863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121933" marR="121933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346" name="Google Shape;346;p8"/>
          <p:cNvSpPr txBox="1"/>
          <p:nvPr/>
        </p:nvSpPr>
        <p:spPr>
          <a:xfrm>
            <a:off x="3695700" y="368301"/>
            <a:ext cx="449368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200">
              <a:buClr>
                <a:srgbClr val="C00000"/>
              </a:buClr>
              <a:buSzPts val="4400"/>
            </a:pPr>
            <a:r>
              <a:rPr lang="en-US" sz="58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    ôi    ơi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8"/>
          <p:cNvSpPr txBox="1"/>
          <p:nvPr/>
        </p:nvSpPr>
        <p:spPr>
          <a:xfrm>
            <a:off x="6074834" y="1492250"/>
            <a:ext cx="112183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200">
              <a:buClr>
                <a:srgbClr val="C00000"/>
              </a:buClr>
              <a:buSzPts val="4400"/>
            </a:pPr>
            <a:r>
              <a:rPr lang="en-US" sz="58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8"/>
          <p:cNvSpPr txBox="1"/>
          <p:nvPr/>
        </p:nvSpPr>
        <p:spPr>
          <a:xfrm>
            <a:off x="4349749" y="1536701"/>
            <a:ext cx="1005416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4400"/>
            </a:pPr>
            <a:r>
              <a:rPr lang="en-US" sz="58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v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8"/>
          <p:cNvSpPr txBox="1"/>
          <p:nvPr/>
        </p:nvSpPr>
        <p:spPr>
          <a:xfrm>
            <a:off x="4425950" y="2544233"/>
            <a:ext cx="290618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4400"/>
            </a:pPr>
            <a:r>
              <a:rPr lang="en-US" sz="58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58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</a:t>
            </a:r>
            <a:r>
              <a:rPr lang="en-US" sz="58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0" name="Google Shape;350;p8"/>
          <p:cNvGrpSpPr/>
          <p:nvPr/>
        </p:nvGrpSpPr>
        <p:grpSpPr>
          <a:xfrm>
            <a:off x="0" y="48683"/>
            <a:ext cx="2504016" cy="865910"/>
            <a:chOff x="85748" y="5014"/>
            <a:chExt cx="1978576" cy="866216"/>
          </a:xfrm>
        </p:grpSpPr>
        <p:grpSp>
          <p:nvGrpSpPr>
            <p:cNvPr id="351" name="Google Shape;351;p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2" name="Google Shape;352;p8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54" name="Google Shape;354;p8"/>
            <p:cNvGrpSpPr/>
            <p:nvPr/>
          </p:nvGrpSpPr>
          <p:grpSpPr>
            <a:xfrm>
              <a:off x="153037" y="5014"/>
              <a:ext cx="1911287" cy="866216"/>
              <a:chOff x="-651821" y="-302918"/>
              <a:chExt cx="1911287" cy="866216"/>
            </a:xfrm>
          </p:grpSpPr>
          <p:sp>
            <p:nvSpPr>
              <p:cNvPr id="355" name="Google Shape;355;p8"/>
              <p:cNvSpPr txBox="1"/>
              <p:nvPr/>
            </p:nvSpPr>
            <p:spPr>
              <a:xfrm>
                <a:off x="-651821" y="-298726"/>
                <a:ext cx="441125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2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8"/>
              <p:cNvSpPr txBox="1"/>
              <p:nvPr/>
            </p:nvSpPr>
            <p:spPr>
              <a:xfrm>
                <a:off x="-195257" y="-302918"/>
                <a:ext cx="1454723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FFFFFF"/>
                  </a:buClr>
                  <a:buSzPts val="3600"/>
                </a:pPr>
                <a:r>
                  <a:rPr lang="en-US" sz="4800" b="1" kern="0">
                    <a:solidFill>
                      <a:srgbClr val="FFFFFF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rPr>
                  <a:t>Đọc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57" name="Google Shape;357;p8"/>
          <p:cNvSpPr txBox="1"/>
          <p:nvPr/>
        </p:nvSpPr>
        <p:spPr>
          <a:xfrm>
            <a:off x="448733" y="3962400"/>
            <a:ext cx="3716867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50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chòi   hỏi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8"/>
          <p:cNvSpPr txBox="1"/>
          <p:nvPr/>
        </p:nvSpPr>
        <p:spPr>
          <a:xfrm>
            <a:off x="4165600" y="3949700"/>
            <a:ext cx="3886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50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mỗi   xôi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8"/>
          <p:cNvSpPr txBox="1"/>
          <p:nvPr/>
        </p:nvSpPr>
        <p:spPr>
          <a:xfrm>
            <a:off x="8036983" y="3934883"/>
            <a:ext cx="3729567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50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đợi   mới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8"/>
          <p:cNvSpPr txBox="1"/>
          <p:nvPr/>
        </p:nvSpPr>
        <p:spPr>
          <a:xfrm>
            <a:off x="2884475" y="3964516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8"/>
          <p:cNvSpPr txBox="1"/>
          <p:nvPr/>
        </p:nvSpPr>
        <p:spPr>
          <a:xfrm>
            <a:off x="1370460" y="3949510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8"/>
          <p:cNvSpPr txBox="1"/>
          <p:nvPr/>
        </p:nvSpPr>
        <p:spPr>
          <a:xfrm>
            <a:off x="4924533" y="3949700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8"/>
          <p:cNvSpPr txBox="1"/>
          <p:nvPr/>
        </p:nvSpPr>
        <p:spPr>
          <a:xfrm>
            <a:off x="6393908" y="3945467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8"/>
          <p:cNvSpPr txBox="1"/>
          <p:nvPr/>
        </p:nvSpPr>
        <p:spPr>
          <a:xfrm>
            <a:off x="10179289" y="3930633"/>
            <a:ext cx="15424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8"/>
          <p:cNvSpPr txBox="1"/>
          <p:nvPr/>
        </p:nvSpPr>
        <p:spPr>
          <a:xfrm>
            <a:off x="8434513" y="3932767"/>
            <a:ext cx="1213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8"/>
          <p:cNvSpPr txBox="1"/>
          <p:nvPr/>
        </p:nvSpPr>
        <p:spPr>
          <a:xfrm>
            <a:off x="0" y="5217583"/>
            <a:ext cx="4165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5065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065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5065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065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bói</a:t>
            </a:r>
            <a:r>
              <a:rPr lang="en-US" sz="5065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065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</a:t>
            </a:r>
            <a:endParaRPr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8"/>
          <p:cNvSpPr txBox="1"/>
          <p:nvPr/>
        </p:nvSpPr>
        <p:spPr>
          <a:xfrm>
            <a:off x="4694643" y="5204883"/>
            <a:ext cx="3886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5065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065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thổi</a:t>
            </a:r>
            <a:r>
              <a:rPr lang="en-US" sz="5065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065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còi</a:t>
            </a:r>
            <a:endParaRPr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8"/>
          <p:cNvSpPr txBox="1"/>
          <p:nvPr/>
        </p:nvSpPr>
        <p:spPr>
          <a:xfrm>
            <a:off x="8244417" y="5190067"/>
            <a:ext cx="3729567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000000"/>
              </a:buClr>
              <a:buSzPts val="3800"/>
            </a:pPr>
            <a:r>
              <a:rPr lang="en-US" sz="5065" b="1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đồ chơi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8"/>
          <p:cNvSpPr txBox="1"/>
          <p:nvPr/>
        </p:nvSpPr>
        <p:spPr>
          <a:xfrm>
            <a:off x="2251089" y="5211234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8"/>
          <p:cNvSpPr txBox="1"/>
          <p:nvPr/>
        </p:nvSpPr>
        <p:spPr>
          <a:xfrm>
            <a:off x="5483592" y="5204883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ôi</a:t>
            </a:r>
            <a:endParaRPr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8"/>
          <p:cNvSpPr txBox="1"/>
          <p:nvPr/>
        </p:nvSpPr>
        <p:spPr>
          <a:xfrm>
            <a:off x="6579863" y="5200650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oi</a:t>
            </a:r>
            <a:endParaRPr sz="18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8"/>
          <p:cNvSpPr txBox="1"/>
          <p:nvPr/>
        </p:nvSpPr>
        <p:spPr>
          <a:xfrm>
            <a:off x="9954307" y="5185833"/>
            <a:ext cx="1329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200">
              <a:buClr>
                <a:srgbClr val="C00000"/>
              </a:buClr>
              <a:buSzPts val="3800"/>
            </a:pPr>
            <a:r>
              <a:rPr lang="en-US" sz="5065" b="1" ker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ơi</a:t>
            </a: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653087" y="1067761"/>
            <a:ext cx="2504016" cy="861720"/>
            <a:chOff x="85748" y="9206"/>
            <a:chExt cx="1978576" cy="862067"/>
          </a:xfrm>
        </p:grpSpPr>
        <p:grpSp>
          <p:nvGrpSpPr>
            <p:cNvPr id="379" name="Google Shape;379;p9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82" name="Google Shape;382;p9"/>
            <p:cNvGrpSpPr/>
            <p:nvPr/>
          </p:nvGrpSpPr>
          <p:grpSpPr>
            <a:xfrm>
              <a:off x="153037" y="9206"/>
              <a:ext cx="1911287" cy="862067"/>
              <a:chOff x="-651821" y="-298726"/>
              <a:chExt cx="1911287" cy="862067"/>
            </a:xfrm>
          </p:grpSpPr>
          <p:sp>
            <p:nvSpPr>
              <p:cNvPr id="383" name="Google Shape;383;p9"/>
              <p:cNvSpPr txBox="1"/>
              <p:nvPr/>
            </p:nvSpPr>
            <p:spPr>
              <a:xfrm>
                <a:off x="-651821" y="-298726"/>
                <a:ext cx="441125" cy="862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3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9"/>
              <p:cNvSpPr txBox="1"/>
              <p:nvPr/>
            </p:nvSpPr>
            <p:spPr>
              <a:xfrm>
                <a:off x="-195257" y="-222529"/>
                <a:ext cx="1454723" cy="780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200">
                  <a:buClr>
                    <a:srgbClr val="FFFFFF"/>
                  </a:buClr>
                  <a:buSzPts val="3200"/>
                </a:pPr>
                <a:r>
                  <a:rPr lang="en-US" sz="4265" b="1" kern="0">
                    <a:solidFill>
                      <a:srgbClr val="FFFFFF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rPr>
                  <a:t>Viết</a:t>
                </a: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4" y="2449945"/>
            <a:ext cx="3240378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19" y="2474145"/>
            <a:ext cx="321327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26" y="2480730"/>
            <a:ext cx="279558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382</Words>
  <Application>WPS Presentation</Application>
  <PresentationFormat>Widescreen</PresentationFormat>
  <Paragraphs>134</Paragraphs>
  <Slides>12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Microsoft YaHei</vt:lpstr>
      <vt:lpstr>Calibri</vt:lpstr>
      <vt:lpstr>VNI-Avo</vt:lpstr>
      <vt:lpstr>Arial</vt:lpstr>
      <vt:lpstr>Arial Unicode MS</vt:lpstr>
      <vt:lpstr>Calibri Light</vt:lpstr>
      <vt:lpstr>Times New Roman</vt:lpstr>
      <vt:lpstr>UTM Avo</vt:lpstr>
      <vt:lpstr>Segoe Print</vt:lpstr>
      <vt:lpstr>.VnAvant</vt:lpstr>
      <vt:lpstr>等线 Light</vt:lpstr>
      <vt:lpstr>等线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creator>Admin</dc:creator>
  <cp:keywords>Mái Trường Tuổi Thơ</cp:keywords>
  <dc:subject>Vương Hà Bắc</dc:subject>
  <cp:category>Kết nối tri thức với cuộc sống</cp:category>
  <cp:lastModifiedBy>son nguyen</cp:lastModifiedBy>
  <cp:revision>91</cp:revision>
  <dcterms:created xsi:type="dcterms:W3CDTF">2020-10-19T12:51:00Z</dcterms:created>
  <dcterms:modified xsi:type="dcterms:W3CDTF">2025-11-05T12:19:53Z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752F9BE66B7E45C989268BB1DB7F4527</vt:lpwstr>
  </property>
  <property fmtid="{D5CDD505-2E9C-101B-9397-08002B2CF9AE}" pid="3" name="KSOProductBuildVer">
    <vt:lpwstr>1033-12.2.0.23155</vt:lpwstr>
  </property>
</Properties>
</file>