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2590" r:id="rId2"/>
    <p:sldId id="577" r:id="rId3"/>
    <p:sldId id="2591" r:id="rId4"/>
    <p:sldId id="2592" r:id="rId5"/>
    <p:sldId id="2593" r:id="rId6"/>
    <p:sldId id="2594" r:id="rId7"/>
    <p:sldId id="2595" r:id="rId8"/>
    <p:sldId id="267" r:id="rId9"/>
    <p:sldId id="318" r:id="rId10"/>
    <p:sldId id="2603" r:id="rId11"/>
    <p:sldId id="2604" r:id="rId12"/>
    <p:sldId id="2605" r:id="rId13"/>
    <p:sldId id="261" r:id="rId14"/>
    <p:sldId id="262" r:id="rId15"/>
    <p:sldId id="263" r:id="rId16"/>
    <p:sldId id="264" r:id="rId17"/>
    <p:sldId id="320" r:id="rId18"/>
    <p:sldId id="321" r:id="rId19"/>
    <p:sldId id="310" r:id="rId20"/>
    <p:sldId id="297" r:id="rId21"/>
    <p:sldId id="311" r:id="rId22"/>
    <p:sldId id="298" r:id="rId23"/>
  </p:sldIdLst>
  <p:sldSz cx="12192000" cy="6858000"/>
  <p:notesSz cx="6858000" cy="9144000"/>
  <p:embeddedFontLst>
    <p:embeddedFont>
      <p:font typeface=".VnAvant" panose="020B7200000000000000" pitchFamily="34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VNI-Avo" pitchFamily="2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4D9CCB-BAD0-404E-9EAA-726997197CA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E993FB-E4F4-4D4A-B10A-55DB281A6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99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6713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13990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95070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7017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1680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1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7760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55" name="Google Shape;25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3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6861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132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6310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4793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45381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37" name="Google Shape;33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8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3409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0568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6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6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95693442"/>
      </p:ext>
    </p:extLst>
  </p:cSld>
  <p:clrMapOvr>
    <a:masterClrMapping/>
  </p:clrMapOvr>
  <p:transition advClick="0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84" tIns="121884" rIns="121884" bIns="121884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884" tIns="121884" rIns="121884" bIns="121884" anchor="t" anchorCtr="0">
            <a:noAutofit/>
          </a:bodyPr>
          <a:lstStyle>
            <a:lvl1pPr marL="609507" lvl="0" indent="-457131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020" lvl="1" indent="-423269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528" lvl="2" indent="-423269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038" lvl="3" indent="-423269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544" lvl="4" indent="-423269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051" lvl="5" indent="-423269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560" lvl="6" indent="-423269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069" lvl="7" indent="-423269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5582" lvl="8" indent="-423269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84" tIns="121884" rIns="121884" bIns="121884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592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6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image" Target="../media/image6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slide" Target="slide6.xml"/><Relationship Id="rId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>
            <a:extLst>
              <a:ext uri="{FF2B5EF4-FFF2-40B4-BE49-F238E27FC236}">
                <a16:creationId xmlns:a16="http://schemas.microsoft.com/office/drawing/2014/main" id="{C83BC953-1088-78E4-5C08-5A7E031D81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582349" y="544947"/>
            <a:ext cx="10343003" cy="2380937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8FD227BC-42E2-7259-CD15-EEEDFEBE95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10828668" y="103239"/>
            <a:ext cx="1379348" cy="12483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888876-0340-1FF2-E1F5-D7E034568800}"/>
              </a:ext>
            </a:extLst>
          </p:cNvPr>
          <p:cNvSpPr txBox="1"/>
          <p:nvPr/>
        </p:nvSpPr>
        <p:spPr>
          <a:xfrm>
            <a:off x="1413105" y="2537959"/>
            <a:ext cx="86814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1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algn="ctr" defTabSz="91431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MÔN: TIẾNG VIỆT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AF84AA-A3E5-C416-EDA7-308CA3A1A15B}"/>
              </a:ext>
            </a:extLst>
          </p:cNvPr>
          <p:cNvSpPr txBox="1"/>
          <p:nvPr/>
        </p:nvSpPr>
        <p:spPr>
          <a:xfrm>
            <a:off x="0" y="114114"/>
            <a:ext cx="11780461" cy="2200507"/>
          </a:xfrm>
          <a:prstGeom prst="rect">
            <a:avLst/>
          </a:prstGeom>
          <a:noFill/>
        </p:spPr>
        <p:txBody>
          <a:bodyPr wrap="square" rtlCol="0">
            <a:prstTxWarp prst="textWave2">
              <a:avLst>
                <a:gd name="adj1" fmla="val 12500"/>
                <a:gd name="adj2" fmla="val -1743"/>
              </a:avLst>
            </a:prstTxWarp>
            <a:spAutoFit/>
          </a:bodyPr>
          <a:lstStyle/>
          <a:p>
            <a:pPr algn="ctr"/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CHÀO MỪNG CÁC EM ĐẾN VỚI TIẾT HỌC HÔM NAY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237546-A94E-6DFC-4A68-6F32EDD18892}"/>
              </a:ext>
            </a:extLst>
          </p:cNvPr>
          <p:cNvSpPr/>
          <p:nvPr/>
        </p:nvSpPr>
        <p:spPr>
          <a:xfrm>
            <a:off x="137161" y="5378906"/>
            <a:ext cx="11917678" cy="1375855"/>
          </a:xfrm>
          <a:prstGeom prst="rect">
            <a:avLst/>
          </a:prstGeom>
          <a:noFill/>
        </p:spPr>
        <p:txBody>
          <a:bodyPr wrap="square" lIns="123856" tIns="61927" rIns="123856" bIns="6192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7368">
              <a:defRPr/>
            </a:pPr>
            <a:r>
              <a:rPr lang="en-US" sz="8128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GV: Vũ </a:t>
            </a:r>
            <a:r>
              <a:rPr lang="en-US" sz="8128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Thị</a:t>
            </a:r>
            <a:r>
              <a:rPr lang="en-US" sz="8128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8128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Mộng</a:t>
            </a:r>
            <a:r>
              <a:rPr lang="en-US" sz="8128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8128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Thành</a:t>
            </a:r>
            <a:endParaRPr lang="en-US" sz="8128" b="1" dirty="0">
              <a:ln/>
              <a:solidFill>
                <a:srgbClr val="FF0000"/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36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8" name="Google Shape;258;p3"/>
          <p:cNvGraphicFramePr/>
          <p:nvPr>
            <p:extLst>
              <p:ext uri="{D42A27DB-BD31-4B8C-83A1-F6EECF244321}">
                <p14:modId xmlns:p14="http://schemas.microsoft.com/office/powerpoint/2010/main" val="3089189349"/>
              </p:ext>
            </p:extLst>
          </p:nvPr>
        </p:nvGraphicFramePr>
        <p:xfrm>
          <a:off x="4222751" y="2491317"/>
          <a:ext cx="3572933" cy="10541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756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54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33" marR="121933" marT="45767" marB="45767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33" marR="121933" marT="45767" marB="45767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9" name="Google Shape;259;p3"/>
          <p:cNvGraphicFramePr/>
          <p:nvPr>
            <p:extLst>
              <p:ext uri="{D42A27DB-BD31-4B8C-83A1-F6EECF244321}">
                <p14:modId xmlns:p14="http://schemas.microsoft.com/office/powerpoint/2010/main" val="1260147126"/>
              </p:ext>
            </p:extLst>
          </p:nvPr>
        </p:nvGraphicFramePr>
        <p:xfrm>
          <a:off x="4201584" y="3534834"/>
          <a:ext cx="3572933" cy="98636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72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8636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33" marR="121933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0" name="Google Shape;260;p3" descr="Tả con cò (Dàn ý + 4 mẫu) - Tập làm văn lớp 4 - Download.vn"/>
          <p:cNvSpPr txBox="1"/>
          <p:nvPr/>
        </p:nvSpPr>
        <p:spPr>
          <a:xfrm>
            <a:off x="207433" y="-143933"/>
            <a:ext cx="406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400" b="1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3" descr="Tả con cò (Dàn ý + 4 mẫu) - Tập làm văn lớp 4 - Download.vn"/>
          <p:cNvSpPr txBox="1"/>
          <p:nvPr/>
        </p:nvSpPr>
        <p:spPr>
          <a:xfrm>
            <a:off x="207433" y="-143933"/>
            <a:ext cx="406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400" b="1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3" descr="Thân thương bụi sả chốn quê"/>
          <p:cNvSpPr txBox="1"/>
          <p:nvPr/>
        </p:nvSpPr>
        <p:spPr>
          <a:xfrm>
            <a:off x="207433" y="-143933"/>
            <a:ext cx="406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400" b="1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3" descr="Chọn lọc bộ tranh tô màu cái ô vừa đơn giản vừa thú vị"/>
          <p:cNvSpPr txBox="1"/>
          <p:nvPr/>
        </p:nvSpPr>
        <p:spPr>
          <a:xfrm>
            <a:off x="207433" y="-143933"/>
            <a:ext cx="406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400" b="1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3"/>
          <p:cNvSpPr txBox="1"/>
          <p:nvPr/>
        </p:nvSpPr>
        <p:spPr>
          <a:xfrm>
            <a:off x="3824817" y="1126457"/>
            <a:ext cx="4493683" cy="113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FF0000"/>
              </a:buClr>
              <a:buSzPts val="4400"/>
            </a:pPr>
            <a:r>
              <a:rPr lang="en-US" sz="66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oi    ôi    ơi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6" name="Google Shape;266;p3"/>
          <p:cNvSpPr txBox="1"/>
          <p:nvPr/>
        </p:nvSpPr>
        <p:spPr>
          <a:xfrm>
            <a:off x="6299487" y="2275351"/>
            <a:ext cx="1257299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FF3300"/>
              </a:buClr>
              <a:buSzPts val="4400"/>
            </a:pPr>
            <a:r>
              <a:rPr lang="en-US" sz="8000" b="1" kern="0" dirty="0" err="1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oi</a:t>
            </a:r>
            <a:endParaRPr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7" name="Google Shape;267;p3"/>
          <p:cNvSpPr txBox="1"/>
          <p:nvPr/>
        </p:nvSpPr>
        <p:spPr>
          <a:xfrm>
            <a:off x="4271575" y="2237914"/>
            <a:ext cx="1212707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SzPts val="4400"/>
            </a:pPr>
            <a:r>
              <a:rPr lang="en-US" sz="80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v</a:t>
            </a:r>
            <a:endParaRPr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3"/>
          <p:cNvSpPr txBox="1"/>
          <p:nvPr/>
        </p:nvSpPr>
        <p:spPr>
          <a:xfrm>
            <a:off x="4200221" y="3368281"/>
            <a:ext cx="2906183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FF0000"/>
              </a:buClr>
              <a:buSzPts val="4400"/>
            </a:pPr>
            <a:r>
              <a:rPr lang="en-US" sz="8000" b="1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80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8000" b="1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oi</a:t>
            </a:r>
            <a:endParaRPr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70" name="Google Shape;270;p3"/>
          <p:cNvGrpSpPr/>
          <p:nvPr/>
        </p:nvGrpSpPr>
        <p:grpSpPr>
          <a:xfrm>
            <a:off x="82935" y="292100"/>
            <a:ext cx="2504016" cy="865910"/>
            <a:chOff x="85748" y="5014"/>
            <a:chExt cx="1978576" cy="866216"/>
          </a:xfrm>
        </p:grpSpPr>
        <p:grpSp>
          <p:nvGrpSpPr>
            <p:cNvPr id="271" name="Google Shape;271;p3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272" name="Google Shape;272;p3"/>
              <p:cNvSpPr/>
              <p:nvPr/>
            </p:nvSpPr>
            <p:spPr>
              <a:xfrm>
                <a:off x="440086" y="169725"/>
                <a:ext cx="1416424" cy="606130"/>
              </a:xfrm>
              <a:prstGeom prst="roundRect">
                <a:avLst>
                  <a:gd name="adj" fmla="val 16667"/>
                </a:avLst>
              </a:pr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b="1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" name="Google Shape;273;p3"/>
              <p:cNvSpPr/>
              <p:nvPr/>
            </p:nvSpPr>
            <p:spPr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b="1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4" name="Google Shape;274;p3"/>
            <p:cNvGrpSpPr/>
            <p:nvPr/>
          </p:nvGrpSpPr>
          <p:grpSpPr>
            <a:xfrm>
              <a:off x="153037" y="5014"/>
              <a:ext cx="1911287" cy="866216"/>
              <a:chOff x="-651821" y="-302918"/>
              <a:chExt cx="1911287" cy="866216"/>
            </a:xfrm>
          </p:grpSpPr>
          <p:sp>
            <p:nvSpPr>
              <p:cNvPr id="275" name="Google Shape;275;p3"/>
              <p:cNvSpPr txBox="1"/>
              <p:nvPr/>
            </p:nvSpPr>
            <p:spPr>
              <a:xfrm>
                <a:off x="-651821" y="-298726"/>
                <a:ext cx="441125" cy="8620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 defTabSz="1219170">
                  <a:buClr>
                    <a:srgbClr val="000000"/>
                  </a:buClr>
                  <a:buSzPts val="3600"/>
                </a:pPr>
                <a:r>
                  <a:rPr lang="en-US" sz="4800" b="1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3"/>
              <p:cNvSpPr txBox="1"/>
              <p:nvPr/>
            </p:nvSpPr>
            <p:spPr>
              <a:xfrm>
                <a:off x="-195257" y="-302918"/>
                <a:ext cx="1454723" cy="8620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 defTabSz="1219170">
                  <a:buClr>
                    <a:srgbClr val="FFFFFF"/>
                  </a:buClr>
                  <a:buSzPts val="3600"/>
                </a:pPr>
                <a:r>
                  <a:rPr lang="en-US" sz="4800" b="1" kern="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Đọc</a:t>
                </a: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77" name="Google Shape;277;p3"/>
          <p:cNvSpPr txBox="1"/>
          <p:nvPr/>
        </p:nvSpPr>
        <p:spPr>
          <a:xfrm>
            <a:off x="-362198" y="5049593"/>
            <a:ext cx="5211499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SzPts val="3800"/>
            </a:pPr>
            <a:r>
              <a:rPr lang="en-US" sz="80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80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chòi</a:t>
            </a:r>
            <a:r>
              <a:rPr lang="en-US" sz="80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80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hỏi</a:t>
            </a:r>
            <a:endParaRPr sz="8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8" name="Google Shape;278;p3"/>
          <p:cNvSpPr txBox="1"/>
          <p:nvPr/>
        </p:nvSpPr>
        <p:spPr>
          <a:xfrm>
            <a:off x="4294717" y="5036893"/>
            <a:ext cx="4793018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SzPts val="3800"/>
            </a:pPr>
            <a:r>
              <a:rPr lang="en-US" sz="80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mỗi</a:t>
            </a:r>
            <a:r>
              <a:rPr lang="en-US" sz="80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80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xôi</a:t>
            </a:r>
            <a:endParaRPr sz="8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9" name="Google Shape;279;p3"/>
          <p:cNvSpPr txBox="1"/>
          <p:nvPr/>
        </p:nvSpPr>
        <p:spPr>
          <a:xfrm>
            <a:off x="8217056" y="5049593"/>
            <a:ext cx="4633823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SzPts val="3800"/>
            </a:pPr>
            <a:r>
              <a:rPr lang="en-US" sz="80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đợi</a:t>
            </a:r>
            <a:r>
              <a:rPr lang="en-US" sz="80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80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mới</a:t>
            </a:r>
            <a:endParaRPr sz="3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0" name="Google Shape;280;p3"/>
          <p:cNvSpPr txBox="1"/>
          <p:nvPr/>
        </p:nvSpPr>
        <p:spPr>
          <a:xfrm>
            <a:off x="2918059" y="5051709"/>
            <a:ext cx="1186630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C00000"/>
              </a:buClr>
              <a:buSzPts val="3800"/>
            </a:pPr>
            <a:r>
              <a:rPr lang="en-US" sz="8000" b="1" kern="0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oi</a:t>
            </a:r>
            <a:endParaRPr sz="8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1" name="Google Shape;281;p3"/>
          <p:cNvSpPr txBox="1"/>
          <p:nvPr/>
        </p:nvSpPr>
        <p:spPr>
          <a:xfrm>
            <a:off x="1105145" y="5051709"/>
            <a:ext cx="1322371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C00000"/>
              </a:buClr>
              <a:buSzPts val="3800"/>
            </a:pPr>
            <a:r>
              <a:rPr lang="en-US" sz="8000" b="1" kern="0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oi</a:t>
            </a:r>
            <a:endParaRPr sz="8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2" name="Google Shape;282;p3"/>
          <p:cNvSpPr txBox="1"/>
          <p:nvPr/>
        </p:nvSpPr>
        <p:spPr>
          <a:xfrm>
            <a:off x="5186383" y="5036893"/>
            <a:ext cx="1200677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C00000"/>
              </a:buClr>
              <a:buSzPts val="3800"/>
            </a:pPr>
            <a:r>
              <a:rPr lang="en-US" sz="8000" b="1" kern="0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ôi</a:t>
            </a:r>
            <a:endParaRPr sz="8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283;p3"/>
          <p:cNvSpPr txBox="1"/>
          <p:nvPr/>
        </p:nvSpPr>
        <p:spPr>
          <a:xfrm>
            <a:off x="6946098" y="5032659"/>
            <a:ext cx="1196803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C00000"/>
              </a:buClr>
              <a:buSzPts val="3800"/>
            </a:pPr>
            <a:r>
              <a:rPr lang="en-US" sz="8000" b="1" kern="0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ôi</a:t>
            </a:r>
            <a:endParaRPr sz="8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4" name="Google Shape;284;p3"/>
          <p:cNvSpPr txBox="1"/>
          <p:nvPr/>
        </p:nvSpPr>
        <p:spPr>
          <a:xfrm>
            <a:off x="11018069" y="5045122"/>
            <a:ext cx="1461581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C00000"/>
              </a:buClr>
              <a:buSzPts val="3800"/>
            </a:pPr>
            <a:r>
              <a:rPr lang="en-US" sz="8000" b="1" kern="0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ơi</a:t>
            </a:r>
            <a:endParaRPr sz="3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5" name="Google Shape;285;p3"/>
          <p:cNvSpPr txBox="1"/>
          <p:nvPr/>
        </p:nvSpPr>
        <p:spPr>
          <a:xfrm>
            <a:off x="8835233" y="5060903"/>
            <a:ext cx="1547276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C00000"/>
              </a:buClr>
              <a:buSzPts val="3800"/>
            </a:pPr>
            <a:r>
              <a:rPr lang="en-US" sz="8000" b="1" kern="0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ơi</a:t>
            </a:r>
            <a:endParaRPr sz="3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4" descr="Chim bói cá - Đặc điểm tập tính và môi trường số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0528" y="0"/>
            <a:ext cx="10413465" cy="556895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4"/>
          <p:cNvSpPr txBox="1"/>
          <p:nvPr/>
        </p:nvSpPr>
        <p:spPr>
          <a:xfrm>
            <a:off x="3098043" y="5561145"/>
            <a:ext cx="6796584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SzPts val="3800"/>
            </a:pPr>
            <a:r>
              <a:rPr lang="en-US" sz="80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chim</a:t>
            </a:r>
            <a:r>
              <a:rPr lang="en-US" sz="80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80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bói</a:t>
            </a:r>
            <a:r>
              <a:rPr lang="en-US" sz="80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80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cá</a:t>
            </a:r>
            <a:endParaRPr sz="3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4"/>
          <p:cNvSpPr txBox="1"/>
          <p:nvPr/>
        </p:nvSpPr>
        <p:spPr>
          <a:xfrm>
            <a:off x="6380045" y="5561809"/>
            <a:ext cx="1221758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C00000"/>
              </a:buClr>
              <a:buSzPts val="3800"/>
            </a:pPr>
            <a:r>
              <a:rPr lang="en-US" sz="8000" b="1" kern="0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oi</a:t>
            </a:r>
            <a:endParaRPr sz="3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1383" y="1"/>
            <a:ext cx="4635500" cy="5200649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5"/>
          <p:cNvSpPr txBox="1"/>
          <p:nvPr/>
        </p:nvSpPr>
        <p:spPr>
          <a:xfrm>
            <a:off x="4885903" y="5554133"/>
            <a:ext cx="5281684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SzPts val="3800"/>
            </a:pPr>
            <a:r>
              <a:rPr lang="en-US" sz="80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80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thổi</a:t>
            </a:r>
            <a:r>
              <a:rPr lang="en-US" sz="80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80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còi</a:t>
            </a:r>
            <a:endParaRPr sz="3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" name="Google Shape;299;p5"/>
          <p:cNvSpPr txBox="1"/>
          <p:nvPr/>
        </p:nvSpPr>
        <p:spPr>
          <a:xfrm>
            <a:off x="6139469" y="5554134"/>
            <a:ext cx="1394095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C00000"/>
              </a:buClr>
              <a:buSzPts val="3800"/>
            </a:pPr>
            <a:r>
              <a:rPr lang="en-US" sz="8000" b="1" kern="0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ôi</a:t>
            </a:r>
            <a:endParaRPr sz="3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0" name="Google Shape;300;p5"/>
          <p:cNvSpPr txBox="1"/>
          <p:nvPr/>
        </p:nvSpPr>
        <p:spPr>
          <a:xfrm>
            <a:off x="7882586" y="5554133"/>
            <a:ext cx="1329652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C00000"/>
              </a:buClr>
              <a:buSzPts val="3800"/>
            </a:pPr>
            <a:r>
              <a:rPr lang="en-US" sz="8000" b="1" kern="0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oi</a:t>
            </a:r>
            <a:endParaRPr sz="3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6716" y="1"/>
            <a:ext cx="9914467" cy="5319183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6"/>
          <p:cNvSpPr txBox="1"/>
          <p:nvPr/>
        </p:nvSpPr>
        <p:spPr>
          <a:xfrm>
            <a:off x="4449170" y="5564716"/>
            <a:ext cx="4125447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SzPts val="3800"/>
            </a:pPr>
            <a:r>
              <a:rPr lang="en-US" sz="80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đồ</a:t>
            </a:r>
            <a:r>
              <a:rPr lang="en-US" sz="80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80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chơi</a:t>
            </a:r>
            <a:endParaRPr sz="3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7" name="Google Shape;307;p6"/>
          <p:cNvSpPr txBox="1"/>
          <p:nvPr/>
        </p:nvSpPr>
        <p:spPr>
          <a:xfrm>
            <a:off x="7168359" y="5575473"/>
            <a:ext cx="1369200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C00000"/>
              </a:buClr>
              <a:buSzPts val="3800"/>
            </a:pPr>
            <a:r>
              <a:rPr lang="en-US" sz="8000" b="1" kern="0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ơi</a:t>
            </a:r>
            <a:endParaRPr sz="3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" name="Google Shape;312;p7"/>
          <p:cNvGrpSpPr/>
          <p:nvPr/>
        </p:nvGrpSpPr>
        <p:grpSpPr>
          <a:xfrm>
            <a:off x="0" y="761038"/>
            <a:ext cx="2504016" cy="865910"/>
            <a:chOff x="85748" y="5014"/>
            <a:chExt cx="1978576" cy="866216"/>
          </a:xfrm>
        </p:grpSpPr>
        <p:grpSp>
          <p:nvGrpSpPr>
            <p:cNvPr id="313" name="Google Shape;313;p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14" name="Google Shape;314;p7"/>
              <p:cNvSpPr/>
              <p:nvPr/>
            </p:nvSpPr>
            <p:spPr>
              <a:xfrm>
                <a:off x="440086" y="169725"/>
                <a:ext cx="1416424" cy="606130"/>
              </a:xfrm>
              <a:prstGeom prst="roundRect">
                <a:avLst>
                  <a:gd name="adj" fmla="val 16667"/>
                </a:avLst>
              </a:pr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b="1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7"/>
              <p:cNvSpPr/>
              <p:nvPr/>
            </p:nvSpPr>
            <p:spPr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b="1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6" name="Google Shape;316;p7"/>
            <p:cNvGrpSpPr/>
            <p:nvPr/>
          </p:nvGrpSpPr>
          <p:grpSpPr>
            <a:xfrm>
              <a:off x="153037" y="5014"/>
              <a:ext cx="1911287" cy="866216"/>
              <a:chOff x="-651821" y="-302918"/>
              <a:chExt cx="1911287" cy="866216"/>
            </a:xfrm>
          </p:grpSpPr>
          <p:sp>
            <p:nvSpPr>
              <p:cNvPr id="317" name="Google Shape;317;p7"/>
              <p:cNvSpPr txBox="1"/>
              <p:nvPr/>
            </p:nvSpPr>
            <p:spPr>
              <a:xfrm>
                <a:off x="-651821" y="-298726"/>
                <a:ext cx="441125" cy="8620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 defTabSz="1219170">
                  <a:buClr>
                    <a:srgbClr val="000000"/>
                  </a:buClr>
                  <a:buSzPts val="3600"/>
                </a:pPr>
                <a:r>
                  <a:rPr lang="en-US" sz="4800" b="1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7"/>
              <p:cNvSpPr txBox="1"/>
              <p:nvPr/>
            </p:nvSpPr>
            <p:spPr>
              <a:xfrm>
                <a:off x="-195257" y="-302918"/>
                <a:ext cx="1454723" cy="8620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 defTabSz="1219170">
                  <a:buClr>
                    <a:srgbClr val="FFFFFF"/>
                  </a:buClr>
                  <a:buSzPts val="3600"/>
                </a:pPr>
                <a:r>
                  <a:rPr lang="en-US" sz="4800" b="1" kern="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Đọc</a:t>
                </a: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19" name="Google Shape;319;p7" descr="Tả con cò (Dàn ý + 4 mẫu) - Tập làm văn lớp 4 - Download.vn"/>
          <p:cNvSpPr txBox="1"/>
          <p:nvPr/>
        </p:nvSpPr>
        <p:spPr>
          <a:xfrm>
            <a:off x="207433" y="-143933"/>
            <a:ext cx="406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400" b="1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7" descr="Tả con cò (Dàn ý + 4 mẫu) - Tập làm văn lớp 4 - Download.vn"/>
          <p:cNvSpPr txBox="1"/>
          <p:nvPr/>
        </p:nvSpPr>
        <p:spPr>
          <a:xfrm>
            <a:off x="207433" y="-143933"/>
            <a:ext cx="406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400" b="1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7" descr="Thân thương bụi sả chốn quê"/>
          <p:cNvSpPr txBox="1"/>
          <p:nvPr/>
        </p:nvSpPr>
        <p:spPr>
          <a:xfrm>
            <a:off x="207433" y="-143933"/>
            <a:ext cx="406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400" b="1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7" descr="Chọn lọc bộ tranh tô màu cái ô vừa đơn giản vừa thú vị"/>
          <p:cNvSpPr txBox="1"/>
          <p:nvPr/>
        </p:nvSpPr>
        <p:spPr>
          <a:xfrm>
            <a:off x="207433" y="-143933"/>
            <a:ext cx="406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400" b="1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7"/>
          <p:cNvSpPr txBox="1"/>
          <p:nvPr/>
        </p:nvSpPr>
        <p:spPr>
          <a:xfrm>
            <a:off x="0" y="4513889"/>
            <a:ext cx="4435211" cy="10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SzPts val="3800"/>
            </a:pPr>
            <a:r>
              <a:rPr lang="en-US" sz="60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chim</a:t>
            </a:r>
            <a:r>
              <a:rPr lang="en-US" sz="60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bói</a:t>
            </a:r>
            <a:r>
              <a:rPr lang="en-US" sz="60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cá</a:t>
            </a:r>
            <a:endParaRPr sz="6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6" name="Google Shape;326;p7"/>
          <p:cNvSpPr txBox="1"/>
          <p:nvPr/>
        </p:nvSpPr>
        <p:spPr>
          <a:xfrm>
            <a:off x="4870450" y="4501188"/>
            <a:ext cx="3886200" cy="10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SzPts val="3800"/>
            </a:pPr>
            <a:r>
              <a:rPr lang="en-US" sz="60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thổi</a:t>
            </a:r>
            <a:r>
              <a:rPr lang="en-US" sz="60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còi</a:t>
            </a: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7"/>
          <p:cNvSpPr txBox="1"/>
          <p:nvPr/>
        </p:nvSpPr>
        <p:spPr>
          <a:xfrm>
            <a:off x="8828936" y="4518720"/>
            <a:ext cx="3729567" cy="10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SzPts val="3800"/>
            </a:pPr>
            <a:r>
              <a:rPr lang="en-US" sz="60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đồ</a:t>
            </a:r>
            <a:r>
              <a:rPr lang="en-US" sz="60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chơi</a:t>
            </a: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7"/>
          <p:cNvSpPr txBox="1"/>
          <p:nvPr/>
        </p:nvSpPr>
        <p:spPr>
          <a:xfrm>
            <a:off x="2463800" y="4509698"/>
            <a:ext cx="1748366" cy="10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C00000"/>
              </a:buClr>
              <a:buSzPts val="3800"/>
            </a:pPr>
            <a:r>
              <a:rPr lang="en-US" sz="6000" b="1" kern="0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oi</a:t>
            </a:r>
            <a:endParaRPr sz="6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7"/>
          <p:cNvSpPr txBox="1"/>
          <p:nvPr/>
        </p:nvSpPr>
        <p:spPr>
          <a:xfrm>
            <a:off x="5811796" y="4501189"/>
            <a:ext cx="1037635" cy="10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C00000"/>
              </a:buClr>
              <a:buSzPts val="3800"/>
            </a:pPr>
            <a:r>
              <a:rPr lang="en-US" sz="6000" b="1" kern="0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ôi</a:t>
            </a: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7"/>
          <p:cNvSpPr txBox="1"/>
          <p:nvPr/>
        </p:nvSpPr>
        <p:spPr>
          <a:xfrm>
            <a:off x="7112217" y="4496955"/>
            <a:ext cx="1141385" cy="10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C00000"/>
              </a:buClr>
              <a:buSzPts val="3800"/>
            </a:pPr>
            <a:r>
              <a:rPr lang="en-US" sz="6000" b="1" kern="0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oi</a:t>
            </a: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7"/>
          <p:cNvSpPr txBox="1"/>
          <p:nvPr/>
        </p:nvSpPr>
        <p:spPr>
          <a:xfrm>
            <a:off x="10851965" y="4520222"/>
            <a:ext cx="1233200" cy="10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C00000"/>
              </a:buClr>
              <a:buSzPts val="3800"/>
            </a:pPr>
            <a:r>
              <a:rPr lang="en-US" sz="6000" b="1" kern="0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ơi</a:t>
            </a: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32" name="Google Shape;332;p7" descr="Chim bói cá - Đặc điểm tập tính và môi trường số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835" y="1719889"/>
            <a:ext cx="4363562" cy="2849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03864" y="1449733"/>
            <a:ext cx="2411386" cy="3023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53602" y="1718007"/>
            <a:ext cx="3684653" cy="2698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ircl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8" descr="Tả con cò (Dàn ý + 4 mẫu) - Tập làm văn lớp 4 - Download.vn"/>
          <p:cNvSpPr txBox="1"/>
          <p:nvPr/>
        </p:nvSpPr>
        <p:spPr>
          <a:xfrm>
            <a:off x="207433" y="-143933"/>
            <a:ext cx="406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400" b="1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8" descr="Tả con cò (Dàn ý + 4 mẫu) - Tập làm văn lớp 4 - Download.vn"/>
          <p:cNvSpPr txBox="1"/>
          <p:nvPr/>
        </p:nvSpPr>
        <p:spPr>
          <a:xfrm>
            <a:off x="207433" y="-143933"/>
            <a:ext cx="406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400" b="1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8" descr="Thân thương bụi sả chốn quê"/>
          <p:cNvSpPr txBox="1"/>
          <p:nvPr/>
        </p:nvSpPr>
        <p:spPr>
          <a:xfrm>
            <a:off x="207433" y="-143933"/>
            <a:ext cx="406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400" b="1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8" descr="Chọn lọc bộ tranh tô màu cái ô vừa đơn giản vừa thú vị"/>
          <p:cNvSpPr txBox="1"/>
          <p:nvPr/>
        </p:nvSpPr>
        <p:spPr>
          <a:xfrm>
            <a:off x="207433" y="-143933"/>
            <a:ext cx="406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400" b="1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44" name="Google Shape;344;p8"/>
          <p:cNvGraphicFramePr/>
          <p:nvPr/>
        </p:nvGraphicFramePr>
        <p:xfrm>
          <a:off x="4093634" y="1585383"/>
          <a:ext cx="3572933" cy="10541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756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54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33" marR="121933" marT="45767" marB="45767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33" marR="121933" marT="45767" marB="45767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45" name="Google Shape;345;p8"/>
          <p:cNvGraphicFramePr/>
          <p:nvPr/>
        </p:nvGraphicFramePr>
        <p:xfrm>
          <a:off x="4072467" y="2628901"/>
          <a:ext cx="3572933" cy="98636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72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8636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33" marR="121933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46" name="Google Shape;346;p8"/>
          <p:cNvSpPr txBox="1"/>
          <p:nvPr/>
        </p:nvSpPr>
        <p:spPr>
          <a:xfrm>
            <a:off x="3695700" y="368301"/>
            <a:ext cx="4493683" cy="1025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C00000"/>
              </a:buClr>
              <a:buSzPts val="4400"/>
            </a:pPr>
            <a:r>
              <a:rPr lang="en-US" sz="5867" b="1" ker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oi    ôi    ơi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8"/>
          <p:cNvSpPr txBox="1"/>
          <p:nvPr/>
        </p:nvSpPr>
        <p:spPr>
          <a:xfrm>
            <a:off x="6074834" y="1492250"/>
            <a:ext cx="1121833" cy="1025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C00000"/>
              </a:buClr>
              <a:buSzPts val="4400"/>
            </a:pPr>
            <a:r>
              <a:rPr lang="en-US" sz="5867" b="1" ker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oi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8"/>
          <p:cNvSpPr txBox="1"/>
          <p:nvPr/>
        </p:nvSpPr>
        <p:spPr>
          <a:xfrm>
            <a:off x="4349749" y="1536701"/>
            <a:ext cx="1005416" cy="1025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SzPts val="4400"/>
            </a:pPr>
            <a:r>
              <a:rPr lang="en-US" sz="5867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v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8"/>
          <p:cNvSpPr txBox="1"/>
          <p:nvPr/>
        </p:nvSpPr>
        <p:spPr>
          <a:xfrm>
            <a:off x="4425950" y="2544233"/>
            <a:ext cx="2906183" cy="1025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C00000"/>
              </a:buClr>
              <a:buSzPts val="4400"/>
            </a:pPr>
            <a:r>
              <a:rPr lang="en-US" sz="5867" b="1" ker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5867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5867" b="1" ker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oi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50" name="Google Shape;350;p8"/>
          <p:cNvGrpSpPr/>
          <p:nvPr/>
        </p:nvGrpSpPr>
        <p:grpSpPr>
          <a:xfrm>
            <a:off x="0" y="48683"/>
            <a:ext cx="2504016" cy="865910"/>
            <a:chOff x="85748" y="5014"/>
            <a:chExt cx="1978576" cy="866216"/>
          </a:xfrm>
        </p:grpSpPr>
        <p:grpSp>
          <p:nvGrpSpPr>
            <p:cNvPr id="351" name="Google Shape;351;p8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2" name="Google Shape;352;p8"/>
              <p:cNvSpPr/>
              <p:nvPr/>
            </p:nvSpPr>
            <p:spPr>
              <a:xfrm>
                <a:off x="440086" y="169725"/>
                <a:ext cx="1416424" cy="606130"/>
              </a:xfrm>
              <a:prstGeom prst="roundRect">
                <a:avLst>
                  <a:gd name="adj" fmla="val 16667"/>
                </a:avLst>
              </a:pr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b="1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8"/>
              <p:cNvSpPr/>
              <p:nvPr/>
            </p:nvSpPr>
            <p:spPr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b="1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4" name="Google Shape;354;p8"/>
            <p:cNvGrpSpPr/>
            <p:nvPr/>
          </p:nvGrpSpPr>
          <p:grpSpPr>
            <a:xfrm>
              <a:off x="153037" y="5014"/>
              <a:ext cx="1911287" cy="866216"/>
              <a:chOff x="-651821" y="-302918"/>
              <a:chExt cx="1911287" cy="866216"/>
            </a:xfrm>
          </p:grpSpPr>
          <p:sp>
            <p:nvSpPr>
              <p:cNvPr id="355" name="Google Shape;355;p8"/>
              <p:cNvSpPr txBox="1"/>
              <p:nvPr/>
            </p:nvSpPr>
            <p:spPr>
              <a:xfrm>
                <a:off x="-651821" y="-298726"/>
                <a:ext cx="441125" cy="8620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 defTabSz="1219170">
                  <a:buClr>
                    <a:srgbClr val="000000"/>
                  </a:buClr>
                  <a:buSzPts val="3600"/>
                </a:pPr>
                <a:r>
                  <a:rPr lang="en-US" sz="4800" b="1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8"/>
              <p:cNvSpPr txBox="1"/>
              <p:nvPr/>
            </p:nvSpPr>
            <p:spPr>
              <a:xfrm>
                <a:off x="-195257" y="-302918"/>
                <a:ext cx="1454723" cy="8620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 defTabSz="1219170">
                  <a:buClr>
                    <a:srgbClr val="FFFFFF"/>
                  </a:buClr>
                  <a:buSzPts val="3600"/>
                </a:pPr>
                <a:r>
                  <a:rPr lang="en-US" sz="4800" b="1" kern="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Đọc</a:t>
                </a: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57" name="Google Shape;357;p8"/>
          <p:cNvSpPr txBox="1"/>
          <p:nvPr/>
        </p:nvSpPr>
        <p:spPr>
          <a:xfrm>
            <a:off x="448733" y="3962400"/>
            <a:ext cx="3716867" cy="902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SzPts val="3800"/>
            </a:pPr>
            <a:r>
              <a:rPr lang="en-US" sz="5067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chòi   hỏi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8"/>
          <p:cNvSpPr txBox="1"/>
          <p:nvPr/>
        </p:nvSpPr>
        <p:spPr>
          <a:xfrm>
            <a:off x="4165600" y="3949700"/>
            <a:ext cx="3886200" cy="902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SzPts val="3800"/>
            </a:pPr>
            <a:r>
              <a:rPr lang="en-US" sz="5067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mỗi   xôi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8"/>
          <p:cNvSpPr txBox="1"/>
          <p:nvPr/>
        </p:nvSpPr>
        <p:spPr>
          <a:xfrm>
            <a:off x="8036983" y="3934883"/>
            <a:ext cx="3729567" cy="902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SzPts val="3800"/>
            </a:pPr>
            <a:r>
              <a:rPr lang="en-US" sz="5067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đợi   mới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8"/>
          <p:cNvSpPr txBox="1"/>
          <p:nvPr/>
        </p:nvSpPr>
        <p:spPr>
          <a:xfrm>
            <a:off x="2884475" y="3964516"/>
            <a:ext cx="863600" cy="902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C00000"/>
              </a:buClr>
              <a:buSzPts val="3800"/>
            </a:pPr>
            <a:r>
              <a:rPr lang="en-US" sz="5067" b="1" ker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oi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8"/>
          <p:cNvSpPr txBox="1"/>
          <p:nvPr/>
        </p:nvSpPr>
        <p:spPr>
          <a:xfrm>
            <a:off x="1370460" y="3949510"/>
            <a:ext cx="863600" cy="902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C00000"/>
              </a:buClr>
              <a:buSzPts val="3800"/>
            </a:pPr>
            <a:r>
              <a:rPr lang="en-US" sz="5067" b="1" ker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oi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8"/>
          <p:cNvSpPr txBox="1"/>
          <p:nvPr/>
        </p:nvSpPr>
        <p:spPr>
          <a:xfrm>
            <a:off x="4924533" y="3949700"/>
            <a:ext cx="863600" cy="902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C00000"/>
              </a:buClr>
              <a:buSzPts val="3800"/>
            </a:pPr>
            <a:r>
              <a:rPr lang="en-US" sz="5067" b="1" ker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ôi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8"/>
          <p:cNvSpPr txBox="1"/>
          <p:nvPr/>
        </p:nvSpPr>
        <p:spPr>
          <a:xfrm>
            <a:off x="6393908" y="3945467"/>
            <a:ext cx="863600" cy="902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C00000"/>
              </a:buClr>
              <a:buSzPts val="3800"/>
            </a:pPr>
            <a:r>
              <a:rPr lang="en-US" sz="5067" b="1" ker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ôi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8"/>
          <p:cNvSpPr txBox="1"/>
          <p:nvPr/>
        </p:nvSpPr>
        <p:spPr>
          <a:xfrm>
            <a:off x="10179289" y="3930633"/>
            <a:ext cx="1542400" cy="902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C00000"/>
              </a:buClr>
              <a:buSzPts val="3800"/>
            </a:pPr>
            <a:r>
              <a:rPr lang="en-US" sz="5067" b="1" ker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ơi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8"/>
          <p:cNvSpPr txBox="1"/>
          <p:nvPr/>
        </p:nvSpPr>
        <p:spPr>
          <a:xfrm>
            <a:off x="8434513" y="3932767"/>
            <a:ext cx="1213200" cy="902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C00000"/>
              </a:buClr>
              <a:buSzPts val="3800"/>
            </a:pPr>
            <a:r>
              <a:rPr lang="en-US" sz="5067" b="1" ker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ơi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8"/>
          <p:cNvSpPr txBox="1"/>
          <p:nvPr/>
        </p:nvSpPr>
        <p:spPr>
          <a:xfrm>
            <a:off x="0" y="5217583"/>
            <a:ext cx="4165600" cy="902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SzPts val="3800"/>
            </a:pPr>
            <a:r>
              <a:rPr lang="en-US" sz="5067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5067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chim</a:t>
            </a:r>
            <a:r>
              <a:rPr lang="en-US" sz="5067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5067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bói</a:t>
            </a:r>
            <a:r>
              <a:rPr lang="en-US" sz="5067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5067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cá</a:t>
            </a: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8"/>
          <p:cNvSpPr txBox="1"/>
          <p:nvPr/>
        </p:nvSpPr>
        <p:spPr>
          <a:xfrm>
            <a:off x="4694643" y="5204883"/>
            <a:ext cx="3886200" cy="902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SzPts val="3800"/>
            </a:pPr>
            <a:r>
              <a:rPr lang="en-US" sz="5067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5067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thổi</a:t>
            </a:r>
            <a:r>
              <a:rPr lang="en-US" sz="5067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5067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còi</a:t>
            </a: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/>
          <p:nvPr/>
        </p:nvSpPr>
        <p:spPr>
          <a:xfrm>
            <a:off x="8244417" y="5190067"/>
            <a:ext cx="3729567" cy="902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SzPts val="3800"/>
            </a:pPr>
            <a:r>
              <a:rPr lang="en-US" sz="5067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đồ chơi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8"/>
          <p:cNvSpPr txBox="1"/>
          <p:nvPr/>
        </p:nvSpPr>
        <p:spPr>
          <a:xfrm>
            <a:off x="2251089" y="5211234"/>
            <a:ext cx="863600" cy="902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C00000"/>
              </a:buClr>
              <a:buSzPts val="3800"/>
            </a:pPr>
            <a:r>
              <a:rPr lang="en-US" sz="5067" b="1" kern="0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oi</a:t>
            </a: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8"/>
          <p:cNvSpPr txBox="1"/>
          <p:nvPr/>
        </p:nvSpPr>
        <p:spPr>
          <a:xfrm>
            <a:off x="5483592" y="5204883"/>
            <a:ext cx="863600" cy="902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C00000"/>
              </a:buClr>
              <a:buSzPts val="3800"/>
            </a:pPr>
            <a:r>
              <a:rPr lang="en-US" sz="5067" b="1" kern="0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ôi</a:t>
            </a: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8"/>
          <p:cNvSpPr txBox="1"/>
          <p:nvPr/>
        </p:nvSpPr>
        <p:spPr>
          <a:xfrm>
            <a:off x="6579863" y="5200650"/>
            <a:ext cx="863600" cy="902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C00000"/>
              </a:buClr>
              <a:buSzPts val="3800"/>
            </a:pPr>
            <a:r>
              <a:rPr lang="en-US" sz="5067" b="1" kern="0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oi</a:t>
            </a: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8"/>
          <p:cNvSpPr txBox="1"/>
          <p:nvPr/>
        </p:nvSpPr>
        <p:spPr>
          <a:xfrm>
            <a:off x="9954307" y="5185833"/>
            <a:ext cx="1329200" cy="902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C00000"/>
              </a:buClr>
              <a:buSzPts val="3800"/>
            </a:pPr>
            <a:r>
              <a:rPr lang="en-US" sz="5067" b="1" ker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ơi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653087" y="1067761"/>
            <a:ext cx="2504016" cy="861720"/>
            <a:chOff x="85748" y="9206"/>
            <a:chExt cx="1978576" cy="862067"/>
          </a:xfrm>
        </p:grpSpPr>
        <p:grpSp>
          <p:nvGrpSpPr>
            <p:cNvPr id="379" name="Google Shape;379;p9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80" name="Google Shape;380;p9"/>
              <p:cNvSpPr/>
              <p:nvPr/>
            </p:nvSpPr>
            <p:spPr>
              <a:xfrm>
                <a:off x="440086" y="169725"/>
                <a:ext cx="1416424" cy="606130"/>
              </a:xfrm>
              <a:prstGeom prst="roundRect">
                <a:avLst>
                  <a:gd name="adj" fmla="val 16667"/>
                </a:avLst>
              </a:pr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b="1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" name="Google Shape;381;p9"/>
              <p:cNvSpPr/>
              <p:nvPr/>
            </p:nvSpPr>
            <p:spPr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b="1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2" name="Google Shape;382;p9"/>
            <p:cNvGrpSpPr/>
            <p:nvPr/>
          </p:nvGrpSpPr>
          <p:grpSpPr>
            <a:xfrm>
              <a:off x="153037" y="9206"/>
              <a:ext cx="1911287" cy="862067"/>
              <a:chOff x="-651821" y="-298726"/>
              <a:chExt cx="1911287" cy="862067"/>
            </a:xfrm>
          </p:grpSpPr>
          <p:sp>
            <p:nvSpPr>
              <p:cNvPr id="383" name="Google Shape;383;p9"/>
              <p:cNvSpPr txBox="1"/>
              <p:nvPr/>
            </p:nvSpPr>
            <p:spPr>
              <a:xfrm>
                <a:off x="-651821" y="-298726"/>
                <a:ext cx="441125" cy="8620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 defTabSz="1219170">
                  <a:buClr>
                    <a:srgbClr val="000000"/>
                  </a:buClr>
                  <a:buSzPts val="3600"/>
                </a:pPr>
                <a:r>
                  <a:rPr lang="en-US" sz="4800" b="1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3</a:t>
                </a: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9"/>
              <p:cNvSpPr txBox="1"/>
              <p:nvPr/>
            </p:nvSpPr>
            <p:spPr>
              <a:xfrm>
                <a:off x="-195257" y="-222529"/>
                <a:ext cx="1454723" cy="780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 defTabSz="1219170">
                  <a:buClr>
                    <a:srgbClr val="FFFFFF"/>
                  </a:buClr>
                  <a:buSzPts val="3200"/>
                </a:pPr>
                <a:r>
                  <a:rPr lang="en-US" sz="4267" b="1" kern="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Viết</a:t>
                </a: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7">
            <a:extLst>
              <a:ext uri="{FF2B5EF4-FFF2-40B4-BE49-F238E27FC236}">
                <a16:creationId xmlns:a16="http://schemas.microsoft.com/office/drawing/2014/main" id="{20814B31-29A7-E49A-83B5-25827EB93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24" y="2449945"/>
            <a:ext cx="3240378" cy="246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D191D995-1EB9-91AE-B614-289E56277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219" y="2474145"/>
            <a:ext cx="3213270" cy="246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66D64A1D-563E-3E60-2433-BD7C1F1E7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426" y="2480730"/>
            <a:ext cx="2795580" cy="246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800869" y="1095470"/>
            <a:ext cx="2504016" cy="861720"/>
            <a:chOff x="85748" y="9206"/>
            <a:chExt cx="1978576" cy="862067"/>
          </a:xfrm>
        </p:grpSpPr>
        <p:grpSp>
          <p:nvGrpSpPr>
            <p:cNvPr id="379" name="Google Shape;379;p9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80" name="Google Shape;380;p9"/>
              <p:cNvSpPr/>
              <p:nvPr/>
            </p:nvSpPr>
            <p:spPr>
              <a:xfrm>
                <a:off x="440086" y="169725"/>
                <a:ext cx="1416424" cy="606130"/>
              </a:xfrm>
              <a:prstGeom prst="roundRect">
                <a:avLst>
                  <a:gd name="adj" fmla="val 16667"/>
                </a:avLst>
              </a:pr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b="1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" name="Google Shape;381;p9"/>
              <p:cNvSpPr/>
              <p:nvPr/>
            </p:nvSpPr>
            <p:spPr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b="1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2" name="Google Shape;382;p9"/>
            <p:cNvGrpSpPr/>
            <p:nvPr/>
          </p:nvGrpSpPr>
          <p:grpSpPr>
            <a:xfrm>
              <a:off x="153037" y="9206"/>
              <a:ext cx="1911287" cy="862067"/>
              <a:chOff x="-651821" y="-298726"/>
              <a:chExt cx="1911287" cy="862067"/>
            </a:xfrm>
          </p:grpSpPr>
          <p:sp>
            <p:nvSpPr>
              <p:cNvPr id="383" name="Google Shape;383;p9"/>
              <p:cNvSpPr txBox="1"/>
              <p:nvPr/>
            </p:nvSpPr>
            <p:spPr>
              <a:xfrm>
                <a:off x="-651821" y="-298726"/>
                <a:ext cx="441125" cy="8620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 defTabSz="1219170">
                  <a:buClr>
                    <a:srgbClr val="000000"/>
                  </a:buClr>
                  <a:buSzPts val="3600"/>
                </a:pPr>
                <a:r>
                  <a:rPr lang="en-US" sz="4800" b="1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3</a:t>
                </a: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9"/>
              <p:cNvSpPr txBox="1"/>
              <p:nvPr/>
            </p:nvSpPr>
            <p:spPr>
              <a:xfrm>
                <a:off x="-195257" y="-222529"/>
                <a:ext cx="1454723" cy="780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 defTabSz="1219170">
                  <a:buClr>
                    <a:srgbClr val="FFFFFF"/>
                  </a:buClr>
                  <a:buSzPts val="3200"/>
                </a:pPr>
                <a:r>
                  <a:rPr lang="en-US" sz="4267" b="1" kern="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Viết</a:t>
                </a: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86" y="2624096"/>
            <a:ext cx="9285633" cy="292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0044639"/>
      </p:ext>
    </p:extLst>
  </p:cSld>
  <p:clrMapOvr>
    <a:masterClrMapping/>
  </p:clrMapOvr>
  <p:transition>
    <p:spli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856288" y="1086234"/>
            <a:ext cx="2504016" cy="861720"/>
            <a:chOff x="85748" y="9206"/>
            <a:chExt cx="1978576" cy="862067"/>
          </a:xfrm>
        </p:grpSpPr>
        <p:grpSp>
          <p:nvGrpSpPr>
            <p:cNvPr id="379" name="Google Shape;379;p9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80" name="Google Shape;380;p9"/>
              <p:cNvSpPr/>
              <p:nvPr/>
            </p:nvSpPr>
            <p:spPr>
              <a:xfrm>
                <a:off x="440086" y="169725"/>
                <a:ext cx="1416424" cy="606130"/>
              </a:xfrm>
              <a:prstGeom prst="roundRect">
                <a:avLst>
                  <a:gd name="adj" fmla="val 16667"/>
                </a:avLst>
              </a:pr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b="1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" name="Google Shape;381;p9"/>
              <p:cNvSpPr/>
              <p:nvPr/>
            </p:nvSpPr>
            <p:spPr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b="1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2" name="Google Shape;382;p9"/>
            <p:cNvGrpSpPr/>
            <p:nvPr/>
          </p:nvGrpSpPr>
          <p:grpSpPr>
            <a:xfrm>
              <a:off x="153037" y="9206"/>
              <a:ext cx="1911287" cy="862067"/>
              <a:chOff x="-651821" y="-298726"/>
              <a:chExt cx="1911287" cy="862067"/>
            </a:xfrm>
          </p:grpSpPr>
          <p:sp>
            <p:nvSpPr>
              <p:cNvPr id="383" name="Google Shape;383;p9"/>
              <p:cNvSpPr txBox="1"/>
              <p:nvPr/>
            </p:nvSpPr>
            <p:spPr>
              <a:xfrm>
                <a:off x="-651821" y="-298726"/>
                <a:ext cx="441125" cy="8620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 defTabSz="1219170">
                  <a:buClr>
                    <a:srgbClr val="000000"/>
                  </a:buClr>
                  <a:buSzPts val="3600"/>
                </a:pPr>
                <a:r>
                  <a:rPr lang="en-US" sz="4800" b="1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3</a:t>
                </a: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9"/>
              <p:cNvSpPr txBox="1"/>
              <p:nvPr/>
            </p:nvSpPr>
            <p:spPr>
              <a:xfrm>
                <a:off x="-195257" y="-222529"/>
                <a:ext cx="1454723" cy="780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 defTabSz="1219170">
                  <a:buClr>
                    <a:srgbClr val="FFFFFF"/>
                  </a:buClr>
                  <a:buSzPts val="3200"/>
                </a:pPr>
                <a:r>
                  <a:rPr lang="en-US" sz="4267" b="1" kern="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Viết</a:t>
                </a: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47" y="2465633"/>
            <a:ext cx="9950714" cy="292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3521994"/>
      </p:ext>
    </p:extLst>
  </p:cSld>
  <p:clrMapOvr>
    <a:masterClrMapping/>
  </p:clrMapOvr>
  <p:transition>
    <p:spli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12192000" cy="3726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152400" y="3553691"/>
            <a:ext cx="1191589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 </a:t>
            </a:r>
            <a:r>
              <a:rPr lang="en-US" sz="40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Haø</a:t>
            </a:r>
            <a:r>
              <a:rPr lang="en-US" sz="40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hoûi</a:t>
            </a:r>
            <a:r>
              <a:rPr lang="en-US" sz="40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meï</a:t>
            </a:r>
            <a:r>
              <a:rPr lang="en-US" sz="40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: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   - </a:t>
            </a:r>
            <a:r>
              <a:rPr lang="en-US" sz="40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Meï</a:t>
            </a:r>
            <a:r>
              <a:rPr lang="en-US" sz="40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ôi</a:t>
            </a:r>
            <a:r>
              <a:rPr lang="en-US" sz="40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, </a:t>
            </a:r>
            <a:r>
              <a:rPr lang="en-US" sz="40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maï</a:t>
            </a:r>
            <a:r>
              <a:rPr lang="en-US" sz="40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lôùn</a:t>
            </a:r>
            <a:r>
              <a:rPr lang="en-US" sz="40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leân</a:t>
            </a:r>
            <a:r>
              <a:rPr lang="en-US" sz="40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goïi</a:t>
            </a:r>
            <a:r>
              <a:rPr lang="en-US" sz="40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laø</a:t>
            </a:r>
            <a:r>
              <a:rPr lang="en-US" sz="40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luùa</a:t>
            </a:r>
            <a:r>
              <a:rPr lang="en-US" sz="40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. </a:t>
            </a:r>
            <a:r>
              <a:rPr lang="en-US" sz="40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Beâ</a:t>
            </a:r>
            <a:r>
              <a:rPr lang="en-US" sz="40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lôùn</a:t>
            </a:r>
            <a:r>
              <a:rPr lang="en-US" sz="40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leân</a:t>
            </a:r>
            <a:r>
              <a:rPr lang="en-US" sz="40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goïi</a:t>
            </a:r>
            <a:r>
              <a:rPr lang="en-US" sz="40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laø</a:t>
            </a:r>
            <a:r>
              <a:rPr lang="en-US" sz="40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boø</a:t>
            </a:r>
            <a:r>
              <a:rPr lang="en-US" sz="40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. </a:t>
            </a:r>
            <a:r>
              <a:rPr lang="en-US" sz="40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Coøn</a:t>
            </a:r>
            <a:r>
              <a:rPr lang="en-US" sz="40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con </a:t>
            </a:r>
            <a:r>
              <a:rPr lang="en-US" sz="40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lôùn</a:t>
            </a:r>
            <a:r>
              <a:rPr lang="en-US" sz="40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leân</a:t>
            </a:r>
            <a:r>
              <a:rPr lang="en-US" sz="40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thì</a:t>
            </a:r>
            <a:r>
              <a:rPr lang="en-US" sz="40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goïi</a:t>
            </a:r>
            <a:r>
              <a:rPr lang="en-US" sz="40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laø</a:t>
            </a:r>
            <a:r>
              <a:rPr lang="en-US" sz="40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gì</a:t>
            </a:r>
            <a:r>
              <a:rPr lang="en-US" sz="40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aï</a:t>
            </a:r>
            <a:r>
              <a:rPr lang="en-US" sz="40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?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   </a:t>
            </a:r>
            <a:r>
              <a:rPr lang="en-US" sz="40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Meï</a:t>
            </a:r>
            <a:r>
              <a:rPr lang="en-US" sz="40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oâm</a:t>
            </a:r>
            <a:r>
              <a:rPr lang="en-US" sz="40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Haø</a:t>
            </a:r>
            <a:r>
              <a:rPr lang="en-US" sz="40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roàøi</a:t>
            </a:r>
            <a:r>
              <a:rPr lang="en-US" sz="40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noùi</a:t>
            </a:r>
            <a:r>
              <a:rPr lang="en-US" sz="40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: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   - </a:t>
            </a:r>
            <a:r>
              <a:rPr lang="en-US" sz="40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Lôùn</a:t>
            </a:r>
            <a:r>
              <a:rPr lang="en-US" sz="40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leân</a:t>
            </a:r>
            <a:r>
              <a:rPr lang="en-US" sz="40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con </a:t>
            </a:r>
            <a:r>
              <a:rPr lang="en-US" sz="40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vaãân</a:t>
            </a:r>
            <a:r>
              <a:rPr lang="en-US" sz="40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laø</a:t>
            </a:r>
            <a:r>
              <a:rPr lang="en-US" sz="40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con </a:t>
            </a:r>
            <a:r>
              <a:rPr lang="en-US" sz="40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gaùi</a:t>
            </a:r>
            <a:r>
              <a:rPr lang="en-US" sz="40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nhoû</a:t>
            </a:r>
            <a:r>
              <a:rPr lang="en-US" sz="40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cuûa</a:t>
            </a:r>
            <a:r>
              <a:rPr lang="en-US" sz="40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meï</a:t>
            </a:r>
            <a:r>
              <a:rPr lang="en-US" sz="40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.  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717963" y="4184073"/>
            <a:ext cx="7315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777345" y="4779818"/>
            <a:ext cx="7315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885709" y="5375564"/>
            <a:ext cx="7315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488873" y="5985165"/>
            <a:ext cx="7315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616037" y="5985164"/>
            <a:ext cx="7315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1139055" y="4779818"/>
            <a:ext cx="7315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706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187" y="567372"/>
            <a:ext cx="4391711" cy="36563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178" y="157854"/>
            <a:ext cx="6858989" cy="585488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8" name="图片 41997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178" y="5500839"/>
            <a:ext cx="11497645" cy="11748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5369164" y="-95618"/>
            <a:ext cx="6479400" cy="1375855"/>
          </a:xfrm>
          <a:prstGeom prst="rect">
            <a:avLst/>
          </a:prstGeom>
          <a:noFill/>
        </p:spPr>
        <p:txBody>
          <a:bodyPr wrap="none" lIns="123856" tIns="61927" rIns="123856" bIns="6192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7368">
              <a:defRPr/>
            </a:pPr>
            <a:r>
              <a:rPr lang="en-US" sz="8128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E1678E-6749-4357-A5DC-4AF6365BC7BC}"/>
              </a:ext>
            </a:extLst>
          </p:cNvPr>
          <p:cNvSpPr/>
          <p:nvPr/>
        </p:nvSpPr>
        <p:spPr>
          <a:xfrm>
            <a:off x="1136074" y="2747501"/>
            <a:ext cx="5634182" cy="2626646"/>
          </a:xfrm>
          <a:prstGeom prst="rect">
            <a:avLst/>
          </a:prstGeom>
          <a:noFill/>
        </p:spPr>
        <p:txBody>
          <a:bodyPr wrap="square" lIns="123856" tIns="61927" rIns="123856" bIns="6192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7368">
              <a:defRPr/>
            </a:pPr>
            <a:r>
              <a:rPr lang="en-US" sz="8128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NGÔI SAO MAY MẮN</a:t>
            </a:r>
          </a:p>
        </p:txBody>
      </p:sp>
    </p:spTree>
    <p:extLst>
      <p:ext uri="{BB962C8B-B14F-4D97-AF65-F5344CB8AC3E}">
        <p14:creationId xmlns:p14="http://schemas.microsoft.com/office/powerpoint/2010/main" val="125035416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814320" y="1831975"/>
            <a:ext cx="7112000" cy="1404620"/>
          </a:xfrm>
          <a:prstGeom prst="rect">
            <a:avLst/>
          </a:prstGeom>
          <a:noFill/>
          <a:ln w="9525">
            <a:noFill/>
          </a:ln>
        </p:spPr>
        <p:txBody>
          <a:bodyPr lIns="91430" tIns="45718" rIns="91430" bIns="45718">
            <a:spAutoFit/>
          </a:bodyPr>
          <a:lstStyle/>
          <a:p>
            <a:pPr lvl="0" algn="ctr">
              <a:defRPr/>
            </a:pPr>
            <a:r>
              <a:rPr lang="vi-VN" sz="4300">
                <a:solidFill>
                  <a:prstClr val="black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Qua câu chuyện, em học được điều gì?</a:t>
            </a:r>
            <a:endParaRPr lang="vi-VN" sz="4300" dirty="0">
              <a:solidFill>
                <a:prstClr val="black"/>
              </a:solidFill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53253" name="Text Box 5"/>
          <p:cNvSpPr txBox="1"/>
          <p:nvPr/>
        </p:nvSpPr>
        <p:spPr>
          <a:xfrm>
            <a:off x="1443567" y="2057401"/>
            <a:ext cx="9347200" cy="666115"/>
          </a:xfrm>
          <a:prstGeom prst="rect">
            <a:avLst/>
          </a:prstGeom>
          <a:noFill/>
          <a:ln w="9525">
            <a:noFill/>
          </a:ln>
        </p:spPr>
        <p:txBody>
          <a:bodyPr lIns="91430" tIns="45718" rIns="91430" bIns="45718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sz="3700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1361017" y="353060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 lIns="91430" tIns="45718" rIns="91430" bIns="45718">
            <a:spAutoFit/>
          </a:bodyPr>
          <a:lstStyle/>
          <a:p>
            <a:pPr>
              <a:spcBef>
                <a:spcPct val="50000"/>
              </a:spcBef>
              <a:defRPr/>
            </a:pPr>
            <a:endParaRPr sz="3700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3" grpId="0"/>
      <p:bldP spid="5325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5" y="10"/>
            <a:ext cx="2602172" cy="6667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56767" y="10"/>
            <a:ext cx="9047019" cy="861762"/>
          </a:xfrm>
          <a:prstGeom prst="rect">
            <a:avLst/>
          </a:prstGeom>
          <a:noFill/>
        </p:spPr>
        <p:txBody>
          <a:bodyPr wrap="square" lIns="121909" tIns="60954" rIns="121909" bIns="60954" rtlCol="0">
            <a:spAutoFit/>
          </a:bodyPr>
          <a:lstStyle/>
          <a:p>
            <a:pPr algn="ctr"/>
            <a:r>
              <a:rPr lang="en-US" sz="4800" b="1" dirty="0" err="1">
                <a:latin typeface="VNI-Avo" pitchFamily="2" charset="0"/>
              </a:rPr>
              <a:t>Xe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cuûa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meï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vaø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xe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cuûa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beù</a:t>
            </a:r>
            <a:endParaRPr lang="en-US" sz="4800" b="1" dirty="0">
              <a:latin typeface="VNI-Avo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4618"/>
            <a:ext cx="12192000" cy="558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8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3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6557559"/>
            <a:ext cx="12194509" cy="328255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9714803" y="3429006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Isosceles Triangle 48"/>
          <p:cNvSpPr/>
          <p:nvPr/>
        </p:nvSpPr>
        <p:spPr>
          <a:xfrm>
            <a:off x="3729858" y="4992693"/>
            <a:ext cx="3900652" cy="1850431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298294" y="34477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48" name="Isosceles Triangle 47"/>
          <p:cNvSpPr/>
          <p:nvPr/>
        </p:nvSpPr>
        <p:spPr>
          <a:xfrm>
            <a:off x="2701" y="4319752"/>
            <a:ext cx="5350548" cy="2538248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5-Point Star 50">
            <a:hlinkClick r:id="rId2" action="ppaction://hlinksldjump"/>
          </p:cNvPr>
          <p:cNvSpPr/>
          <p:nvPr/>
        </p:nvSpPr>
        <p:spPr>
          <a:xfrm>
            <a:off x="3188377" y="779048"/>
            <a:ext cx="612890" cy="612890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6724535" y="103051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53" name="5-Point Star 52">
            <a:hlinkClick r:id="rId3" action="ppaction://hlinksldjump"/>
          </p:cNvPr>
          <p:cNvSpPr/>
          <p:nvPr/>
        </p:nvSpPr>
        <p:spPr>
          <a:xfrm>
            <a:off x="6491492" y="1464788"/>
            <a:ext cx="859141" cy="85914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8763067" y="2925935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59" name="5-Point Star 58">
            <a:hlinkClick r:id="rId4" action="ppaction://hlinksldjump"/>
          </p:cNvPr>
          <p:cNvSpPr/>
          <p:nvPr/>
        </p:nvSpPr>
        <p:spPr>
          <a:xfrm>
            <a:off x="8646546" y="3360212"/>
            <a:ext cx="626099" cy="626099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750954" y="181586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63" name="5-Point Star 62">
            <a:hlinkClick r:id="rId5" action="ppaction://hlinksldjump"/>
          </p:cNvPr>
          <p:cNvSpPr/>
          <p:nvPr/>
        </p:nvSpPr>
        <p:spPr>
          <a:xfrm>
            <a:off x="732697" y="2250146"/>
            <a:ext cx="1324255" cy="1255664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Pentagon 69">
            <a:hlinkClick r:id="rId6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pipi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82448" y="4848027"/>
            <a:ext cx="574157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LUCKY STAR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474" y="3081916"/>
            <a:ext cx="149974" cy="13266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492" y="1464788"/>
            <a:ext cx="247650" cy="219075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166" y="1866180"/>
            <a:ext cx="206475" cy="18265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842" y="2017945"/>
            <a:ext cx="174279" cy="15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9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29" grpId="0"/>
      <p:bldP spid="51" grpId="0" animBg="1"/>
      <p:bldP spid="51" grpId="1" animBg="1"/>
      <p:bldP spid="52" grpId="0"/>
      <p:bldP spid="53" grpId="0" animBg="1"/>
      <p:bldP spid="53" grpId="1" animBg="1"/>
      <p:bldP spid="58" grpId="0"/>
      <p:bldP spid="59" grpId="0" animBg="1"/>
      <p:bldP spid="59" grpId="1" animBg="1"/>
      <p:bldP spid="62" grpId="0"/>
      <p:bldP spid="63" grpId="0" animBg="1"/>
      <p:bldP spid="63" grpId="1" animBg="1"/>
      <p:bldP spid="7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4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GO HOME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3069EA-B570-0875-D52C-2689A068226C}"/>
              </a:ext>
            </a:extLst>
          </p:cNvPr>
          <p:cNvSpPr/>
          <p:nvPr/>
        </p:nvSpPr>
        <p:spPr>
          <a:xfrm>
            <a:off x="4696690" y="2911763"/>
            <a:ext cx="2798619" cy="10344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Ngôi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sao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may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mắn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406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sp>
        <p:nvSpPr>
          <p:cNvPr id="9" name="Pentagon 8">
            <a:hlinkClick r:id="rId3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3" name="Rectangle: Folded Corner 2">
            <a:extLst>
              <a:ext uri="{FF2B5EF4-FFF2-40B4-BE49-F238E27FC236}">
                <a16:creationId xmlns:a16="http://schemas.microsoft.com/office/drawing/2014/main" id="{29E74A9B-4DC4-E319-2E2A-D27BF5802CD7}"/>
              </a:ext>
            </a:extLst>
          </p:cNvPr>
          <p:cNvSpPr/>
          <p:nvPr/>
        </p:nvSpPr>
        <p:spPr>
          <a:xfrm>
            <a:off x="3803631" y="2122025"/>
            <a:ext cx="8388369" cy="112746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altLang="en-US" sz="60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đám</a:t>
            </a:r>
            <a:r>
              <a:rPr lang="en-US" altLang="en-US" sz="60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mây</a:t>
            </a:r>
            <a:endParaRPr lang="en-US" altLang="en-US" sz="6000" b="1" i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35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sp>
        <p:nvSpPr>
          <p:cNvPr id="9" name="Pentagon 8">
            <a:hlinkClick r:id="rId3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A43BCE-6E91-9A17-200C-FB8395A8040F}"/>
              </a:ext>
            </a:extLst>
          </p:cNvPr>
          <p:cNvSpPr txBox="1"/>
          <p:nvPr/>
        </p:nvSpPr>
        <p:spPr>
          <a:xfrm>
            <a:off x="4226468" y="2303601"/>
            <a:ext cx="1429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VNI-Avo" pitchFamily="2" charset="0"/>
              </a:rPr>
              <a:t>ai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EB86DB-5BAF-03E1-854E-94E762437344}"/>
              </a:ext>
            </a:extLst>
          </p:cNvPr>
          <p:cNvSpPr txBox="1"/>
          <p:nvPr/>
        </p:nvSpPr>
        <p:spPr>
          <a:xfrm>
            <a:off x="5437324" y="2303601"/>
            <a:ext cx="1598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VNI-Avo" pitchFamily="2" charset="0"/>
              </a:rPr>
              <a:t>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34C104-9BC8-9DD0-2407-58D95BB050D0}"/>
              </a:ext>
            </a:extLst>
          </p:cNvPr>
          <p:cNvSpPr txBox="1"/>
          <p:nvPr/>
        </p:nvSpPr>
        <p:spPr>
          <a:xfrm>
            <a:off x="6724614" y="2303601"/>
            <a:ext cx="1598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VNI-Avo" pitchFamily="2" charset="0"/>
              </a:rPr>
              <a:t>aây</a:t>
            </a:r>
            <a:endParaRPr lang="en-US" sz="54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01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sp>
        <p:nvSpPr>
          <p:cNvPr id="9" name="Pentagon 8">
            <a:hlinkClick r:id="rId3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06ADC0-2E82-E5F8-6BA4-DB1A542B474E}"/>
              </a:ext>
            </a:extLst>
          </p:cNvPr>
          <p:cNvSpPr txBox="1"/>
          <p:nvPr/>
        </p:nvSpPr>
        <p:spPr>
          <a:xfrm>
            <a:off x="1062182" y="2516970"/>
            <a:ext cx="98644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Nai </a:t>
            </a:r>
            <a:r>
              <a:rPr lang="en-US" altLang="en-US" sz="4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4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tủm</a:t>
            </a:r>
            <a:r>
              <a:rPr lang="en-US" altLang="en-US" sz="4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tỉm</a:t>
            </a:r>
            <a:r>
              <a:rPr lang="en-US" altLang="en-US" sz="4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: “ </a:t>
            </a:r>
            <a:r>
              <a:rPr lang="en-US" altLang="en-US" sz="4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4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nhím</a:t>
            </a:r>
            <a:r>
              <a:rPr lang="en-US" altLang="en-US" sz="4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đấy</a:t>
            </a:r>
            <a:r>
              <a:rPr lang="en-US" altLang="en-US" sz="4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, con ạ”.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78701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454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2"/>
          <p:cNvPicPr preferRelativeResize="0"/>
          <p:nvPr/>
        </p:nvPicPr>
        <p:blipFill rotWithShape="1">
          <a:blip r:embed="rId3">
            <a:alphaModFix/>
          </a:blip>
          <a:srcRect b="12066"/>
          <a:stretch/>
        </p:blipFill>
        <p:spPr>
          <a:xfrm>
            <a:off x="157019" y="147388"/>
            <a:ext cx="11868726" cy="579409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"/>
          <p:cNvSpPr txBox="1"/>
          <p:nvPr/>
        </p:nvSpPr>
        <p:spPr>
          <a:xfrm>
            <a:off x="2366434" y="5928783"/>
            <a:ext cx="8157633" cy="779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SzPts val="3200"/>
            </a:pPr>
            <a:r>
              <a:rPr lang="en-US" sz="4267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Voi con mời bạn đi xem hội.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2"/>
          <p:cNvSpPr txBox="1"/>
          <p:nvPr/>
        </p:nvSpPr>
        <p:spPr>
          <a:xfrm>
            <a:off x="2689903" y="5930901"/>
            <a:ext cx="766400" cy="779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FF0000"/>
              </a:buClr>
              <a:buSzPts val="3200"/>
            </a:pPr>
            <a:r>
              <a:rPr lang="en-US" sz="4267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oi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1" name="Google Shape;251;p2"/>
          <p:cNvSpPr txBox="1"/>
          <p:nvPr/>
        </p:nvSpPr>
        <p:spPr>
          <a:xfrm>
            <a:off x="8914153" y="5930901"/>
            <a:ext cx="764000" cy="779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FF0000"/>
              </a:buClr>
              <a:buSzPts val="3200"/>
            </a:pPr>
            <a:r>
              <a:rPr lang="en-US" sz="4267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ôi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2" name="Google Shape;252;p2"/>
          <p:cNvSpPr txBox="1"/>
          <p:nvPr/>
        </p:nvSpPr>
        <p:spPr>
          <a:xfrm>
            <a:off x="4924723" y="5928767"/>
            <a:ext cx="1346400" cy="779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FF0000"/>
              </a:buClr>
              <a:buSzPts val="3200"/>
            </a:pPr>
            <a:r>
              <a:rPr lang="en-US" sz="4267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ơi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71</TotalTime>
  <Words>250</Words>
  <Application>Microsoft Office PowerPoint</Application>
  <PresentationFormat>Widescreen</PresentationFormat>
  <Paragraphs>98</Paragraphs>
  <Slides>22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Times New Roman</vt:lpstr>
      <vt:lpstr>.VnAvant</vt:lpstr>
      <vt:lpstr>Calibri</vt:lpstr>
      <vt:lpstr>Calibri Light</vt:lpstr>
      <vt:lpstr>UTM Avo</vt:lpstr>
      <vt:lpstr>VNI-Avo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34</dc:title>
  <dc:subject>Vương Hà Bắc</dc:subject>
  <dc:creator>Admin</dc:creator>
  <cp:keywords>Mái Trường Tuổi Thơ</cp:keywords>
  <cp:lastModifiedBy>Phương Anh</cp:lastModifiedBy>
  <cp:revision>92</cp:revision>
  <dcterms:created xsi:type="dcterms:W3CDTF">2020-10-19T12:51:00Z</dcterms:created>
  <dcterms:modified xsi:type="dcterms:W3CDTF">2025-11-05T10:59:09Z</dcterms:modified>
  <cp:category>Kết nối tri thức với cuộc sống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752F9BE66B7E45C989268BB1DB7F4527</vt:lpwstr>
  </property>
  <property fmtid="{D5CDD505-2E9C-101B-9397-08002B2CF9AE}" pid="3" name="KSOProductBuildVer">
    <vt:lpwstr>1033-11.2.0.11380</vt:lpwstr>
  </property>
</Properties>
</file>