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27"/>
  </p:notesMasterIdLst>
  <p:sldIdLst>
    <p:sldId id="262" r:id="rId5"/>
    <p:sldId id="293" r:id="rId6"/>
    <p:sldId id="397" r:id="rId7"/>
    <p:sldId id="279" r:id="rId8"/>
    <p:sldId id="269" r:id="rId9"/>
    <p:sldId id="267" r:id="rId10"/>
    <p:sldId id="284" r:id="rId11"/>
    <p:sldId id="280" r:id="rId12"/>
    <p:sldId id="283" r:id="rId13"/>
    <p:sldId id="258" r:id="rId14"/>
    <p:sldId id="259" r:id="rId15"/>
    <p:sldId id="260" r:id="rId16"/>
    <p:sldId id="261" r:id="rId17"/>
    <p:sldId id="398" r:id="rId18"/>
    <p:sldId id="289" r:id="rId19"/>
    <p:sldId id="285" r:id="rId20"/>
    <p:sldId id="286" r:id="rId21"/>
    <p:sldId id="288" r:id="rId22"/>
    <p:sldId id="287" r:id="rId23"/>
    <p:sldId id="290" r:id="rId24"/>
    <p:sldId id="291" r:id="rId25"/>
    <p:sldId id="309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76" d="100"/>
          <a:sy n="76" d="100"/>
        </p:scale>
        <p:origin x="-47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"/>
            <a:ext cx="10287000" cy="39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066800" y="2286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828800" y="3048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998655"/>
            <a:ext cx="1158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772400" y="4507231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80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7087644" y="5129357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750518" y="5738957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5792244" y="575148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352801"/>
            <a:ext cx="11125200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05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195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4688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1694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7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67" y="4553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7" y="52134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80" y="51898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1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600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69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495801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4724400"/>
            <a:ext cx="9067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10045921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52800" y="1640137"/>
            <a:ext cx="6679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  ông  ung 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=""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hyp="http://schemas.microsoft.com/office/drawing/2018/hyperlinkcolor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5"/>
            <a:ext cx="9036916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=""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=""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4430486"/>
            <a:ext cx="1104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7578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8548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20608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1452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886200"/>
            <a:ext cx="4379426" cy="12954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4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95905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981200" y="3934691"/>
            <a:ext cx="1013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748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272</Words>
  <Application>Microsoft Office PowerPoint</Application>
  <PresentationFormat>Custom</PresentationFormat>
  <Paragraphs>67</Paragraphs>
  <Slides>22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74</cp:revision>
  <dcterms:created xsi:type="dcterms:W3CDTF">2020-11-09T02:45:03Z</dcterms:created>
  <dcterms:modified xsi:type="dcterms:W3CDTF">2025-12-07T16:43:14Z</dcterms:modified>
</cp:coreProperties>
</file>