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91" r:id="rId2"/>
    <p:sldId id="263" r:id="rId3"/>
    <p:sldId id="262" r:id="rId4"/>
    <p:sldId id="288" r:id="rId5"/>
    <p:sldId id="280" r:id="rId6"/>
    <p:sldId id="265" r:id="rId7"/>
    <p:sldId id="259" r:id="rId8"/>
    <p:sldId id="271" r:id="rId9"/>
    <p:sldId id="289" r:id="rId10"/>
    <p:sldId id="290" r:id="rId11"/>
    <p:sldId id="281" r:id="rId12"/>
    <p:sldId id="282" r:id="rId13"/>
    <p:sldId id="283" r:id="rId14"/>
    <p:sldId id="295" r:id="rId15"/>
    <p:sldId id="29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FE6"/>
    <a:srgbClr val="00FACA"/>
    <a:srgbClr val="00FFCC"/>
    <a:srgbClr val="009999"/>
    <a:srgbClr val="00FECE"/>
    <a:srgbClr val="A9E0F9"/>
    <a:srgbClr val="D6F4FE"/>
    <a:srgbClr val="F48072"/>
    <a:srgbClr val="F37E71"/>
    <a:srgbClr val="F4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 snapToGrid="0">
      <p:cViewPr varScale="1">
        <p:scale>
          <a:sx n="96" d="100"/>
          <a:sy n="96" d="100"/>
        </p:scale>
        <p:origin x="63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93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82285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6</a:t>
            </a:r>
            <a:r>
              <a:rPr lang="vi-VN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92056" y="1263655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tập và kể chuyện: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36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Lửa, mưa và con hổ hung hăng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8379" y="4614263"/>
            <a:ext cx="326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Gặp “con vật lạ”, hổ làm gì</a:t>
            </a:r>
            <a:r>
              <a:rPr lang="vi-VN" sz="1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sz="18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756" t="3596" r="50958" b="3105"/>
          <a:stretch/>
        </p:blipFill>
        <p:spPr>
          <a:xfrm>
            <a:off x="2316475" y="481720"/>
            <a:ext cx="4511049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6732" y="4598704"/>
            <a:ext cx="289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Vì sao hổ bị xém lông</a:t>
            </a:r>
            <a:r>
              <a:rPr lang="vi-VN" sz="20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1994" t="2835" r="6604" b="3065"/>
          <a:stretch/>
        </p:blipFill>
        <p:spPr>
          <a:xfrm>
            <a:off x="2329351" y="452514"/>
            <a:ext cx="448529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7953" y="4593512"/>
            <a:ext cx="2868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Hổ tưởng mưa làm gì</a:t>
            </a:r>
            <a:r>
              <a:rPr lang="vi-VN" sz="20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165" t="2601" r="54320" b="3000"/>
          <a:stretch/>
        </p:blipFill>
        <p:spPr>
          <a:xfrm>
            <a:off x="2378931" y="481441"/>
            <a:ext cx="448529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9869" y="4608624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Thoát nạn, hổ thế nào</a:t>
            </a:r>
            <a:r>
              <a:rPr lang="vi-VN" sz="20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0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8772" t="2699" r="3092" b="3169"/>
          <a:stretch/>
        </p:blipFill>
        <p:spPr>
          <a:xfrm>
            <a:off x="2483157" y="476082"/>
            <a:ext cx="512064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60323" y="615792"/>
            <a:ext cx="48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Lửa, mưa và con hổ hung hăng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756" t="3596" r="50958" b="3105"/>
          <a:stretch/>
        </p:blipFill>
        <p:spPr>
          <a:xfrm>
            <a:off x="243010" y="1225847"/>
            <a:ext cx="2027520" cy="1808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1994" t="2835" r="6604" b="3065"/>
          <a:stretch/>
        </p:blipFill>
        <p:spPr>
          <a:xfrm>
            <a:off x="4572000" y="1225847"/>
            <a:ext cx="2027520" cy="1818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165" t="2601" r="54320" b="3000"/>
          <a:stretch/>
        </p:blipFill>
        <p:spPr>
          <a:xfrm>
            <a:off x="2418637" y="3280171"/>
            <a:ext cx="2027520" cy="1818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8772" t="2699" r="3092" b="3169"/>
          <a:stretch/>
        </p:blipFill>
        <p:spPr>
          <a:xfrm>
            <a:off x="6599520" y="3280171"/>
            <a:ext cx="2301509" cy="18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7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6000" b="1" i="0" u="none" strike="noStrike" kern="0" cap="none" spc="1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6000" b="1" i="0" u="none" strike="noStrike" kern="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59" y="1513312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10886" r="2155" b="10579"/>
          <a:stretch/>
        </p:blipFill>
        <p:spPr>
          <a:xfrm>
            <a:off x="689212" y="1487607"/>
            <a:ext cx="7738281" cy="21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90" y="539007"/>
            <a:ext cx="8184819" cy="46044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" y="592557"/>
            <a:ext cx="1101899" cy="573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986834">
            <a:off x="1812655" y="2151124"/>
            <a:ext cx="102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Quicksand Medium" panose="00000600000000000000" pitchFamily="2" charset="0"/>
              </a:rPr>
              <a:t>xung phong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7009" y="3366983"/>
            <a:ext cx="814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Quicksand Medium" panose="00000600000000000000" pitchFamily="2" charset="0"/>
              </a:rPr>
              <a:t>xanh biếc</a:t>
            </a:r>
          </a:p>
        </p:txBody>
      </p:sp>
      <p:sp>
        <p:nvSpPr>
          <p:cNvPr id="7" name="TextBox 6"/>
          <p:cNvSpPr txBox="1"/>
          <p:nvPr/>
        </p:nvSpPr>
        <p:spPr>
          <a:xfrm rot="338387">
            <a:off x="2842310" y="2876254"/>
            <a:ext cx="74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Quicksand Medium" panose="00000600000000000000" pitchFamily="2" charset="0"/>
              </a:rPr>
              <a:t>hiểu biết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7241" y="4013062"/>
            <a:ext cx="880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Quicksand Medium" panose="00000600000000000000" pitchFamily="2" charset="0"/>
              </a:rPr>
              <a:t>trùng diệp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2031" y="4212867"/>
            <a:ext cx="77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Quicksand Medium" panose="00000600000000000000" pitchFamily="2" charset="0"/>
              </a:rPr>
              <a:t>khu rừng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7003" y="300251"/>
            <a:ext cx="1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Quicksand Medium" panose="00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2607" y="3278346"/>
            <a:ext cx="755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Quicksand Medium" panose="00000600000000000000" pitchFamily="2" charset="0"/>
              </a:rPr>
              <a:t>yêu mến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0421" y="3951507"/>
            <a:ext cx="998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Quicksand Medium" panose="00000600000000000000" pitchFamily="2" charset="0"/>
              </a:rPr>
              <a:t>khiêm tốn</a:t>
            </a:r>
          </a:p>
        </p:txBody>
      </p:sp>
      <p:sp>
        <p:nvSpPr>
          <p:cNvPr id="13" name="TextBox 12"/>
          <p:cNvSpPr txBox="1"/>
          <p:nvPr/>
        </p:nvSpPr>
        <p:spPr>
          <a:xfrm rot="20473163">
            <a:off x="5374759" y="2901304"/>
            <a:ext cx="100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Quicksand Medium" panose="00000600000000000000" pitchFamily="2" charset="0"/>
              </a:rPr>
              <a:t>yên tĩnh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9000" y="3278346"/>
            <a:ext cx="941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Quicksand Medium" panose="00000600000000000000" pitchFamily="2" charset="0"/>
              </a:rPr>
              <a:t>tiếng trống</a:t>
            </a:r>
          </a:p>
        </p:txBody>
      </p:sp>
      <p:sp>
        <p:nvSpPr>
          <p:cNvPr id="15" name="TextBox 14"/>
          <p:cNvSpPr txBox="1"/>
          <p:nvPr/>
        </p:nvSpPr>
        <p:spPr>
          <a:xfrm rot="20656841">
            <a:off x="6115749" y="4150358"/>
            <a:ext cx="110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Quicksand Medium" panose="00000600000000000000" pitchFamily="2" charset="0"/>
              </a:rPr>
              <a:t>rong biển</a:t>
            </a:r>
          </a:p>
        </p:txBody>
      </p:sp>
    </p:spTree>
    <p:extLst>
      <p:ext uri="{BB962C8B-B14F-4D97-AF65-F5344CB8AC3E}">
        <p14:creationId xmlns:p14="http://schemas.microsoft.com/office/powerpoint/2010/main" val="41725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4" y="576278"/>
            <a:ext cx="1107798" cy="576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9144" r="4572" b="7945"/>
          <a:stretch/>
        </p:blipFill>
        <p:spPr>
          <a:xfrm>
            <a:off x="688220" y="1720044"/>
            <a:ext cx="7767560" cy="1703412"/>
          </a:xfrm>
          <a:prstGeom prst="rect">
            <a:avLst/>
          </a:prstGeom>
        </p:spPr>
      </p:pic>
      <p:pic>
        <p:nvPicPr>
          <p:cNvPr id="3" name="p1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3420" y="42696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5025" y="1947579"/>
            <a:ext cx="7013949" cy="124834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14AFE6"/>
                </a:solidFill>
                <a:latin typeface="Quicksand Medium" panose="00000600000000000000"/>
                <a:ea typeface="Arial-Rounded" panose="020B0500000000000000" pitchFamily="34" charset="0"/>
                <a:cs typeface="Arial-Rounded" panose="020B0500000000000000" pitchFamily="34" charset="0"/>
              </a:rPr>
              <a:t>Cánh diều chao liệng trên bầu trời.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60323" y="615792"/>
            <a:ext cx="48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Lửa, mưa và con hổ hung hăng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7756" t="3596" r="50958" b="3105"/>
          <a:stretch/>
        </p:blipFill>
        <p:spPr>
          <a:xfrm>
            <a:off x="243010" y="1225847"/>
            <a:ext cx="2027520" cy="1808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51994" t="2835" r="6604" b="3065"/>
          <a:stretch/>
        </p:blipFill>
        <p:spPr>
          <a:xfrm>
            <a:off x="4572000" y="1225847"/>
            <a:ext cx="2027520" cy="1818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3165" t="2601" r="54320" b="3000"/>
          <a:stretch/>
        </p:blipFill>
        <p:spPr>
          <a:xfrm>
            <a:off x="2418637" y="3280171"/>
            <a:ext cx="2027520" cy="1818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48772" t="2699" r="3092" b="3169"/>
          <a:stretch/>
        </p:blipFill>
        <p:spPr>
          <a:xfrm>
            <a:off x="6599520" y="3280171"/>
            <a:ext cx="2301509" cy="1808328"/>
          </a:xfrm>
          <a:prstGeom prst="rect">
            <a:avLst/>
          </a:prstGeom>
        </p:spPr>
      </p:pic>
      <p:pic>
        <p:nvPicPr>
          <p:cNvPr id="8" name="Lửa, mưa và con hổ hung hă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2327" y="4314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128</Words>
  <Application>Microsoft Office PowerPoint</Application>
  <PresentationFormat>On-screen Show (16:9)</PresentationFormat>
  <Paragraphs>27</Paragraphs>
  <Slides>15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Arial-Rounded</vt:lpstr>
      <vt:lpstr>Lato</vt:lpstr>
      <vt:lpstr>Quicksand Medium</vt:lpstr>
      <vt:lpstr>Simple Light</vt:lpstr>
      <vt:lpstr>BÀI 65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Lương Thành Trung</cp:lastModifiedBy>
  <cp:revision>286</cp:revision>
  <dcterms:modified xsi:type="dcterms:W3CDTF">2024-12-14T05:26:55Z</dcterms:modified>
</cp:coreProperties>
</file>