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5" r:id="rId3"/>
    <p:sldId id="259" r:id="rId4"/>
    <p:sldId id="260" r:id="rId5"/>
    <p:sldId id="266" r:id="rId6"/>
  </p:sldIdLst>
  <p:sldSz cx="12192000" cy="6858000"/>
  <p:notesSz cx="6858000" cy="9144000"/>
  <p:embeddedFontLst>
    <p:embeddedFont>
      <p:font typeface="VNI-Avo" pitchFamily="2" charset="0"/>
      <p:regular r:id="rId11"/>
      <p:bold r:id="rId12"/>
      <p:italic r:id="rId13"/>
    </p:embeddedFont>
    <p:embeddedFont>
      <p:font typeface="Calibri" panose="020F0502020204030204" charset="0"/>
      <p:regular r:id="rId14"/>
      <p:bold r:id="rId15"/>
      <p:italic r:id="rId16"/>
      <p:boldItalic r:id="rId17"/>
    </p:embeddedFont>
    <p:embeddedFont>
      <p:font typeface="Calibri Light" panose="020F0302020204030204" charset="0"/>
      <p:regular r:id="rId18"/>
      <p:italic r:id="rId19"/>
    </p:embeddedFont>
    <p:embeddedFont>
      <p:font typeface="Verdana" panose="020B060403050404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ánh Nguyễn" initials="K"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font" Target="fonts/font13.fntdata"/><Relationship Id="rId22" Type="http://schemas.openxmlformats.org/officeDocument/2006/relationships/font" Target="fonts/font12.fntdata"/><Relationship Id="rId21" Type="http://schemas.openxmlformats.org/officeDocument/2006/relationships/font" Target="fonts/font11.fntdata"/><Relationship Id="rId20" Type="http://schemas.openxmlformats.org/officeDocument/2006/relationships/font" Target="fonts/font10.fntdata"/><Relationship Id="rId2" Type="http://schemas.openxmlformats.org/officeDocument/2006/relationships/theme" Target="theme/theme1.xml"/><Relationship Id="rId19" Type="http://schemas.openxmlformats.org/officeDocument/2006/relationships/font" Target="fonts/font9.fntdata"/><Relationship Id="rId18" Type="http://schemas.openxmlformats.org/officeDocument/2006/relationships/font" Target="fonts/font8.fntdata"/><Relationship Id="rId17" Type="http://schemas.openxmlformats.org/officeDocument/2006/relationships/font" Target="fonts/font7.fntdata"/><Relationship Id="rId16" Type="http://schemas.openxmlformats.org/officeDocument/2006/relationships/font" Target="fonts/font6.fntdata"/><Relationship Id="rId15" Type="http://schemas.openxmlformats.org/officeDocument/2006/relationships/font" Target="fonts/font5.fntdata"/><Relationship Id="rId14" Type="http://schemas.openxmlformats.org/officeDocument/2006/relationships/font" Target="fonts/font4.fntdata"/><Relationship Id="rId13" Type="http://schemas.openxmlformats.org/officeDocument/2006/relationships/font" Target="fonts/font3.fntdata"/><Relationship Id="rId12" Type="http://schemas.openxmlformats.org/officeDocument/2006/relationships/font" Target="fonts/font2.fntdata"/><Relationship Id="rId11" Type="http://schemas.openxmlformats.org/officeDocument/2006/relationships/font" Target="fonts/font1.fntdata"/><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317D0CEF-B417-44AB-A987-9193B90D188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17D0CEF-B417-44AB-A987-9193B90D18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317D0CEF-B417-44AB-A987-9193B90D188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hyperlink" Target="file:///E:\Local%20Settings\Temp\Local%20Settings\Luan\PW%20HAI%20PHONG\5%20-%20The%20gioi%20quanh%20be%20-CHUAN\CACFILE\chua%20dung.wav"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hyperlink" Target="https://www.youtube.com/channel/UC4KJdxTA14SyBEAm7x2c09w?sub_confirmation=1" TargetMode="Externa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hyperlink" Target="https://www.youtube.com/channel/UC4KJdxTA14SyBEAm7x2c09w?sub_confirmation=1" TargetMode="Externa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6" descr="roses_swaying_back_an_a_mc">
            <a:hlinkClick r:id="rId1"/>
          </p:cNvPr>
          <p:cNvPicPr>
            <a:picLocks noChangeAspect="1"/>
          </p:cNvPicPr>
          <p:nvPr/>
        </p:nvPicPr>
        <p:blipFill>
          <a:blip r:embed="rId2"/>
          <a:stretch>
            <a:fillRect/>
          </a:stretch>
        </p:blipFill>
        <p:spPr>
          <a:xfrm>
            <a:off x="2947988" y="5410200"/>
            <a:ext cx="1344612" cy="1447800"/>
          </a:xfrm>
          <a:prstGeom prst="rect">
            <a:avLst/>
          </a:prstGeom>
          <a:noFill/>
          <a:ln w="9525">
            <a:noFill/>
          </a:ln>
        </p:spPr>
      </p:pic>
      <p:pic>
        <p:nvPicPr>
          <p:cNvPr id="23554" name="Picture 7" descr="roses_swaying_back_an_a_mc">
            <a:hlinkClick r:id="rId1"/>
          </p:cNvPr>
          <p:cNvPicPr>
            <a:picLocks noChangeAspect="1"/>
          </p:cNvPicPr>
          <p:nvPr/>
        </p:nvPicPr>
        <p:blipFill>
          <a:blip r:embed="rId2"/>
          <a:stretch>
            <a:fillRect/>
          </a:stretch>
        </p:blipFill>
        <p:spPr>
          <a:xfrm>
            <a:off x="7937500" y="5470525"/>
            <a:ext cx="1344613" cy="1447800"/>
          </a:xfrm>
          <a:prstGeom prst="rect">
            <a:avLst/>
          </a:prstGeom>
          <a:noFill/>
          <a:ln w="9525">
            <a:noFill/>
          </a:ln>
        </p:spPr>
      </p:pic>
      <p:pic>
        <p:nvPicPr>
          <p:cNvPr id="23555" name="Picture 8" descr="roses_swaying_back_an_a_mc">
            <a:hlinkClick r:id="rId1"/>
          </p:cNvPr>
          <p:cNvPicPr>
            <a:picLocks noChangeAspect="1"/>
          </p:cNvPicPr>
          <p:nvPr/>
        </p:nvPicPr>
        <p:blipFill>
          <a:blip r:embed="rId2"/>
          <a:stretch>
            <a:fillRect/>
          </a:stretch>
        </p:blipFill>
        <p:spPr>
          <a:xfrm>
            <a:off x="5495925" y="5429251"/>
            <a:ext cx="1344613" cy="1447800"/>
          </a:xfrm>
          <a:prstGeom prst="rect">
            <a:avLst/>
          </a:prstGeom>
          <a:noFill/>
          <a:ln w="9525">
            <a:noFill/>
          </a:ln>
        </p:spPr>
      </p:pic>
      <p:pic>
        <p:nvPicPr>
          <p:cNvPr id="23556" name="Picture 10" descr="431605qghrko74a8"/>
          <p:cNvPicPr>
            <a:picLocks noChangeAspect="1"/>
          </p:cNvPicPr>
          <p:nvPr/>
        </p:nvPicPr>
        <p:blipFill>
          <a:blip r:embed="rId3"/>
          <a:stretch>
            <a:fillRect/>
          </a:stretch>
        </p:blipFill>
        <p:spPr>
          <a:xfrm>
            <a:off x="11174413" y="150813"/>
            <a:ext cx="727075" cy="1219200"/>
          </a:xfrm>
          <a:prstGeom prst="rect">
            <a:avLst/>
          </a:prstGeom>
          <a:noFill/>
          <a:ln w="9525">
            <a:noFill/>
          </a:ln>
        </p:spPr>
      </p:pic>
      <p:pic>
        <p:nvPicPr>
          <p:cNvPr id="23557" name="Picture 10" descr="431605qghrko74a8"/>
          <p:cNvPicPr>
            <a:picLocks noChangeAspect="1"/>
          </p:cNvPicPr>
          <p:nvPr/>
        </p:nvPicPr>
        <p:blipFill>
          <a:blip r:embed="rId3"/>
          <a:stretch>
            <a:fillRect/>
          </a:stretch>
        </p:blipFill>
        <p:spPr>
          <a:xfrm>
            <a:off x="242888" y="150813"/>
            <a:ext cx="727075" cy="1219200"/>
          </a:xfrm>
          <a:prstGeom prst="rect">
            <a:avLst/>
          </a:prstGeom>
          <a:noFill/>
          <a:ln w="9525">
            <a:noFill/>
          </a:ln>
        </p:spPr>
      </p:pic>
      <p:sp>
        <p:nvSpPr>
          <p:cNvPr id="2" name="Rectangle 8"/>
          <p:cNvSpPr/>
          <p:nvPr/>
        </p:nvSpPr>
        <p:spPr>
          <a:xfrm>
            <a:off x="1495103" y="1249372"/>
            <a:ext cx="9153408" cy="163004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defRPr/>
            </a:pPr>
            <a:r>
              <a:rPr lang="en-US" sz="5000" b="1" strike="noStrike" cap="all" noProof="1" dirty="0">
                <a:ln w="0"/>
                <a:solidFill>
                  <a:srgbClr val="002060"/>
                </a:solidFill>
                <a:effectLst>
                  <a:reflection blurRad="12700" stA="50000" endPos="50000" dist="5000" dir="5400000" sy="-100000" rotWithShape="0"/>
                </a:effectLst>
                <a:latin typeface="Times New Roman" panose="02020603050405020304" charset="0"/>
                <a:ea typeface="+mn-ea"/>
                <a:cs typeface="Times New Roman" panose="02020603050405020304" charset="0"/>
              </a:rPr>
              <a:t>CHÀO MỪNG QUÝ THẦY CÔ </a:t>
            </a:r>
            <a:endParaRPr lang="en-US" sz="5000" b="1" strike="noStrike" cap="all" noProof="1" dirty="0">
              <a:ln w="0"/>
              <a:solidFill>
                <a:srgbClr val="002060"/>
              </a:solidFill>
              <a:effectLst>
                <a:reflection blurRad="12700" stA="50000" endPos="50000" dist="5000" dir="5400000" sy="-100000" rotWithShape="0"/>
              </a:effectLst>
              <a:latin typeface="Times New Roman" panose="02020603050405020304" charset="0"/>
              <a:cs typeface="Times New Roman" panose="02020603050405020304" charset="0"/>
            </a:endParaRPr>
          </a:p>
          <a:p>
            <a:pPr algn="ctr" fontAlgn="base">
              <a:defRPr/>
            </a:pPr>
            <a:r>
              <a:rPr lang="en-US" sz="5000" b="1" strike="noStrike" cap="all" noProof="1" dirty="0">
                <a:ln w="0"/>
                <a:solidFill>
                  <a:srgbClr val="002060"/>
                </a:solidFill>
                <a:effectLst>
                  <a:reflection blurRad="12700" stA="50000" endPos="50000" dist="5000" dir="5400000" sy="-100000" rotWithShape="0"/>
                </a:effectLst>
                <a:latin typeface="Times New Roman" panose="02020603050405020304" charset="0"/>
                <a:ea typeface="+mn-ea"/>
                <a:cs typeface="Times New Roman" panose="02020603050405020304" charset="0"/>
              </a:rPr>
              <a:t>VỀ DỰ GIỜ THĂM LỚP</a:t>
            </a:r>
            <a:endParaRPr lang="en-US" sz="5000" b="1" strike="noStrike" cap="all" noProof="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charset="0"/>
              <a:cs typeface="Times New Roman" panose="02020603050405020304" charset="0"/>
            </a:endParaRPr>
          </a:p>
        </p:txBody>
      </p:sp>
      <p:sp>
        <p:nvSpPr>
          <p:cNvPr id="23559" name="Hộp Văn bản 3"/>
          <p:cNvSpPr txBox="1"/>
          <p:nvPr/>
        </p:nvSpPr>
        <p:spPr>
          <a:xfrm>
            <a:off x="2584451" y="3406775"/>
            <a:ext cx="6775451" cy="1968500"/>
          </a:xfrm>
          <a:prstGeom prst="rect">
            <a:avLst/>
          </a:prstGeom>
          <a:noFill/>
          <a:ln w="9525">
            <a:noFill/>
          </a:ln>
        </p:spPr>
        <p:txBody>
          <a:bodyPr wrap="square" anchor="t" anchorCtr="0">
            <a:spAutoFit/>
          </a:bodyPr>
          <a:p>
            <a:pPr algn="ctr"/>
            <a:r>
              <a:rPr lang="en-US" altLang="zh-CN" sz="3600" b="1" dirty="0">
                <a:solidFill>
                  <a:srgbClr val="FF0000"/>
                </a:solidFill>
                <a:latin typeface="Times New Roman" panose="02020603050405020304" charset="0"/>
              </a:rPr>
              <a:t>M</a:t>
            </a:r>
            <a:r>
              <a:rPr lang="vi-VN" altLang="en-US" sz="3600" b="1" dirty="0">
                <a:solidFill>
                  <a:srgbClr val="FF0000"/>
                </a:solidFill>
                <a:latin typeface="Times New Roman" panose="02020603050405020304" charset="0"/>
              </a:rPr>
              <a:t>ôn</a:t>
            </a:r>
            <a:r>
              <a:rPr lang="en-US" altLang="zh-CN" sz="3600" b="1" dirty="0">
                <a:solidFill>
                  <a:srgbClr val="FF0000"/>
                </a:solidFill>
                <a:latin typeface="Times New Roman" panose="02020603050405020304" charset="0"/>
              </a:rPr>
              <a:t>: </a:t>
            </a:r>
            <a:r>
              <a:rPr lang="vi-VN" altLang="en-US" sz="3600" b="1" dirty="0">
                <a:solidFill>
                  <a:srgbClr val="FF0000"/>
                </a:solidFill>
                <a:latin typeface="Times New Roman" panose="02020603050405020304" charset="0"/>
              </a:rPr>
              <a:t>Tiếng </a:t>
            </a:r>
            <a:r>
              <a:rPr lang="vi-VN" altLang="en-US" sz="3600" b="1" dirty="0">
                <a:solidFill>
                  <a:srgbClr val="FF0000"/>
                </a:solidFill>
                <a:latin typeface="Times New Roman" panose="02020603050405020304" charset="0"/>
              </a:rPr>
              <a:t>Việt</a:t>
            </a:r>
            <a:endParaRPr lang="vi-VN" altLang="en-US" sz="3600" b="1" dirty="0">
              <a:solidFill>
                <a:srgbClr val="FF0000"/>
              </a:solidFill>
              <a:latin typeface="Times New Roman" panose="02020603050405020304" charset="0"/>
            </a:endParaRPr>
          </a:p>
          <a:p>
            <a:pPr algn="ctr"/>
            <a:r>
              <a:rPr lang="vi-VN" altLang="en-US" sz="3600" b="1" dirty="0">
                <a:solidFill>
                  <a:srgbClr val="FF0000"/>
                </a:solidFill>
                <a:latin typeface="Times New Roman" panose="02020603050405020304" charset="0"/>
              </a:rPr>
              <a:t>Lớp: 1</a:t>
            </a:r>
            <a:r>
              <a:rPr lang="vi-VN" altLang="en-US" sz="3600" b="1" dirty="0">
                <a:solidFill>
                  <a:srgbClr val="FF0000"/>
                </a:solidFill>
                <a:latin typeface="Times New Roman" panose="02020603050405020304" charset="0"/>
              </a:rPr>
              <a:t>E</a:t>
            </a:r>
            <a:endParaRPr lang="vi-VN" altLang="en-US" sz="3600" b="1" dirty="0">
              <a:solidFill>
                <a:srgbClr val="FF0000"/>
              </a:solidFill>
              <a:latin typeface="Times New Roman" panose="02020603050405020304" charset="0"/>
            </a:endParaRPr>
          </a:p>
          <a:p>
            <a:pPr algn="ctr"/>
            <a:endParaRPr lang="en-US" altLang="zh-CN" sz="1400" dirty="0">
              <a:latin typeface="Arial" panose="020B0604020202020204" pitchFamily="34" charset="0"/>
            </a:endParaRPr>
          </a:p>
          <a:p>
            <a:pPr algn="ctr"/>
            <a:r>
              <a:rPr lang="en-US" altLang="zh-CN" sz="3600" b="1" dirty="0" err="1">
                <a:solidFill>
                  <a:srgbClr val="7030A0"/>
                </a:solidFill>
                <a:latin typeface="Times New Roman" panose="02020603050405020304" charset="0"/>
              </a:rPr>
              <a:t>Giáo</a:t>
            </a:r>
            <a:r>
              <a:rPr lang="en-US" altLang="zh-CN" sz="3600" b="1" dirty="0">
                <a:solidFill>
                  <a:srgbClr val="7030A0"/>
                </a:solidFill>
                <a:latin typeface="Times New Roman" panose="02020603050405020304" charset="0"/>
              </a:rPr>
              <a:t> </a:t>
            </a:r>
            <a:r>
              <a:rPr lang="en-US" altLang="zh-CN" sz="3600" b="1" dirty="0" err="1">
                <a:solidFill>
                  <a:srgbClr val="7030A0"/>
                </a:solidFill>
                <a:latin typeface="Times New Roman" panose="02020603050405020304" charset="0"/>
              </a:rPr>
              <a:t>viên</a:t>
            </a:r>
            <a:r>
              <a:rPr lang="en-US" altLang="zh-CN" sz="3600" b="1" dirty="0">
                <a:solidFill>
                  <a:srgbClr val="7030A0"/>
                </a:solidFill>
                <a:latin typeface="Times New Roman" panose="02020603050405020304" charset="0"/>
              </a:rPr>
              <a:t>: </a:t>
            </a:r>
            <a:r>
              <a:rPr lang="vi-VN" altLang="en-US" sz="3600" b="1" dirty="0" err="1">
                <a:solidFill>
                  <a:srgbClr val="7030A0"/>
                </a:solidFill>
                <a:latin typeface="Times New Roman" panose="02020603050405020304" charset="0"/>
              </a:rPr>
              <a:t>Nguyễn Thị Son</a:t>
            </a:r>
            <a:endParaRPr lang="vi-VN" altLang="en-US" sz="3600" b="1" dirty="0" err="1">
              <a:solidFill>
                <a:srgbClr val="7030A0"/>
              </a:solidFill>
              <a:latin typeface="Times New Roman" panose="0202060305040502030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1"/>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8" name="TextBox 7"/>
          <p:cNvSpPr txBox="1"/>
          <p:nvPr/>
        </p:nvSpPr>
        <p:spPr>
          <a:xfrm>
            <a:off x="338801" y="5005884"/>
            <a:ext cx="11849100" cy="1815882"/>
          </a:xfrm>
          <a:prstGeom prst="rect">
            <a:avLst/>
          </a:prstGeom>
          <a:noFill/>
        </p:spPr>
        <p:txBody>
          <a:bodyPr wrap="square" rtlCol="0">
            <a:spAutoFit/>
          </a:bodyPr>
          <a:lstStyle/>
          <a:p>
            <a:r>
              <a:rPr lang="en-US" sz="2800" b="1" smtClean="0">
                <a:latin typeface="VNI-Avo" pitchFamily="2" charset="0"/>
              </a:rPr>
              <a:t>    Haø theo boá ñeán saân chim. Saân chim coù coø, dieäc, saùo, boà noâng,… Haø chaên chuù nhìn nhöõng ñaøn coø traéng, dieäc xaùm bay lieäng, ñaäu kín treân nhöõng ngoïn caây. Sau moät ngaøy ñi kieám aên, töøng ñaøn chim ríu rít veà toå, troâng thaät yeân bình</a:t>
            </a:r>
            <a:endParaRPr lang="en-US" sz="2800" b="1">
              <a:latin typeface="VNI-Avo" pitchFamily="2" charset="0"/>
            </a:endParaRPr>
          </a:p>
        </p:txBody>
      </p:sp>
      <p:sp>
        <p:nvSpPr>
          <p:cNvPr id="11" name="Rectangle 10"/>
          <p:cNvSpPr/>
          <p:nvPr/>
        </p:nvSpPr>
        <p:spPr>
          <a:xfrm>
            <a:off x="9992593" y="5453938"/>
            <a:ext cx="978153" cy="523220"/>
          </a:xfrm>
          <a:prstGeom prst="rect">
            <a:avLst/>
          </a:prstGeom>
        </p:spPr>
        <p:txBody>
          <a:bodyPr wrap="none">
            <a:spAutoFit/>
          </a:bodyPr>
          <a:lstStyle/>
          <a:p>
            <a:r>
              <a:rPr lang="en-US" sz="2800" b="1" smtClean="0">
                <a:solidFill>
                  <a:srgbClr val="FF00FF"/>
                </a:solidFill>
                <a:latin typeface="VNI-Avo" pitchFamily="2" charset="0"/>
              </a:rPr>
              <a:t>ieâng</a:t>
            </a:r>
            <a:endParaRPr lang="en-US">
              <a:solidFill>
                <a:srgbClr val="FF00FF"/>
              </a:solidFill>
            </a:endParaRPr>
          </a:p>
        </p:txBody>
      </p:sp>
      <p:sp>
        <p:nvSpPr>
          <p:cNvPr id="12" name="Rectangle 11"/>
          <p:cNvSpPr/>
          <p:nvPr/>
        </p:nvSpPr>
        <p:spPr>
          <a:xfrm>
            <a:off x="5164902" y="6308482"/>
            <a:ext cx="859531" cy="523220"/>
          </a:xfrm>
          <a:prstGeom prst="rect">
            <a:avLst/>
          </a:prstGeom>
        </p:spPr>
        <p:txBody>
          <a:bodyPr wrap="none">
            <a:spAutoFit/>
          </a:bodyPr>
          <a:lstStyle/>
          <a:p>
            <a:r>
              <a:rPr lang="en-US" sz="2800" b="1" smtClean="0">
                <a:solidFill>
                  <a:srgbClr val="0000FF"/>
                </a:solidFill>
                <a:latin typeface="VNI-Avo" pitchFamily="2" charset="0"/>
              </a:rPr>
              <a:t>yeân</a:t>
            </a:r>
            <a:endParaRPr lang="en-US">
              <a:solidFill>
                <a:srgbClr val="0000FF"/>
              </a:solidFill>
            </a:endParaRPr>
          </a:p>
        </p:txBody>
      </p:sp>
      <p:sp>
        <p:nvSpPr>
          <p:cNvPr id="17" name="Rectangle 16"/>
          <p:cNvSpPr/>
          <p:nvPr/>
        </p:nvSpPr>
        <p:spPr>
          <a:xfrm>
            <a:off x="8068810" y="5874867"/>
            <a:ext cx="1050766" cy="475655"/>
          </a:xfrm>
          <a:prstGeom prst="rect">
            <a:avLst/>
          </a:prstGeom>
        </p:spPr>
        <p:txBody>
          <a:bodyPr wrap="square">
            <a:spAutoFit/>
          </a:bodyPr>
          <a:lstStyle/>
          <a:p>
            <a:r>
              <a:rPr lang="en-US" sz="2800" b="1" smtClean="0">
                <a:solidFill>
                  <a:srgbClr val="FF0000"/>
                </a:solidFill>
                <a:latin typeface="VNI-Avo" pitchFamily="2" charset="0"/>
              </a:rPr>
              <a:t>ieâm</a:t>
            </a:r>
            <a:endParaRPr lang="en-US">
              <a:solidFill>
                <a:srgbClr val="FF0000"/>
              </a:solidFill>
            </a:endParaRPr>
          </a:p>
        </p:txBody>
      </p:sp>
      <p:pic>
        <p:nvPicPr>
          <p:cNvPr id="3" name="Picture 2">
            <a:hlinkClick r:id="rId1"/>
          </p:cNvPr>
          <p:cNvPicPr>
            <a:picLocks noChangeAspect="1"/>
          </p:cNvPicPr>
          <p:nvPr/>
        </p:nvPicPr>
        <p:blipFill>
          <a:blip r:embed="rId2"/>
          <a:stretch>
            <a:fillRect/>
          </a:stretch>
        </p:blipFill>
        <p:spPr>
          <a:xfrm>
            <a:off x="1267173" y="148472"/>
            <a:ext cx="9233888" cy="4854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20646" y="98557"/>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Loaøi chim</a:t>
            </a:r>
            <a:endParaRPr lang="en-US" sz="3600">
              <a:latin typeface="VNI-Avo" pitchFamily="2" charset="0"/>
            </a:endParaRPr>
          </a:p>
        </p:txBody>
      </p:sp>
      <p:sp>
        <p:nvSpPr>
          <p:cNvPr id="6" name="Rectangle 5">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a:hlinkClick r:id="rId2"/>
          </p:cNvPr>
          <p:cNvPicPr>
            <a:picLocks noChangeAspect="1"/>
          </p:cNvPicPr>
          <p:nvPr/>
        </p:nvPicPr>
        <p:blipFill>
          <a:blip r:embed="rId3"/>
          <a:stretch>
            <a:fillRect/>
          </a:stretch>
        </p:blipFill>
        <p:spPr>
          <a:xfrm>
            <a:off x="980613" y="890314"/>
            <a:ext cx="9754062" cy="57765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altLang="en-US"/>
          </a:p>
        </p:txBody>
      </p:sp>
      <p:sp>
        <p:nvSpPr>
          <p:cNvPr id="38915" name="Rectangle 3"/>
          <p:cNvSpPr>
            <a:spLocks noGrp="1" noChangeArrowheads="1"/>
          </p:cNvSpPr>
          <p:nvPr>
            <p:ph idx="1"/>
          </p:nvPr>
        </p:nvSpPr>
        <p:spPr/>
        <p:txBody>
          <a:bodyPr/>
          <a:lstStyle/>
          <a:p>
            <a:pPr eaLnBrk="1" hangingPunct="1"/>
            <a:endParaRPr lang="en-US" altLang="en-US"/>
          </a:p>
        </p:txBody>
      </p:sp>
      <p:pic>
        <p:nvPicPr>
          <p:cNvPr id="38916" name="Picture 4" descr="bfnb"/>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0195" y="0"/>
            <a:ext cx="11368727" cy="695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8"/>
          <p:cNvPicPr>
            <a:picLocks noChangeAspect="1" noChangeArrowheads="1" noCrop="1"/>
          </p:cNvPicPr>
          <p:nvPr/>
        </p:nvPicPr>
        <p:blipFill>
          <a:blip r:embed="rId2"/>
          <a:srcRect/>
          <a:stretch>
            <a:fillRect/>
          </a:stretch>
        </p:blipFill>
        <p:spPr bwMode="auto">
          <a:xfrm>
            <a:off x="6419851" y="5334000"/>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8"/>
          <p:cNvPicPr>
            <a:picLocks noChangeAspect="1" noChangeArrowheads="1" noCrop="1"/>
          </p:cNvPicPr>
          <p:nvPr/>
        </p:nvPicPr>
        <p:blipFill>
          <a:blip r:embed="rId2"/>
          <a:srcRect/>
          <a:stretch>
            <a:fillRect/>
          </a:stretch>
        </p:blipFill>
        <p:spPr bwMode="auto">
          <a:xfrm>
            <a:off x="3905251" y="5334000"/>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WordArt 7"/>
          <p:cNvSpPr>
            <a:spLocks noChangeArrowheads="1" noChangeShapeType="1" noTextEdit="1"/>
          </p:cNvSpPr>
          <p:nvPr/>
        </p:nvSpPr>
        <p:spPr bwMode="gray">
          <a:xfrm>
            <a:off x="1752600" y="1219200"/>
            <a:ext cx="8458200" cy="2667000"/>
          </a:xfrm>
          <a:prstGeom prst="rect">
            <a:avLst/>
          </a:prstGeom>
        </p:spPr>
        <p:txBody>
          <a:bodyPr wrap="none" fromWordArt="1">
            <a:prstTxWarp prst="textWave1">
              <a:avLst>
                <a:gd name="adj1" fmla="val 13005"/>
                <a:gd name="adj2" fmla="val 0"/>
              </a:avLst>
            </a:prstTxWarp>
          </a:bodyPr>
          <a:lstStyle/>
          <a:p>
            <a:pPr algn="ctr"/>
            <a:r>
              <a:rPr lang="vi-VN" sz="5400" b="1" kern="10" dirty="0">
                <a:ln w="3175">
                  <a:solidFill>
                    <a:srgbClr val="CC0099"/>
                  </a:solidFill>
                  <a:rou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panose="020B0604030504040204" pitchFamily="34" charset="0"/>
                <a:ea typeface="Verdana" panose="020B0604030504040204" pitchFamily="34" charset="0"/>
              </a:rPr>
              <a:t>CẢM ƠN THẦY CÔ</a:t>
            </a:r>
            <a:endParaRPr lang="vi-VN" sz="5400" b="1" kern="10" dirty="0">
              <a:ln w="3175">
                <a:solidFill>
                  <a:srgbClr val="CC0099"/>
                </a:solidFill>
                <a:rou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panose="020B0604030504040204" pitchFamily="34" charset="0"/>
              <a:ea typeface="Verdana" panose="020B0604030504040204" pitchFamily="34" charset="0"/>
            </a:endParaRPr>
          </a:p>
          <a:p>
            <a:pPr algn="ctr"/>
            <a:r>
              <a:rPr lang="vi-VN" sz="5400" b="1" kern="10" dirty="0">
                <a:ln w="3175">
                  <a:solidFill>
                    <a:srgbClr val="CC0099"/>
                  </a:solidFill>
                  <a:rou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panose="020B0604030504040204" pitchFamily="34" charset="0"/>
                <a:ea typeface="Verdana" panose="020B0604030504040204" pitchFamily="34" charset="0"/>
              </a:rPr>
              <a:t> VÀ CÁC EM HỌC SINH</a:t>
            </a:r>
            <a:endParaRPr lang="en-US" sz="5400" b="1" kern="10" dirty="0">
              <a:ln w="3175">
                <a:solidFill>
                  <a:srgbClr val="CC0099"/>
                </a:solidFill>
                <a:rou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panose="020B0604030504040204" pitchFamily="34" charset="0"/>
              <a:ea typeface="Verdana" panose="020B0604030504040204" pitchFamily="34" charset="0"/>
            </a:endParaRPr>
          </a:p>
        </p:txBody>
      </p:sp>
      <p:sp>
        <p:nvSpPr>
          <p:cNvPr id="38920" name="WordArt 8"/>
          <p:cNvSpPr>
            <a:spLocks noChangeArrowheads="1" noChangeShapeType="1" noTextEdit="1"/>
          </p:cNvSpPr>
          <p:nvPr/>
        </p:nvSpPr>
        <p:spPr bwMode="auto">
          <a:xfrm rot="494338">
            <a:off x="9039227" y="5562601"/>
            <a:ext cx="1476375" cy="1414463"/>
          </a:xfrm>
          <a:prstGeom prst="rect">
            <a:avLst/>
          </a:prstGeom>
        </p:spPr>
        <p:txBody>
          <a:bodyPr wrap="none" fromWordArt="1">
            <a:prstTxWarp prst="textSlantUp">
              <a:avLst>
                <a:gd name="adj" fmla="val 55556"/>
              </a:avLst>
            </a:prstTxWarp>
          </a:bodyPr>
          <a:lstStyle/>
          <a:p>
            <a:pPr algn="ctr"/>
            <a:r>
              <a:rPr lang="en-US" sz="3600" kern="10">
                <a:ln w="9525">
                  <a:solidFill>
                    <a:srgbClr val="800080"/>
                  </a:solidFill>
                  <a:round/>
                </a:ln>
                <a:solidFill>
                  <a:srgbClr val="C40091"/>
                </a:solidFill>
                <a:latin typeface="VNI-Brush" pitchFamily="2" charset="0"/>
              </a:rPr>
              <a:t>The end</a:t>
            </a:r>
            <a:endParaRPr lang="en-US" sz="3600" kern="10">
              <a:ln w="9525">
                <a:solidFill>
                  <a:srgbClr val="800080"/>
                </a:solidFill>
                <a:round/>
              </a:ln>
              <a:solidFill>
                <a:srgbClr val="C40091"/>
              </a:solidFill>
              <a:latin typeface="VNI-Brush" pitchFamily="2" charset="0"/>
            </a:endParaRPr>
          </a:p>
        </p:txBody>
      </p:sp>
      <p:pic>
        <p:nvPicPr>
          <p:cNvPr id="38921" name="Picture 9" descr="8"/>
          <p:cNvPicPr>
            <a:picLocks noChangeAspect="1" noChangeArrowheads="1" noCrop="1"/>
          </p:cNvPicPr>
          <p:nvPr/>
        </p:nvPicPr>
        <p:blipFill>
          <a:blip r:embed="rId2"/>
          <a:srcRect/>
          <a:stretch>
            <a:fillRect/>
          </a:stretch>
        </p:blipFill>
        <p:spPr bwMode="auto">
          <a:xfrm>
            <a:off x="5029200" y="4800601"/>
            <a:ext cx="1981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DSTARS-P"/>
          <p:cNvPicPr>
            <a:picLocks noChangeAspect="1" noChangeArrowheads="1" noCrop="1"/>
          </p:cNvPicPr>
          <p:nvPr/>
        </p:nvPicPr>
        <p:blipFill>
          <a:blip r:embed="rId3"/>
          <a:srcRect/>
          <a:stretch>
            <a:fillRect/>
          </a:stretch>
        </p:blipFill>
        <p:spPr bwMode="auto">
          <a:xfrm>
            <a:off x="2590800" y="1981200"/>
            <a:ext cx="1314451"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descr="DSTARS-P"/>
          <p:cNvPicPr>
            <a:picLocks noChangeAspect="1" noChangeArrowheads="1" noCrop="1"/>
          </p:cNvPicPr>
          <p:nvPr/>
        </p:nvPicPr>
        <p:blipFill>
          <a:blip r:embed="rId3"/>
          <a:srcRect/>
          <a:stretch>
            <a:fillRect/>
          </a:stretch>
        </p:blipFill>
        <p:spPr bwMode="auto">
          <a:xfrm>
            <a:off x="3581400" y="1219200"/>
            <a:ext cx="1314451"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descr="DSTARS-P"/>
          <p:cNvPicPr>
            <a:picLocks noChangeAspect="1" noChangeArrowheads="1" noCrop="1"/>
          </p:cNvPicPr>
          <p:nvPr/>
        </p:nvPicPr>
        <p:blipFill>
          <a:blip r:embed="rId3"/>
          <a:srcRect/>
          <a:stretch>
            <a:fillRect/>
          </a:stretch>
        </p:blipFill>
        <p:spPr bwMode="auto">
          <a:xfrm>
            <a:off x="9353551" y="3200400"/>
            <a:ext cx="1314451"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descr="DSTARS-P"/>
          <p:cNvPicPr>
            <a:picLocks noChangeAspect="1" noChangeArrowheads="1" noCrop="1"/>
          </p:cNvPicPr>
          <p:nvPr/>
        </p:nvPicPr>
        <p:blipFill>
          <a:blip r:embed="rId3"/>
          <a:srcRect/>
          <a:stretch>
            <a:fillRect/>
          </a:stretch>
        </p:blipFill>
        <p:spPr bwMode="auto">
          <a:xfrm>
            <a:off x="1905000" y="3581401"/>
            <a:ext cx="2362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4" descr="DSTARS-P"/>
          <p:cNvPicPr>
            <a:picLocks noChangeAspect="1" noChangeArrowheads="1" noCrop="1"/>
          </p:cNvPicPr>
          <p:nvPr/>
        </p:nvPicPr>
        <p:blipFill>
          <a:blip r:embed="rId3"/>
          <a:srcRect/>
          <a:stretch>
            <a:fillRect/>
          </a:stretch>
        </p:blipFill>
        <p:spPr bwMode="auto">
          <a:xfrm>
            <a:off x="5638800" y="609600"/>
            <a:ext cx="914400" cy="80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5" descr="gman02"/>
          <p:cNvPicPr>
            <a:picLocks noChangeAspect="1" noChangeArrowheads="1" noCrop="1"/>
          </p:cNvPicPr>
          <p:nvPr/>
        </p:nvPicPr>
        <p:blipFill>
          <a:blip r:embed="rId4"/>
          <a:srcRect/>
          <a:stretch>
            <a:fillRect/>
          </a:stretch>
        </p:blipFill>
        <p:spPr bwMode="auto">
          <a:xfrm>
            <a:off x="5410200" y="4267200"/>
            <a:ext cx="762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6" descr="gman08"/>
          <p:cNvPicPr>
            <a:picLocks noChangeAspect="1" noChangeArrowheads="1" noCrop="1"/>
          </p:cNvPicPr>
          <p:nvPr/>
        </p:nvPicPr>
        <p:blipFill>
          <a:blip r:embed="rId5"/>
          <a:srcRect/>
          <a:stretch>
            <a:fillRect/>
          </a:stretch>
        </p:blipFill>
        <p:spPr bwMode="auto">
          <a:xfrm>
            <a:off x="3276600" y="3886200"/>
            <a:ext cx="121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450</Words>
  <Application>WPS Presentation</Application>
  <PresentationFormat>Widescreen</PresentationFormat>
  <Paragraphs>27</Paragraphs>
  <Slides>4</Slides>
  <Notes>0</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vt:i4>
      </vt:variant>
    </vt:vector>
  </HeadingPairs>
  <TitlesOfParts>
    <vt:vector size="21" baseType="lpstr">
      <vt:lpstr>Arial</vt:lpstr>
      <vt:lpstr>SimSun</vt:lpstr>
      <vt:lpstr>Wingdings</vt:lpstr>
      <vt:lpstr>Century Gothic</vt:lpstr>
      <vt:lpstr>VNI-Avo</vt:lpstr>
      <vt:lpstr>Roboto</vt:lpstr>
      <vt:lpstr>Times New Roman</vt:lpstr>
      <vt:lpstr>Calibri</vt:lpstr>
      <vt:lpstr>Microsoft YaHei</vt:lpstr>
      <vt:lpstr>Arial Unicode MS</vt:lpstr>
      <vt:lpstr>Calibri Light</vt:lpstr>
      <vt:lpstr>Wingdings 3</vt:lpstr>
      <vt:lpstr>等线</vt:lpstr>
      <vt:lpstr>Verdana</vt:lpstr>
      <vt:lpstr>VNI-Brush</vt:lpstr>
      <vt:lpstr>Segoe Print</vt:lpstr>
      <vt:lpstr>Office Theme</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creator>Admin</dc:creator>
  <cp:keywords>Mái Trường Tuổi Thơ</cp:keywords>
  <dc:subject>Vương Hà Bắc</dc:subject>
  <cp:category>Kết nối tri thức với cuộc sống</cp:category>
  <cp:lastModifiedBy>son nguyen</cp:lastModifiedBy>
  <cp:revision>306</cp:revision>
  <dcterms:created xsi:type="dcterms:W3CDTF">2020-10-19T12:51:00Z</dcterms:created>
  <dcterms:modified xsi:type="dcterms:W3CDTF">2025-12-10T12:49:48Z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11931EA0BA4B4A398DEA971BF02B159C_12</vt:lpwstr>
  </property>
  <property fmtid="{D5CDD505-2E9C-101B-9397-08002B2CF9AE}" pid="3" name="KSOProductBuildVer">
    <vt:lpwstr>1033-12.2.0.23155</vt:lpwstr>
  </property>
</Properties>
</file>