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22" r:id="rId3"/>
    <p:sldId id="359" r:id="rId4"/>
    <p:sldId id="330" r:id="rId5"/>
    <p:sldId id="331" r:id="rId6"/>
    <p:sldId id="362" r:id="rId7"/>
    <p:sldId id="363" r:id="rId8"/>
    <p:sldId id="366" r:id="rId9"/>
    <p:sldId id="342" r:id="rId10"/>
    <p:sldId id="367" r:id="rId11"/>
    <p:sldId id="365" r:id="rId12"/>
    <p:sldId id="373" r:id="rId13"/>
    <p:sldId id="368" r:id="rId14"/>
    <p:sldId id="372" r:id="rId15"/>
  </p:sldIdLst>
  <p:sldSz cx="9147175" cy="5145088"/>
  <p:notesSz cx="6858000" cy="9144000"/>
  <p:embeddedFontLst>
    <p:embeddedFont>
      <p:font typeface=".VnCommercial Script" panose="020B7200000000000000" pitchFamily="34" charset="0"/>
      <p:italic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lvl="0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1pPr>
    <a:lvl2pPr marL="457200" lvl="1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2pPr>
    <a:lvl3pPr marL="914400" lvl="2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3pPr>
    <a:lvl4pPr marL="1371600" lvl="3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4pPr>
    <a:lvl5pPr marL="1828800" lvl="4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5pPr>
    <a:lvl6pPr marL="2286000" lvl="5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6pPr>
    <a:lvl7pPr marL="2743200" lvl="6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7pPr>
    <a:lvl8pPr marL="3200400" lvl="7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8pPr>
    <a:lvl9pPr marL="3657600" lvl="8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FCD0CC"/>
    <a:srgbClr val="40505E"/>
    <a:srgbClr val="FBCDE8"/>
    <a:srgbClr val="FBD1EA"/>
    <a:srgbClr val="FABEE2"/>
    <a:srgbClr val="F9B5DD"/>
    <a:srgbClr val="F8A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/>
    <p:restoredTop sz="94660"/>
  </p:normalViewPr>
  <p:slideViewPr>
    <p:cSldViewPr snapToGrid="0">
      <p:cViewPr varScale="1">
        <p:scale>
          <a:sx n="96" d="100"/>
          <a:sy n="96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9875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9875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89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538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538" y="4768850"/>
            <a:ext cx="20589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7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9875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9875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89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538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538" y="4768850"/>
            <a:ext cx="20589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7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file:///D:\Thuyet%20trinh%20lop%201\Que%20Huong%20Tuoi%20dep%20.mp3" TargetMode="External"/><Relationship Id="rId1" Type="http://schemas.microsoft.com/office/2007/relationships/media" Target="file:///D:\Thuyet%20trinh%20lop%201\Que%20Huong%20Tuoi%20dep%20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1E2F7-70F7-BCA1-2EE0-1A2F2AA5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946" y="-171503"/>
            <a:ext cx="9793065" cy="54880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565188-F82E-BF7D-5CC4-F3C3B242736F}"/>
              </a:ext>
            </a:extLst>
          </p:cNvPr>
          <p:cNvSpPr txBox="1">
            <a:spLocks/>
          </p:cNvSpPr>
          <p:nvPr/>
        </p:nvSpPr>
        <p:spPr>
          <a:xfrm>
            <a:off x="1143826" y="889155"/>
            <a:ext cx="6651330" cy="2346359"/>
          </a:xfrm>
          <a:prstGeom prst="rect">
            <a:avLst/>
          </a:prstGeom>
        </p:spPr>
        <p:txBody>
          <a:bodyPr vert="horz" lIns="68601" tIns="34301" rIns="68601" bIns="34301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76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NHIỆT LIỆT CHÀO MỪNG </a:t>
            </a:r>
          </a:p>
          <a:p>
            <a:r>
              <a:rPr lang="en-US" sz="3076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 THẦY, CÔ VỀ DỰ GIỜ</a:t>
            </a:r>
          </a:p>
          <a:p>
            <a:endParaRPr lang="en-US" sz="3076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3076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Môn: </a:t>
            </a:r>
            <a:r>
              <a:rPr lang="en-US" sz="3076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Toán</a:t>
            </a:r>
            <a:endParaRPr lang="en-US" sz="3076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701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2424884-4105-1F38-C512-063BB0F0B156}"/>
              </a:ext>
            </a:extLst>
          </p:cNvPr>
          <p:cNvSpPr/>
          <p:nvPr/>
        </p:nvSpPr>
        <p:spPr>
          <a:xfrm>
            <a:off x="2467372" y="3282739"/>
            <a:ext cx="4212430" cy="813970"/>
          </a:xfrm>
          <a:prstGeom prst="rect">
            <a:avLst/>
          </a:prstGeom>
        </p:spPr>
        <p:txBody>
          <a:bodyPr wrap="none" lIns="51464" tIns="25732" rIns="51464" bIns="25732">
            <a:spAutoFit/>
          </a:bodyPr>
          <a:lstStyle/>
          <a:p>
            <a:pPr algn="ctr">
              <a:defRPr/>
            </a:pP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Vũ</a:t>
            </a:r>
            <a:r>
              <a:rPr lang="en-US" altLang="zh-CN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Thị</a:t>
            </a:r>
            <a:r>
              <a:rPr lang="en-US" altLang="zh-CN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Diễm</a:t>
            </a:r>
            <a:endParaRPr lang="en-US" altLang="zh-CN" sz="2476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Trường</a:t>
            </a:r>
            <a:r>
              <a:rPr lang="en-US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Tiểu</a:t>
            </a:r>
            <a:r>
              <a:rPr lang="en-US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Hùng</a:t>
            </a:r>
            <a:r>
              <a:rPr lang="en-US" sz="2476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6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Thắng</a:t>
            </a:r>
            <a:endParaRPr lang="en-US" sz="2476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7874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h 2">
            <a:hlinkClick r:id="" action="ppaction://media"/>
            <a:extLst>
              <a:ext uri="{FF2B5EF4-FFF2-40B4-BE49-F238E27FC236}">
                <a16:creationId xmlns:a16="http://schemas.microsoft.com/office/drawing/2014/main" id="{622AFD5C-DCF2-709D-6CBD-959357A91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966" y="0"/>
            <a:ext cx="8324160" cy="51450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7BEA22-F0C6-20F4-00D0-BB3CB5897F85}"/>
              </a:ext>
            </a:extLst>
          </p:cNvPr>
          <p:cNvGrpSpPr/>
          <p:nvPr/>
        </p:nvGrpSpPr>
        <p:grpSpPr>
          <a:xfrm>
            <a:off x="2887772" y="4554499"/>
            <a:ext cx="451776" cy="432999"/>
            <a:chOff x="5268391" y="3812156"/>
            <a:chExt cx="806199" cy="806199"/>
          </a:xfrm>
        </p:grpSpPr>
        <p:sp>
          <p:nvSpPr>
            <p:cNvPr id="6" name="Rounded Rectangle 83">
              <a:extLst>
                <a:ext uri="{FF2B5EF4-FFF2-40B4-BE49-F238E27FC236}">
                  <a16:creationId xmlns:a16="http://schemas.microsoft.com/office/drawing/2014/main" id="{A97CC184-D8F7-E3DA-683D-08C7492DD636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4F67DF-7C1B-0EEF-8A4D-245496231104}"/>
                </a:ext>
              </a:extLst>
            </p:cNvPr>
            <p:cNvSpPr txBox="1"/>
            <p:nvPr/>
          </p:nvSpPr>
          <p:spPr>
            <a:xfrm>
              <a:off x="5288215" y="3826224"/>
              <a:ext cx="743197" cy="687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70688B-4B54-9E52-8857-E5652D59FE43}"/>
              </a:ext>
            </a:extLst>
          </p:cNvPr>
          <p:cNvGrpSpPr/>
          <p:nvPr/>
        </p:nvGrpSpPr>
        <p:grpSpPr>
          <a:xfrm>
            <a:off x="3836214" y="4542470"/>
            <a:ext cx="451776" cy="432999"/>
            <a:chOff x="5268391" y="3812156"/>
            <a:chExt cx="806199" cy="806199"/>
          </a:xfrm>
        </p:grpSpPr>
        <p:sp>
          <p:nvSpPr>
            <p:cNvPr id="9" name="Rounded Rectangle 101">
              <a:extLst>
                <a:ext uri="{FF2B5EF4-FFF2-40B4-BE49-F238E27FC236}">
                  <a16:creationId xmlns:a16="http://schemas.microsoft.com/office/drawing/2014/main" id="{B4778A81-C5DB-AFA8-1E19-7EB3BF4B33A1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367A8D-1416-0135-596D-11D49A1CD592}"/>
                </a:ext>
              </a:extLst>
            </p:cNvPr>
            <p:cNvSpPr txBox="1"/>
            <p:nvPr/>
          </p:nvSpPr>
          <p:spPr>
            <a:xfrm>
              <a:off x="5288215" y="3826224"/>
              <a:ext cx="743197" cy="74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AC8EB6-8453-A9F4-3F23-902FA6DEE57A}"/>
              </a:ext>
            </a:extLst>
          </p:cNvPr>
          <p:cNvGrpSpPr/>
          <p:nvPr/>
        </p:nvGrpSpPr>
        <p:grpSpPr>
          <a:xfrm>
            <a:off x="4649727" y="4553161"/>
            <a:ext cx="714275" cy="435382"/>
            <a:chOff x="5035250" y="3807719"/>
            <a:chExt cx="1274632" cy="810636"/>
          </a:xfrm>
        </p:grpSpPr>
        <p:sp>
          <p:nvSpPr>
            <p:cNvPr id="12" name="Rounded Rectangle 107">
              <a:extLst>
                <a:ext uri="{FF2B5EF4-FFF2-40B4-BE49-F238E27FC236}">
                  <a16:creationId xmlns:a16="http://schemas.microsoft.com/office/drawing/2014/main" id="{476922F8-5368-EB64-CC07-DC284ED7EBA9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7C96A4-1D53-9625-CE0A-5581B900DC59}"/>
                </a:ext>
              </a:extLst>
            </p:cNvPr>
            <p:cNvSpPr txBox="1"/>
            <p:nvPr/>
          </p:nvSpPr>
          <p:spPr>
            <a:xfrm>
              <a:off x="5035250" y="3807719"/>
              <a:ext cx="1274632" cy="74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894152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96AD1-089D-DA6C-60F4-217C4DEC4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h 2">
            <a:hlinkClick r:id="" action="ppaction://media"/>
            <a:extLst>
              <a:ext uri="{FF2B5EF4-FFF2-40B4-BE49-F238E27FC236}">
                <a16:creationId xmlns:a16="http://schemas.microsoft.com/office/drawing/2014/main" id="{680D4F11-4BF2-25BE-17E6-3FA2FE428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966" y="0"/>
            <a:ext cx="8324160" cy="51450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83DBDB-AF7F-49A4-A5E9-5B5BF667212C}"/>
              </a:ext>
            </a:extLst>
          </p:cNvPr>
          <p:cNvGrpSpPr/>
          <p:nvPr/>
        </p:nvGrpSpPr>
        <p:grpSpPr>
          <a:xfrm>
            <a:off x="2887772" y="4554499"/>
            <a:ext cx="451776" cy="432999"/>
            <a:chOff x="5268391" y="3812156"/>
            <a:chExt cx="806199" cy="806199"/>
          </a:xfrm>
        </p:grpSpPr>
        <p:sp>
          <p:nvSpPr>
            <p:cNvPr id="6" name="Rounded Rectangle 83">
              <a:extLst>
                <a:ext uri="{FF2B5EF4-FFF2-40B4-BE49-F238E27FC236}">
                  <a16:creationId xmlns:a16="http://schemas.microsoft.com/office/drawing/2014/main" id="{E0C9C360-685C-6FC8-A299-98630180B04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4650FB-18E2-EB94-48B4-8FCE98FF4E00}"/>
                </a:ext>
              </a:extLst>
            </p:cNvPr>
            <p:cNvSpPr txBox="1"/>
            <p:nvPr/>
          </p:nvSpPr>
          <p:spPr>
            <a:xfrm>
              <a:off x="5288215" y="3826224"/>
              <a:ext cx="743197" cy="687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861BCC-86E2-03C0-2B1F-64523CABAB5F}"/>
              </a:ext>
            </a:extLst>
          </p:cNvPr>
          <p:cNvGrpSpPr/>
          <p:nvPr/>
        </p:nvGrpSpPr>
        <p:grpSpPr>
          <a:xfrm>
            <a:off x="3836214" y="4542470"/>
            <a:ext cx="451776" cy="432999"/>
            <a:chOff x="5268391" y="3812156"/>
            <a:chExt cx="806199" cy="806199"/>
          </a:xfrm>
        </p:grpSpPr>
        <p:sp>
          <p:nvSpPr>
            <p:cNvPr id="9" name="Rounded Rectangle 101">
              <a:extLst>
                <a:ext uri="{FF2B5EF4-FFF2-40B4-BE49-F238E27FC236}">
                  <a16:creationId xmlns:a16="http://schemas.microsoft.com/office/drawing/2014/main" id="{D96D6F28-0ACA-9853-D8B8-A8CF6F12E41F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63D07D-0060-2AC2-184A-373528056894}"/>
                </a:ext>
              </a:extLst>
            </p:cNvPr>
            <p:cNvSpPr txBox="1"/>
            <p:nvPr/>
          </p:nvSpPr>
          <p:spPr>
            <a:xfrm>
              <a:off x="5288215" y="3826224"/>
              <a:ext cx="743197" cy="74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201BF1-66D6-72D4-B69A-E8849F5A38BB}"/>
              </a:ext>
            </a:extLst>
          </p:cNvPr>
          <p:cNvGrpSpPr/>
          <p:nvPr/>
        </p:nvGrpSpPr>
        <p:grpSpPr>
          <a:xfrm>
            <a:off x="4649727" y="4553161"/>
            <a:ext cx="714275" cy="435382"/>
            <a:chOff x="5035250" y="3807719"/>
            <a:chExt cx="1274632" cy="810636"/>
          </a:xfrm>
        </p:grpSpPr>
        <p:sp>
          <p:nvSpPr>
            <p:cNvPr id="12" name="Rounded Rectangle 107">
              <a:extLst>
                <a:ext uri="{FF2B5EF4-FFF2-40B4-BE49-F238E27FC236}">
                  <a16:creationId xmlns:a16="http://schemas.microsoft.com/office/drawing/2014/main" id="{056E679D-670A-C9BD-2AF7-EC27B1B540F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6B068A-BB39-6508-4884-AE3A2CF34923}"/>
                </a:ext>
              </a:extLst>
            </p:cNvPr>
            <p:cNvSpPr txBox="1"/>
            <p:nvPr/>
          </p:nvSpPr>
          <p:spPr>
            <a:xfrm>
              <a:off x="5035250" y="3807719"/>
              <a:ext cx="1274632" cy="74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5" name="1215">
            <a:hlinkClick r:id="" action="ppaction://media"/>
            <a:extLst>
              <a:ext uri="{FF2B5EF4-FFF2-40B4-BE49-F238E27FC236}">
                <a16:creationId xmlns:a16="http://schemas.microsoft.com/office/drawing/2014/main" id="{7845F5EC-13FA-6BF3-5DA1-2A4161DC35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9966" y="-216632"/>
            <a:ext cx="714275" cy="21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015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053CA-FB78-B9AA-9868-7255C1D3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364748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BEC9D-069A-FA29-C68F-B16503FEC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PDF-SGK\PNG\Bai13-LT3-4.png">
            <a:extLst>
              <a:ext uri="{FF2B5EF4-FFF2-40B4-BE49-F238E27FC236}">
                <a16:creationId xmlns:a16="http://schemas.microsoft.com/office/drawing/2014/main" id="{B11685B9-DE55-6F1C-C1F9-A25D1550C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1711" t="83634" r="33123" b="11818"/>
          <a:stretch>
            <a:fillRect/>
          </a:stretch>
        </p:blipFill>
        <p:spPr bwMode="auto">
          <a:xfrm>
            <a:off x="3327124" y="4435785"/>
            <a:ext cx="3412343" cy="709303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9B80617-48D2-0D53-B22F-FBB8926A39B0}"/>
              </a:ext>
            </a:extLst>
          </p:cNvPr>
          <p:cNvGrpSpPr/>
          <p:nvPr/>
        </p:nvGrpSpPr>
        <p:grpSpPr>
          <a:xfrm>
            <a:off x="4705750" y="4523079"/>
            <a:ext cx="656473" cy="584775"/>
            <a:chOff x="5268391" y="3742702"/>
            <a:chExt cx="903963" cy="921321"/>
          </a:xfrm>
        </p:grpSpPr>
        <p:sp>
          <p:nvSpPr>
            <p:cNvPr id="5" name="Rounded Rectangle 50">
              <a:extLst>
                <a:ext uri="{FF2B5EF4-FFF2-40B4-BE49-F238E27FC236}">
                  <a16:creationId xmlns:a16="http://schemas.microsoft.com/office/drawing/2014/main" id="{E5BE0232-0DB5-CCCA-F162-4BF5B63ED535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AD38E8-EDA9-6956-573F-9D50449E6375}"/>
                </a:ext>
              </a:extLst>
            </p:cNvPr>
            <p:cNvSpPr txBox="1"/>
            <p:nvPr/>
          </p:nvSpPr>
          <p:spPr>
            <a:xfrm>
              <a:off x="5366155" y="3742702"/>
              <a:ext cx="806199" cy="92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C6AA79B-5BB4-CC57-8FBB-34EC25494F1D}"/>
              </a:ext>
            </a:extLst>
          </p:cNvPr>
          <p:cNvGrpSpPr/>
          <p:nvPr/>
        </p:nvGrpSpPr>
        <p:grpSpPr>
          <a:xfrm>
            <a:off x="5855778" y="4523078"/>
            <a:ext cx="585475" cy="569706"/>
            <a:chOff x="5268391" y="3769135"/>
            <a:chExt cx="806199" cy="861839"/>
          </a:xfrm>
        </p:grpSpPr>
        <p:sp>
          <p:nvSpPr>
            <p:cNvPr id="8" name="Rounded Rectangle 53">
              <a:extLst>
                <a:ext uri="{FF2B5EF4-FFF2-40B4-BE49-F238E27FC236}">
                  <a16:creationId xmlns:a16="http://schemas.microsoft.com/office/drawing/2014/main" id="{D71249CA-7940-9320-7A66-9240F920A39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37A661-A158-24BD-014B-B9B5D4AEA3EA}"/>
                </a:ext>
              </a:extLst>
            </p:cNvPr>
            <p:cNvSpPr txBox="1"/>
            <p:nvPr/>
          </p:nvSpPr>
          <p:spPr>
            <a:xfrm>
              <a:off x="5404696" y="3769135"/>
              <a:ext cx="636960" cy="861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5504D84-EA21-1CFF-2688-67A31FB15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" y="37234"/>
            <a:ext cx="9130058" cy="44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9271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C8634-8404-A53F-E83F-1CB930CD4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460101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ar_tip_hat_hg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0"/>
            <a:ext cx="1871663" cy="1404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 descr="star_jumping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16338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" descr="star_taking_a_bow_hg_cl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175" y="0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 Box 5"/>
          <p:cNvSpPr txBox="1"/>
          <p:nvPr/>
        </p:nvSpPr>
        <p:spPr>
          <a:xfrm>
            <a:off x="571499" y="1587500"/>
            <a:ext cx="8004175" cy="2586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5400" b="1" dirty="0">
                <a:solidFill>
                  <a:srgbClr val="0099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sz="5400" b="1" dirty="0">
                <a:solidFill>
                  <a:srgbClr val="0099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RUNG CHUÔNG VÀNG</a:t>
            </a:r>
            <a:endParaRPr sz="5400" b="1" dirty="0">
              <a:solidFill>
                <a:srgbClr val="00FF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sz="5400" b="1" dirty="0">
                <a:solidFill>
                  <a:srgbClr val="CC3300"/>
                </a:solidFill>
                <a:latin typeface=".VnCommercial Script" pitchFamily="34" charset="0"/>
                <a:ea typeface="Arial" panose="020B0604020202020204" pitchFamily="34" charset="0"/>
              </a:rPr>
              <a:t> </a:t>
            </a:r>
            <a:endParaRPr sz="4800" b="1" dirty="0">
              <a:solidFill>
                <a:srgbClr val="006666"/>
              </a:solidFill>
              <a:latin typeface=".VnCommercial Script" pitchFamily="34" charset="0"/>
              <a:ea typeface="Arial" panose="020B0604020202020204" pitchFamily="34" charset="0"/>
            </a:endParaRPr>
          </a:p>
        </p:txBody>
      </p:sp>
      <p:pic>
        <p:nvPicPr>
          <p:cNvPr id="3079" name="Picture 7" descr="star_jumping_hg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175" y="3716338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Que Huong Tuoi dep 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5575" y="4630738"/>
            <a:ext cx="304800" cy="22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924" fill="hold"/>
                                        <p:tgtEl>
                                          <p:spTgt spid="3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1"/>
                </p:tgtEl>
              </p:cMediaNode>
            </p:audio>
          </p:childTnLst>
        </p:cTn>
      </p:par>
    </p:tnLst>
    <p:bldLst>
      <p:bldP spid="30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hlinkClick r:id="" action="ppaction://noaction"/>
          </p:cNvPr>
          <p:cNvSpPr/>
          <p:nvPr/>
        </p:nvSpPr>
        <p:spPr>
          <a:xfrm>
            <a:off x="8504238" y="4675188"/>
            <a:ext cx="457200" cy="385762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5" name="Rectangle 4"/>
          <p:cNvSpPr/>
          <p:nvPr/>
        </p:nvSpPr>
        <p:spPr>
          <a:xfrm>
            <a:off x="673100" y="431800"/>
            <a:ext cx="8324850" cy="3970338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6" name="Rectangle 5"/>
          <p:cNvSpPr/>
          <p:nvPr/>
        </p:nvSpPr>
        <p:spPr>
          <a:xfrm>
            <a:off x="673100" y="1130300"/>
            <a:ext cx="8156575" cy="27051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  <a:tileRect/>
          </a:gra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7" name="Text Box 9"/>
          <p:cNvSpPr txBox="1"/>
          <p:nvPr/>
        </p:nvSpPr>
        <p:spPr>
          <a:xfrm>
            <a:off x="2820988" y="514350"/>
            <a:ext cx="4344987" cy="584200"/>
          </a:xfrm>
          <a:prstGeom prst="rect">
            <a:avLst/>
          </a:prstGeom>
          <a:solidFill>
            <a:srgbClr val="0099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1 </a:t>
            </a:r>
            <a:endParaRPr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3830638"/>
            <a:ext cx="990600" cy="51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>
          <a:xfrm>
            <a:off x="1390650" y="3829050"/>
            <a:ext cx="7165975" cy="523875"/>
            <a:chOff x="960" y="3215"/>
            <a:chExt cx="4800" cy="683"/>
          </a:xfrm>
        </p:grpSpPr>
        <p:sp>
          <p:nvSpPr>
            <p:cNvPr id="8246" name="AutoShape 12"/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2477" name="AutoShape 13"/>
            <p:cNvSpPr>
              <a:spLocks noChangeArrowheads="1"/>
            </p:cNvSpPr>
            <p:nvPr/>
          </p:nvSpPr>
          <p:spPr bwMode="gray">
            <a:xfrm>
              <a:off x="1104" y="3312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gray">
            <a:xfrm>
              <a:off x="1089" y="3215"/>
              <a:ext cx="933" cy="68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R="0"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62508" name="Oval 44"/>
          <p:cNvSpPr>
            <a:spLocks noChangeArrowheads="1"/>
          </p:cNvSpPr>
          <p:nvPr/>
        </p:nvSpPr>
        <p:spPr bwMode="auto">
          <a:xfrm>
            <a:off x="7550150" y="4745038"/>
            <a:ext cx="838200" cy="25717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509" name="AutoShape 45"/>
          <p:cNvSpPr/>
          <p:nvPr/>
        </p:nvSpPr>
        <p:spPr>
          <a:xfrm>
            <a:off x="3754438" y="4454525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0</a:t>
            </a:r>
          </a:p>
        </p:txBody>
      </p:sp>
      <p:sp>
        <p:nvSpPr>
          <p:cNvPr id="62510" name="AutoShape 46"/>
          <p:cNvSpPr/>
          <p:nvPr/>
        </p:nvSpPr>
        <p:spPr>
          <a:xfrm>
            <a:off x="3757613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8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</a:p>
        </p:txBody>
      </p:sp>
      <p:sp>
        <p:nvSpPr>
          <p:cNvPr id="62521" name="AutoShape 57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62522" name="AutoShape 58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</a:p>
        </p:txBody>
      </p:sp>
      <p:sp>
        <p:nvSpPr>
          <p:cNvPr id="62523" name="AutoShape 59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</a:p>
        </p:txBody>
      </p:sp>
      <p:sp>
        <p:nvSpPr>
          <p:cNvPr id="62524" name="AutoShape 60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</p:txBody>
      </p:sp>
      <p:sp>
        <p:nvSpPr>
          <p:cNvPr id="62525" name="AutoShape 61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</a:p>
        </p:txBody>
      </p:sp>
      <p:sp>
        <p:nvSpPr>
          <p:cNvPr id="62526" name="AutoShape 62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</a:p>
        </p:txBody>
      </p:sp>
      <p:sp>
        <p:nvSpPr>
          <p:cNvPr id="62527" name="AutoShape 63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</a:p>
        </p:txBody>
      </p:sp>
      <p:sp>
        <p:nvSpPr>
          <p:cNvPr id="62528" name="AutoShape 64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9</a:t>
            </a:r>
          </a:p>
        </p:txBody>
      </p:sp>
      <p:sp>
        <p:nvSpPr>
          <p:cNvPr id="62529" name="AutoShape 65"/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</a:t>
            </a:r>
          </a:p>
        </p:txBody>
      </p:sp>
      <p:grpSp>
        <p:nvGrpSpPr>
          <p:cNvPr id="3" name="Group 76"/>
          <p:cNvGrpSpPr/>
          <p:nvPr/>
        </p:nvGrpSpPr>
        <p:grpSpPr>
          <a:xfrm>
            <a:off x="6630988" y="571500"/>
            <a:ext cx="2135187" cy="619720"/>
            <a:chOff x="912" y="2592"/>
            <a:chExt cx="3072" cy="1041"/>
          </a:xfrm>
        </p:grpSpPr>
        <p:sp>
          <p:nvSpPr>
            <p:cNvPr id="8244" name="Oval 77"/>
            <p:cNvSpPr/>
            <p:nvPr/>
          </p:nvSpPr>
          <p:spPr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45" name="WordArt 78"/>
            <p:cNvSpPr>
              <a:spLocks noTextEdit="1"/>
            </p:cNvSpPr>
            <p:nvPr/>
          </p:nvSpPr>
          <p:spPr>
            <a:xfrm>
              <a:off x="1150" y="2852"/>
              <a:ext cx="2737" cy="7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403"/>
                </a:avLst>
              </a:prstTxWarp>
              <a:noAutofit/>
            </a:bodyPr>
            <a:lstStyle/>
            <a:p>
              <a:pPr algn="ctr"/>
              <a:r>
                <a:rPr lang="en-US" sz="1800" b="1" i="1">
                  <a:ln w="1270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j-lt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/>
              <a:endParaRPr lang="en-US" sz="18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lt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43" name="Rectangle 79"/>
          <p:cNvSpPr/>
          <p:nvPr/>
        </p:nvSpPr>
        <p:spPr>
          <a:xfrm>
            <a:off x="3201988" y="3887788"/>
            <a:ext cx="5564187" cy="4572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endParaRPr sz="2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2544" name="AutoShape 80"/>
          <p:cNvSpPr/>
          <p:nvPr/>
        </p:nvSpPr>
        <p:spPr>
          <a:xfrm>
            <a:off x="6350000" y="4770438"/>
            <a:ext cx="1054100" cy="20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>
                  <a:alpha val="100000"/>
                </a:srgbClr>
              </a:gs>
              <a:gs pos="9000">
                <a:srgbClr val="B43E85">
                  <a:alpha val="100000"/>
                </a:srgbClr>
              </a:gs>
              <a:gs pos="15500">
                <a:srgbClr val="C50849">
                  <a:alpha val="100000"/>
                </a:srgbClr>
              </a:gs>
              <a:gs pos="16499">
                <a:srgbClr val="F952A0">
                  <a:alpha val="100000"/>
                </a:srgbClr>
              </a:gs>
              <a:gs pos="18500">
                <a:srgbClr val="FEE7F2">
                  <a:alpha val="100000"/>
                </a:srgbClr>
              </a:gs>
              <a:gs pos="39500">
                <a:srgbClr val="F8B049">
                  <a:alpha val="100000"/>
                </a:srgbClr>
              </a:gs>
              <a:gs pos="43500">
                <a:srgbClr val="F8B049">
                  <a:alpha val="100000"/>
                </a:srgbClr>
              </a:gs>
              <a:gs pos="50000">
                <a:srgbClr val="FC9FCB">
                  <a:alpha val="100000"/>
                </a:srgbClr>
              </a:gs>
              <a:gs pos="56500">
                <a:srgbClr val="F8B049">
                  <a:alpha val="100000"/>
                </a:srgbClr>
              </a:gs>
              <a:gs pos="60501">
                <a:srgbClr val="F8B049">
                  <a:alpha val="100000"/>
                </a:srgbClr>
              </a:gs>
              <a:gs pos="81500">
                <a:srgbClr val="FEE7F2">
                  <a:alpha val="100000"/>
                </a:srgbClr>
              </a:gs>
              <a:gs pos="83501">
                <a:srgbClr val="F952A0">
                  <a:alpha val="100000"/>
                </a:srgbClr>
              </a:gs>
              <a:gs pos="84500">
                <a:srgbClr val="C50849">
                  <a:alpha val="100000"/>
                </a:srgbClr>
              </a:gs>
              <a:gs pos="91000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 gian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5" name="AutoShape 81"/>
          <p:cNvSpPr>
            <a:spLocks noChangeArrowheads="1"/>
          </p:cNvSpPr>
          <p:nvPr/>
        </p:nvSpPr>
        <p:spPr bwMode="auto">
          <a:xfrm>
            <a:off x="5175459" y="4753252"/>
            <a:ext cx="990944" cy="238199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hỏi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28" name="Picture 88" descr="pretty_flower_yellow_h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30688"/>
            <a:ext cx="87630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86" descr="pretty_flower_red_h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7975" y="28575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90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891780" y="-190817"/>
            <a:ext cx="1085850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91" descr="POINSE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87325" y="3814763"/>
            <a:ext cx="114300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557" name="Text Box 93"/>
          <p:cNvSpPr txBox="1">
            <a:spLocks noChangeArrowheads="1"/>
          </p:cNvSpPr>
          <p:nvPr/>
        </p:nvSpPr>
        <p:spPr bwMode="auto">
          <a:xfrm>
            <a:off x="533400" y="342900"/>
            <a:ext cx="2286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4572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S2 Sample Font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8233" name="Picture 6" descr="hinh_rungchuôngva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11" y="0"/>
            <a:ext cx="16002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96" descr="anixmasl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200" y="-14287"/>
            <a:ext cx="6423025" cy="265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36" name="TextBox 54"/>
          <p:cNvSpPr txBox="1"/>
          <p:nvPr/>
        </p:nvSpPr>
        <p:spPr>
          <a:xfrm>
            <a:off x="3552899" y="1315271"/>
            <a:ext cx="162256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?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6CE51-14CB-8E12-E418-1C168DFA3E64}"/>
              </a:ext>
            </a:extLst>
          </p:cNvPr>
          <p:cNvSpPr txBox="1"/>
          <p:nvPr/>
        </p:nvSpPr>
        <p:spPr>
          <a:xfrm>
            <a:off x="2314222" y="2109258"/>
            <a:ext cx="5613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c.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	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d.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44"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B5A48-D10E-BB22-AA59-BA3105811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hlinkClick r:id="" action="ppaction://noaction"/>
            <a:extLst>
              <a:ext uri="{FF2B5EF4-FFF2-40B4-BE49-F238E27FC236}">
                <a16:creationId xmlns:a16="http://schemas.microsoft.com/office/drawing/2014/main" id="{D4059929-4275-CF4A-E4B0-49B25383CC6F}"/>
              </a:ext>
            </a:extLst>
          </p:cNvPr>
          <p:cNvSpPr/>
          <p:nvPr/>
        </p:nvSpPr>
        <p:spPr>
          <a:xfrm>
            <a:off x="8504238" y="4675188"/>
            <a:ext cx="457200" cy="385762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5" name="Rectangle 4">
            <a:extLst>
              <a:ext uri="{FF2B5EF4-FFF2-40B4-BE49-F238E27FC236}">
                <a16:creationId xmlns:a16="http://schemas.microsoft.com/office/drawing/2014/main" id="{88411155-34F9-B7D7-9D7F-3B16CE0D19D9}"/>
              </a:ext>
            </a:extLst>
          </p:cNvPr>
          <p:cNvSpPr/>
          <p:nvPr/>
        </p:nvSpPr>
        <p:spPr>
          <a:xfrm>
            <a:off x="673100" y="431800"/>
            <a:ext cx="8324850" cy="3970338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6" name="Rectangle 5">
            <a:extLst>
              <a:ext uri="{FF2B5EF4-FFF2-40B4-BE49-F238E27FC236}">
                <a16:creationId xmlns:a16="http://schemas.microsoft.com/office/drawing/2014/main" id="{D21C23F9-ED40-3B18-3C62-AB5B3BA1E7E5}"/>
              </a:ext>
            </a:extLst>
          </p:cNvPr>
          <p:cNvSpPr/>
          <p:nvPr/>
        </p:nvSpPr>
        <p:spPr>
          <a:xfrm>
            <a:off x="673100" y="1130300"/>
            <a:ext cx="8156575" cy="27051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  <a:tileRect/>
          </a:gra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7" name="Text Box 9">
            <a:extLst>
              <a:ext uri="{FF2B5EF4-FFF2-40B4-BE49-F238E27FC236}">
                <a16:creationId xmlns:a16="http://schemas.microsoft.com/office/drawing/2014/main" id="{D1CC8655-EE13-329E-9014-4A0BAC3DD06C}"/>
              </a:ext>
            </a:extLst>
          </p:cNvPr>
          <p:cNvSpPr txBox="1"/>
          <p:nvPr/>
        </p:nvSpPr>
        <p:spPr>
          <a:xfrm>
            <a:off x="2820988" y="514350"/>
            <a:ext cx="4344987" cy="584200"/>
          </a:xfrm>
          <a:prstGeom prst="rect">
            <a:avLst/>
          </a:prstGeom>
          <a:solidFill>
            <a:srgbClr val="0099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>
            <a:extLst>
              <a:ext uri="{FF2B5EF4-FFF2-40B4-BE49-F238E27FC236}">
                <a16:creationId xmlns:a16="http://schemas.microsoft.com/office/drawing/2014/main" id="{4A068221-4694-9656-1AFD-C19396C9B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3830638"/>
            <a:ext cx="990600" cy="51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>
            <a:extLst>
              <a:ext uri="{FF2B5EF4-FFF2-40B4-BE49-F238E27FC236}">
                <a16:creationId xmlns:a16="http://schemas.microsoft.com/office/drawing/2014/main" id="{C3A83FB1-AF96-AA60-E124-D3B147BA4E93}"/>
              </a:ext>
            </a:extLst>
          </p:cNvPr>
          <p:cNvGrpSpPr/>
          <p:nvPr/>
        </p:nvGrpSpPr>
        <p:grpSpPr>
          <a:xfrm>
            <a:off x="1390650" y="3829050"/>
            <a:ext cx="7165975" cy="523875"/>
            <a:chOff x="960" y="3215"/>
            <a:chExt cx="4800" cy="683"/>
          </a:xfrm>
        </p:grpSpPr>
        <p:sp>
          <p:nvSpPr>
            <p:cNvPr id="8246" name="AutoShape 12">
              <a:extLst>
                <a:ext uri="{FF2B5EF4-FFF2-40B4-BE49-F238E27FC236}">
                  <a16:creationId xmlns:a16="http://schemas.microsoft.com/office/drawing/2014/main" id="{C6E0467D-2F8D-440A-C76E-F27EE73C0AD3}"/>
                </a:ext>
              </a:extLst>
            </p:cNvPr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2477" name="AutoShape 13">
              <a:extLst>
                <a:ext uri="{FF2B5EF4-FFF2-40B4-BE49-F238E27FC236}">
                  <a16:creationId xmlns:a16="http://schemas.microsoft.com/office/drawing/2014/main" id="{0BC7E0E4-F410-F179-B0E9-BD57316A2C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478" name="Text Box 14">
              <a:extLst>
                <a:ext uri="{FF2B5EF4-FFF2-40B4-BE49-F238E27FC236}">
                  <a16:creationId xmlns:a16="http://schemas.microsoft.com/office/drawing/2014/main" id="{9D8D126C-4199-F9C1-B98C-51A4FDF663F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89" y="3215"/>
              <a:ext cx="933" cy="68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R="0"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62508" name="Oval 44">
            <a:extLst>
              <a:ext uri="{FF2B5EF4-FFF2-40B4-BE49-F238E27FC236}">
                <a16:creationId xmlns:a16="http://schemas.microsoft.com/office/drawing/2014/main" id="{6AFEF7CE-61E8-E7D2-AFF9-B0838EBD1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50" y="4745038"/>
            <a:ext cx="838200" cy="25717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509" name="AutoShape 45">
            <a:extLst>
              <a:ext uri="{FF2B5EF4-FFF2-40B4-BE49-F238E27FC236}">
                <a16:creationId xmlns:a16="http://schemas.microsoft.com/office/drawing/2014/main" id="{C60C2A29-CA95-3FE0-50B4-F4FBD603FB73}"/>
              </a:ext>
            </a:extLst>
          </p:cNvPr>
          <p:cNvSpPr/>
          <p:nvPr/>
        </p:nvSpPr>
        <p:spPr>
          <a:xfrm>
            <a:off x="3754438" y="4454525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0</a:t>
            </a:r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71944AC6-76BC-6236-3A59-49BD35BD4C0D}"/>
              </a:ext>
            </a:extLst>
          </p:cNvPr>
          <p:cNvSpPr/>
          <p:nvPr/>
        </p:nvSpPr>
        <p:spPr>
          <a:xfrm>
            <a:off x="3757613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8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</a:p>
        </p:txBody>
      </p:sp>
      <p:sp>
        <p:nvSpPr>
          <p:cNvPr id="62521" name="AutoShape 57">
            <a:extLst>
              <a:ext uri="{FF2B5EF4-FFF2-40B4-BE49-F238E27FC236}">
                <a16:creationId xmlns:a16="http://schemas.microsoft.com/office/drawing/2014/main" id="{DB353295-C651-3F9F-1C95-36971DF4369B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62522" name="AutoShape 58">
            <a:extLst>
              <a:ext uri="{FF2B5EF4-FFF2-40B4-BE49-F238E27FC236}">
                <a16:creationId xmlns:a16="http://schemas.microsoft.com/office/drawing/2014/main" id="{9CF04C8D-00AC-F0ED-E38C-61B82368900D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</a:p>
        </p:txBody>
      </p:sp>
      <p:sp>
        <p:nvSpPr>
          <p:cNvPr id="62523" name="AutoShape 59">
            <a:extLst>
              <a:ext uri="{FF2B5EF4-FFF2-40B4-BE49-F238E27FC236}">
                <a16:creationId xmlns:a16="http://schemas.microsoft.com/office/drawing/2014/main" id="{C0396B89-9F4F-5B16-B88F-A1973380543C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</a:p>
        </p:txBody>
      </p:sp>
      <p:sp>
        <p:nvSpPr>
          <p:cNvPr id="62524" name="AutoShape 60">
            <a:extLst>
              <a:ext uri="{FF2B5EF4-FFF2-40B4-BE49-F238E27FC236}">
                <a16:creationId xmlns:a16="http://schemas.microsoft.com/office/drawing/2014/main" id="{3BD480E8-9E70-4040-BFF7-73719A6E6B28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</p:txBody>
      </p:sp>
      <p:sp>
        <p:nvSpPr>
          <p:cNvPr id="62525" name="AutoShape 61">
            <a:extLst>
              <a:ext uri="{FF2B5EF4-FFF2-40B4-BE49-F238E27FC236}">
                <a16:creationId xmlns:a16="http://schemas.microsoft.com/office/drawing/2014/main" id="{648C5163-337A-2FA4-C178-0684710DDDBC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</a:p>
        </p:txBody>
      </p:sp>
      <p:sp>
        <p:nvSpPr>
          <p:cNvPr id="62526" name="AutoShape 62">
            <a:extLst>
              <a:ext uri="{FF2B5EF4-FFF2-40B4-BE49-F238E27FC236}">
                <a16:creationId xmlns:a16="http://schemas.microsoft.com/office/drawing/2014/main" id="{AF3D2DDA-9FFC-CC49-F54D-5A4EE72E7F67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</a:p>
        </p:txBody>
      </p:sp>
      <p:sp>
        <p:nvSpPr>
          <p:cNvPr id="62527" name="AutoShape 63">
            <a:extLst>
              <a:ext uri="{FF2B5EF4-FFF2-40B4-BE49-F238E27FC236}">
                <a16:creationId xmlns:a16="http://schemas.microsoft.com/office/drawing/2014/main" id="{57E994FD-AD5D-C366-12A3-E1801A242C92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</a:p>
        </p:txBody>
      </p:sp>
      <p:sp>
        <p:nvSpPr>
          <p:cNvPr id="62528" name="AutoShape 64">
            <a:extLst>
              <a:ext uri="{FF2B5EF4-FFF2-40B4-BE49-F238E27FC236}">
                <a16:creationId xmlns:a16="http://schemas.microsoft.com/office/drawing/2014/main" id="{A8EC54CF-B7E4-EB84-CF8E-B33CCC1C0231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9</a:t>
            </a:r>
          </a:p>
        </p:txBody>
      </p:sp>
      <p:sp>
        <p:nvSpPr>
          <p:cNvPr id="62529" name="AutoShape 65">
            <a:extLst>
              <a:ext uri="{FF2B5EF4-FFF2-40B4-BE49-F238E27FC236}">
                <a16:creationId xmlns:a16="http://schemas.microsoft.com/office/drawing/2014/main" id="{425A9149-A11F-D259-AE43-B2186D36356A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</a:t>
            </a:r>
          </a:p>
        </p:txBody>
      </p:sp>
      <p:grpSp>
        <p:nvGrpSpPr>
          <p:cNvPr id="3" name="Group 76">
            <a:extLst>
              <a:ext uri="{FF2B5EF4-FFF2-40B4-BE49-F238E27FC236}">
                <a16:creationId xmlns:a16="http://schemas.microsoft.com/office/drawing/2014/main" id="{F8A05B2F-E3B4-31E6-F565-665B7837F32B}"/>
              </a:ext>
            </a:extLst>
          </p:cNvPr>
          <p:cNvGrpSpPr/>
          <p:nvPr/>
        </p:nvGrpSpPr>
        <p:grpSpPr>
          <a:xfrm>
            <a:off x="6630988" y="571500"/>
            <a:ext cx="2135187" cy="619720"/>
            <a:chOff x="912" y="2592"/>
            <a:chExt cx="3072" cy="1041"/>
          </a:xfrm>
        </p:grpSpPr>
        <p:sp>
          <p:nvSpPr>
            <p:cNvPr id="8244" name="Oval 77">
              <a:extLst>
                <a:ext uri="{FF2B5EF4-FFF2-40B4-BE49-F238E27FC236}">
                  <a16:creationId xmlns:a16="http://schemas.microsoft.com/office/drawing/2014/main" id="{20F3C68B-AD26-D3CE-A682-D87A3BBAE467}"/>
                </a:ext>
              </a:extLst>
            </p:cNvPr>
            <p:cNvSpPr/>
            <p:nvPr/>
          </p:nvSpPr>
          <p:spPr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45" name="WordArt 78">
              <a:extLst>
                <a:ext uri="{FF2B5EF4-FFF2-40B4-BE49-F238E27FC236}">
                  <a16:creationId xmlns:a16="http://schemas.microsoft.com/office/drawing/2014/main" id="{EC045BC6-C746-CF98-E9A2-92EE99092B3F}"/>
                </a:ext>
              </a:extLst>
            </p:cNvPr>
            <p:cNvSpPr>
              <a:spLocks noTextEdit="1"/>
            </p:cNvSpPr>
            <p:nvPr/>
          </p:nvSpPr>
          <p:spPr>
            <a:xfrm>
              <a:off x="1150" y="2852"/>
              <a:ext cx="2737" cy="7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403"/>
                </a:avLst>
              </a:prstTxWarp>
              <a:noAutofit/>
            </a:bodyPr>
            <a:lstStyle/>
            <a:p>
              <a:pPr algn="ctr"/>
              <a:r>
                <a:rPr lang="en-US" sz="1800" b="1" i="1">
                  <a:ln w="1270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j-lt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/>
              <a:endParaRPr lang="en-US" sz="18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lt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43" name="Rectangle 79">
            <a:extLst>
              <a:ext uri="{FF2B5EF4-FFF2-40B4-BE49-F238E27FC236}">
                <a16:creationId xmlns:a16="http://schemas.microsoft.com/office/drawing/2014/main" id="{87A1165C-AA4F-427A-6F74-316C7E4EBE9D}"/>
              </a:ext>
            </a:extLst>
          </p:cNvPr>
          <p:cNvSpPr/>
          <p:nvPr/>
        </p:nvSpPr>
        <p:spPr>
          <a:xfrm>
            <a:off x="3201988" y="3887788"/>
            <a:ext cx="5564187" cy="4572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</a:t>
            </a:r>
            <a:endParaRPr sz="2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2544" name="AutoShape 80">
            <a:extLst>
              <a:ext uri="{FF2B5EF4-FFF2-40B4-BE49-F238E27FC236}">
                <a16:creationId xmlns:a16="http://schemas.microsoft.com/office/drawing/2014/main" id="{848834EF-9287-D95B-33B7-F23AEB74E9E4}"/>
              </a:ext>
            </a:extLst>
          </p:cNvPr>
          <p:cNvSpPr/>
          <p:nvPr/>
        </p:nvSpPr>
        <p:spPr>
          <a:xfrm>
            <a:off x="6350000" y="4770438"/>
            <a:ext cx="1054100" cy="20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>
                  <a:alpha val="100000"/>
                </a:srgbClr>
              </a:gs>
              <a:gs pos="9000">
                <a:srgbClr val="B43E85">
                  <a:alpha val="100000"/>
                </a:srgbClr>
              </a:gs>
              <a:gs pos="15500">
                <a:srgbClr val="C50849">
                  <a:alpha val="100000"/>
                </a:srgbClr>
              </a:gs>
              <a:gs pos="16499">
                <a:srgbClr val="F952A0">
                  <a:alpha val="100000"/>
                </a:srgbClr>
              </a:gs>
              <a:gs pos="18500">
                <a:srgbClr val="FEE7F2">
                  <a:alpha val="100000"/>
                </a:srgbClr>
              </a:gs>
              <a:gs pos="39500">
                <a:srgbClr val="F8B049">
                  <a:alpha val="100000"/>
                </a:srgbClr>
              </a:gs>
              <a:gs pos="43500">
                <a:srgbClr val="F8B049">
                  <a:alpha val="100000"/>
                </a:srgbClr>
              </a:gs>
              <a:gs pos="50000">
                <a:srgbClr val="FC9FCB">
                  <a:alpha val="100000"/>
                </a:srgbClr>
              </a:gs>
              <a:gs pos="56500">
                <a:srgbClr val="F8B049">
                  <a:alpha val="100000"/>
                </a:srgbClr>
              </a:gs>
              <a:gs pos="60501">
                <a:srgbClr val="F8B049">
                  <a:alpha val="100000"/>
                </a:srgbClr>
              </a:gs>
              <a:gs pos="81500">
                <a:srgbClr val="FEE7F2">
                  <a:alpha val="100000"/>
                </a:srgbClr>
              </a:gs>
              <a:gs pos="83501">
                <a:srgbClr val="F952A0">
                  <a:alpha val="100000"/>
                </a:srgbClr>
              </a:gs>
              <a:gs pos="84500">
                <a:srgbClr val="C50849">
                  <a:alpha val="100000"/>
                </a:srgbClr>
              </a:gs>
              <a:gs pos="91000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 gian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5" name="AutoShape 81">
            <a:extLst>
              <a:ext uri="{FF2B5EF4-FFF2-40B4-BE49-F238E27FC236}">
                <a16:creationId xmlns:a16="http://schemas.microsoft.com/office/drawing/2014/main" id="{E644FBBF-8CBC-607F-05FB-D4BD4553A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9" y="4753252"/>
            <a:ext cx="990944" cy="238199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hỏi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28" name="Picture 88" descr="pretty_flower_yellow_hb">
            <a:extLst>
              <a:ext uri="{FF2B5EF4-FFF2-40B4-BE49-F238E27FC236}">
                <a16:creationId xmlns:a16="http://schemas.microsoft.com/office/drawing/2014/main" id="{7C3FD09F-48AA-F34F-E8F7-B30E34CD6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30688"/>
            <a:ext cx="87630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86" descr="pretty_flower_red_hb">
            <a:extLst>
              <a:ext uri="{FF2B5EF4-FFF2-40B4-BE49-F238E27FC236}">
                <a16:creationId xmlns:a16="http://schemas.microsoft.com/office/drawing/2014/main" id="{208B5B13-242C-B929-D02A-1AD92EFAB0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7975" y="28575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90" descr="POINSET2">
            <a:extLst>
              <a:ext uri="{FF2B5EF4-FFF2-40B4-BE49-F238E27FC236}">
                <a16:creationId xmlns:a16="http://schemas.microsoft.com/office/drawing/2014/main" id="{4FA0B26D-2A91-0A91-A7D3-CF608C4F4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891780" y="-190817"/>
            <a:ext cx="1085850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91" descr="POINSET2">
            <a:extLst>
              <a:ext uri="{FF2B5EF4-FFF2-40B4-BE49-F238E27FC236}">
                <a16:creationId xmlns:a16="http://schemas.microsoft.com/office/drawing/2014/main" id="{32E154E0-A345-B3E6-AAB6-68B0A80854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87325" y="3814763"/>
            <a:ext cx="114300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557" name="Text Box 93">
            <a:extLst>
              <a:ext uri="{FF2B5EF4-FFF2-40B4-BE49-F238E27FC236}">
                <a16:creationId xmlns:a16="http://schemas.microsoft.com/office/drawing/2014/main" id="{AFA8E915-82EF-D786-76CB-686017BD9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2900"/>
            <a:ext cx="2286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4572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S2 Sample Font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8233" name="Picture 6" descr="hinh_rungchuôngvang">
            <a:extLst>
              <a:ext uri="{FF2B5EF4-FFF2-40B4-BE49-F238E27FC236}">
                <a16:creationId xmlns:a16="http://schemas.microsoft.com/office/drawing/2014/main" id="{E4CBEC7E-2F8A-E0FE-E221-079D619FC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11" y="0"/>
            <a:ext cx="16002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96" descr="anixmasl">
            <a:extLst>
              <a:ext uri="{FF2B5EF4-FFF2-40B4-BE49-F238E27FC236}">
                <a16:creationId xmlns:a16="http://schemas.microsoft.com/office/drawing/2014/main" id="{CCFB56BA-53EB-B6AA-F186-140B666758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200" y="-14287"/>
            <a:ext cx="6423025" cy="265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36" name="TextBox 54">
            <a:extLst>
              <a:ext uri="{FF2B5EF4-FFF2-40B4-BE49-F238E27FC236}">
                <a16:creationId xmlns:a16="http://schemas.microsoft.com/office/drawing/2014/main" id="{F319EA00-BE23-3ACF-D277-8C214DFBF37C}"/>
              </a:ext>
            </a:extLst>
          </p:cNvPr>
          <p:cNvSpPr txBox="1"/>
          <p:nvPr/>
        </p:nvSpPr>
        <p:spPr>
          <a:xfrm>
            <a:off x="3552899" y="1315271"/>
            <a:ext cx="1532792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?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4896D-50E5-C226-1C91-DCB3DB5200D1}"/>
              </a:ext>
            </a:extLst>
          </p:cNvPr>
          <p:cNvSpPr txBox="1"/>
          <p:nvPr/>
        </p:nvSpPr>
        <p:spPr>
          <a:xfrm>
            <a:off x="2314222" y="2109258"/>
            <a:ext cx="5613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c.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	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d.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4145957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44"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41988-28A7-5591-4710-911499E5D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hlinkClick r:id="" action="ppaction://noaction"/>
            <a:extLst>
              <a:ext uri="{FF2B5EF4-FFF2-40B4-BE49-F238E27FC236}">
                <a16:creationId xmlns:a16="http://schemas.microsoft.com/office/drawing/2014/main" id="{84177F4E-4742-2BCF-FE14-2D4A79F84A78}"/>
              </a:ext>
            </a:extLst>
          </p:cNvPr>
          <p:cNvSpPr/>
          <p:nvPr/>
        </p:nvSpPr>
        <p:spPr>
          <a:xfrm>
            <a:off x="8504238" y="4675188"/>
            <a:ext cx="457200" cy="385762"/>
          </a:xfrm>
          <a:prstGeom prst="actionButtonHome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5" name="Rectangle 4">
            <a:extLst>
              <a:ext uri="{FF2B5EF4-FFF2-40B4-BE49-F238E27FC236}">
                <a16:creationId xmlns:a16="http://schemas.microsoft.com/office/drawing/2014/main" id="{E58C935A-8687-B6FD-B143-00AC9D55A1FC}"/>
              </a:ext>
            </a:extLst>
          </p:cNvPr>
          <p:cNvSpPr/>
          <p:nvPr/>
        </p:nvSpPr>
        <p:spPr>
          <a:xfrm>
            <a:off x="673100" y="431800"/>
            <a:ext cx="8324850" cy="3970338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6" name="Rectangle 5">
            <a:extLst>
              <a:ext uri="{FF2B5EF4-FFF2-40B4-BE49-F238E27FC236}">
                <a16:creationId xmlns:a16="http://schemas.microsoft.com/office/drawing/2014/main" id="{84D74B5D-E459-7E70-5B4D-B63F1A85A7AF}"/>
              </a:ext>
            </a:extLst>
          </p:cNvPr>
          <p:cNvSpPr/>
          <p:nvPr/>
        </p:nvSpPr>
        <p:spPr>
          <a:xfrm>
            <a:off x="673100" y="1130300"/>
            <a:ext cx="8156575" cy="27051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  <a:tileRect/>
          </a:gra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197" name="Text Box 9">
            <a:extLst>
              <a:ext uri="{FF2B5EF4-FFF2-40B4-BE49-F238E27FC236}">
                <a16:creationId xmlns:a16="http://schemas.microsoft.com/office/drawing/2014/main" id="{2D262D70-30C1-B337-996E-4468EBBFCB45}"/>
              </a:ext>
            </a:extLst>
          </p:cNvPr>
          <p:cNvSpPr txBox="1"/>
          <p:nvPr/>
        </p:nvSpPr>
        <p:spPr>
          <a:xfrm>
            <a:off x="2820988" y="514350"/>
            <a:ext cx="4344987" cy="584200"/>
          </a:xfrm>
          <a:prstGeom prst="rect">
            <a:avLst/>
          </a:prstGeom>
          <a:solidFill>
            <a:srgbClr val="0099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>
            <a:extLst>
              <a:ext uri="{FF2B5EF4-FFF2-40B4-BE49-F238E27FC236}">
                <a16:creationId xmlns:a16="http://schemas.microsoft.com/office/drawing/2014/main" id="{906D05C1-EAC9-8B39-F7B5-52546B6A8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3830638"/>
            <a:ext cx="990600" cy="51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>
            <a:extLst>
              <a:ext uri="{FF2B5EF4-FFF2-40B4-BE49-F238E27FC236}">
                <a16:creationId xmlns:a16="http://schemas.microsoft.com/office/drawing/2014/main" id="{21966A63-A7D1-43EE-68B1-E864199E413D}"/>
              </a:ext>
            </a:extLst>
          </p:cNvPr>
          <p:cNvGrpSpPr/>
          <p:nvPr/>
        </p:nvGrpSpPr>
        <p:grpSpPr>
          <a:xfrm>
            <a:off x="1390650" y="3829050"/>
            <a:ext cx="7165975" cy="523875"/>
            <a:chOff x="960" y="3215"/>
            <a:chExt cx="4800" cy="683"/>
          </a:xfrm>
        </p:grpSpPr>
        <p:sp>
          <p:nvSpPr>
            <p:cNvPr id="8246" name="AutoShape 12">
              <a:extLst>
                <a:ext uri="{FF2B5EF4-FFF2-40B4-BE49-F238E27FC236}">
                  <a16:creationId xmlns:a16="http://schemas.microsoft.com/office/drawing/2014/main" id="{94156FB6-D665-765C-F9D0-944426ACB031}"/>
                </a:ext>
              </a:extLst>
            </p:cNvPr>
            <p:cNvSpPr/>
            <p:nvPr/>
          </p:nvSpPr>
          <p:spPr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62477" name="AutoShape 13">
              <a:extLst>
                <a:ext uri="{FF2B5EF4-FFF2-40B4-BE49-F238E27FC236}">
                  <a16:creationId xmlns:a16="http://schemas.microsoft.com/office/drawing/2014/main" id="{346629CE-511E-C79A-9071-8AAA5D16BC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478" name="Text Box 14">
              <a:extLst>
                <a:ext uri="{FF2B5EF4-FFF2-40B4-BE49-F238E27FC236}">
                  <a16:creationId xmlns:a16="http://schemas.microsoft.com/office/drawing/2014/main" id="{C3507260-CD47-82F7-BE54-341C80311C5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89" y="3215"/>
              <a:ext cx="933" cy="683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R="0" algn="ctr" defTabSz="457200" eaLnBrk="0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Đáp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kern="1200" cap="none" spc="0" normalizeH="0" baseline="0" noProof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án</a:t>
              </a:r>
              <a:r>
                <a:rPr kumimoji="0" lang="en-US" sz="28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62508" name="Oval 44">
            <a:extLst>
              <a:ext uri="{FF2B5EF4-FFF2-40B4-BE49-F238E27FC236}">
                <a16:creationId xmlns:a16="http://schemas.microsoft.com/office/drawing/2014/main" id="{31B43274-1C89-BBAE-5E63-55709C3DA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50" y="4745038"/>
            <a:ext cx="838200" cy="257175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509" name="AutoShape 45">
            <a:extLst>
              <a:ext uri="{FF2B5EF4-FFF2-40B4-BE49-F238E27FC236}">
                <a16:creationId xmlns:a16="http://schemas.microsoft.com/office/drawing/2014/main" id="{20D570EB-08F4-55C2-C5F3-A57947DEA4F4}"/>
              </a:ext>
            </a:extLst>
          </p:cNvPr>
          <p:cNvSpPr/>
          <p:nvPr/>
        </p:nvSpPr>
        <p:spPr>
          <a:xfrm>
            <a:off x="3754438" y="4454525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0</a:t>
            </a:r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1031564C-558E-4992-B2C8-898F6A1F4252}"/>
              </a:ext>
            </a:extLst>
          </p:cNvPr>
          <p:cNvSpPr/>
          <p:nvPr/>
        </p:nvSpPr>
        <p:spPr>
          <a:xfrm>
            <a:off x="3757613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8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</a:p>
        </p:txBody>
      </p:sp>
      <p:sp>
        <p:nvSpPr>
          <p:cNvPr id="62521" name="AutoShape 57">
            <a:extLst>
              <a:ext uri="{FF2B5EF4-FFF2-40B4-BE49-F238E27FC236}">
                <a16:creationId xmlns:a16="http://schemas.microsoft.com/office/drawing/2014/main" id="{D3FD116B-2792-C57B-99EF-9FD69813A912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62522" name="AutoShape 58">
            <a:extLst>
              <a:ext uri="{FF2B5EF4-FFF2-40B4-BE49-F238E27FC236}">
                <a16:creationId xmlns:a16="http://schemas.microsoft.com/office/drawing/2014/main" id="{CB35D88B-FDF9-7719-55EA-DC1C64DDDB7D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</a:p>
        </p:txBody>
      </p:sp>
      <p:sp>
        <p:nvSpPr>
          <p:cNvPr id="62523" name="AutoShape 59">
            <a:extLst>
              <a:ext uri="{FF2B5EF4-FFF2-40B4-BE49-F238E27FC236}">
                <a16:creationId xmlns:a16="http://schemas.microsoft.com/office/drawing/2014/main" id="{5F5A64C5-551B-9109-989E-70D8C0211F82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</a:p>
        </p:txBody>
      </p:sp>
      <p:sp>
        <p:nvSpPr>
          <p:cNvPr id="62524" name="AutoShape 60">
            <a:extLst>
              <a:ext uri="{FF2B5EF4-FFF2-40B4-BE49-F238E27FC236}">
                <a16:creationId xmlns:a16="http://schemas.microsoft.com/office/drawing/2014/main" id="{B5D04F54-4B91-291B-D708-1F30B823FD86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</p:txBody>
      </p:sp>
      <p:sp>
        <p:nvSpPr>
          <p:cNvPr id="62525" name="AutoShape 61">
            <a:extLst>
              <a:ext uri="{FF2B5EF4-FFF2-40B4-BE49-F238E27FC236}">
                <a16:creationId xmlns:a16="http://schemas.microsoft.com/office/drawing/2014/main" id="{B14FF3B4-740F-1A64-F3D6-6998AE3A1A6E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</a:p>
        </p:txBody>
      </p:sp>
      <p:sp>
        <p:nvSpPr>
          <p:cNvPr id="62526" name="AutoShape 62">
            <a:extLst>
              <a:ext uri="{FF2B5EF4-FFF2-40B4-BE49-F238E27FC236}">
                <a16:creationId xmlns:a16="http://schemas.microsoft.com/office/drawing/2014/main" id="{A6CF13BA-6842-D096-09F7-58D93180919D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</a:p>
        </p:txBody>
      </p:sp>
      <p:sp>
        <p:nvSpPr>
          <p:cNvPr id="62527" name="AutoShape 63">
            <a:extLst>
              <a:ext uri="{FF2B5EF4-FFF2-40B4-BE49-F238E27FC236}">
                <a16:creationId xmlns:a16="http://schemas.microsoft.com/office/drawing/2014/main" id="{238B0C1A-830B-0258-ADED-C29FD7FF110B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</a:p>
        </p:txBody>
      </p:sp>
      <p:sp>
        <p:nvSpPr>
          <p:cNvPr id="62528" name="AutoShape 64">
            <a:extLst>
              <a:ext uri="{FF2B5EF4-FFF2-40B4-BE49-F238E27FC236}">
                <a16:creationId xmlns:a16="http://schemas.microsoft.com/office/drawing/2014/main" id="{C2A26BE3-64F5-E59F-3822-203881BCAD2A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9</a:t>
            </a:r>
          </a:p>
        </p:txBody>
      </p:sp>
      <p:sp>
        <p:nvSpPr>
          <p:cNvPr id="62529" name="AutoShape 65">
            <a:extLst>
              <a:ext uri="{FF2B5EF4-FFF2-40B4-BE49-F238E27FC236}">
                <a16:creationId xmlns:a16="http://schemas.microsoft.com/office/drawing/2014/main" id="{62DB4EF7-9EB3-C310-1F0B-2ED9EDF51F51}"/>
              </a:ext>
            </a:extLst>
          </p:cNvPr>
          <p:cNvSpPr/>
          <p:nvPr/>
        </p:nvSpPr>
        <p:spPr>
          <a:xfrm>
            <a:off x="3735388" y="4459288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sz="4400" b="1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</a:t>
            </a:r>
          </a:p>
        </p:txBody>
      </p:sp>
      <p:grpSp>
        <p:nvGrpSpPr>
          <p:cNvPr id="3" name="Group 76">
            <a:extLst>
              <a:ext uri="{FF2B5EF4-FFF2-40B4-BE49-F238E27FC236}">
                <a16:creationId xmlns:a16="http://schemas.microsoft.com/office/drawing/2014/main" id="{015A6089-1307-A002-A898-2478C5BC94D0}"/>
              </a:ext>
            </a:extLst>
          </p:cNvPr>
          <p:cNvGrpSpPr/>
          <p:nvPr/>
        </p:nvGrpSpPr>
        <p:grpSpPr>
          <a:xfrm>
            <a:off x="6630988" y="571500"/>
            <a:ext cx="2135187" cy="619720"/>
            <a:chOff x="912" y="2592"/>
            <a:chExt cx="3072" cy="1041"/>
          </a:xfrm>
        </p:grpSpPr>
        <p:sp>
          <p:nvSpPr>
            <p:cNvPr id="8244" name="Oval 77">
              <a:extLst>
                <a:ext uri="{FF2B5EF4-FFF2-40B4-BE49-F238E27FC236}">
                  <a16:creationId xmlns:a16="http://schemas.microsoft.com/office/drawing/2014/main" id="{D0701AFE-08C0-B469-8E5D-C3985DD458A3}"/>
                </a:ext>
              </a:extLst>
            </p:cNvPr>
            <p:cNvSpPr/>
            <p:nvPr/>
          </p:nvSpPr>
          <p:spPr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vi-VN" altLang="x-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45" name="WordArt 78">
              <a:extLst>
                <a:ext uri="{FF2B5EF4-FFF2-40B4-BE49-F238E27FC236}">
                  <a16:creationId xmlns:a16="http://schemas.microsoft.com/office/drawing/2014/main" id="{94A57E9E-B74B-C0C2-92DE-8A1742FF14CE}"/>
                </a:ext>
              </a:extLst>
            </p:cNvPr>
            <p:cNvSpPr>
              <a:spLocks noTextEdit="1"/>
            </p:cNvSpPr>
            <p:nvPr/>
          </p:nvSpPr>
          <p:spPr>
            <a:xfrm>
              <a:off x="1150" y="2852"/>
              <a:ext cx="2737" cy="7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403"/>
                </a:avLst>
              </a:prstTxWarp>
              <a:noAutofit/>
            </a:bodyPr>
            <a:lstStyle/>
            <a:p>
              <a:pPr algn="ctr"/>
              <a:r>
                <a:rPr lang="en-US" sz="1800" b="1" i="1">
                  <a:ln w="12700" cap="flat" cmpd="sng">
                    <a:solidFill>
                      <a:srgbClr val="FFFF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+mj-lt" charset="0"/>
                  <a:cs typeface="Times New Roman" panose="02020603050405020304" pitchFamily="18" charset="0"/>
                </a:rPr>
                <a:t>Hết giờ</a:t>
              </a:r>
            </a:p>
            <a:p>
              <a:pPr algn="ctr"/>
              <a:endParaRPr lang="en-US" sz="18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j-lt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543" name="Rectangle 79">
            <a:extLst>
              <a:ext uri="{FF2B5EF4-FFF2-40B4-BE49-F238E27FC236}">
                <a16:creationId xmlns:a16="http://schemas.microsoft.com/office/drawing/2014/main" id="{57A3459A-3DD1-6DBF-6ABE-93BB8293A966}"/>
              </a:ext>
            </a:extLst>
          </p:cNvPr>
          <p:cNvSpPr/>
          <p:nvPr/>
        </p:nvSpPr>
        <p:spPr>
          <a:xfrm>
            <a:off x="3201988" y="3887788"/>
            <a:ext cx="5564187" cy="457200"/>
          </a:xfrm>
          <a:prstGeom prst="rect">
            <a:avLst/>
          </a:prstGeom>
          <a:noFill/>
          <a:ln w="38100">
            <a:noFill/>
          </a:ln>
        </p:spPr>
        <p:txBody>
          <a:bodyPr wrap="none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</a:t>
            </a:r>
            <a:endParaRPr sz="2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2544" name="AutoShape 80">
            <a:extLst>
              <a:ext uri="{FF2B5EF4-FFF2-40B4-BE49-F238E27FC236}">
                <a16:creationId xmlns:a16="http://schemas.microsoft.com/office/drawing/2014/main" id="{03F5DF0F-4D9F-3759-7360-4C45438A2426}"/>
              </a:ext>
            </a:extLst>
          </p:cNvPr>
          <p:cNvSpPr/>
          <p:nvPr/>
        </p:nvSpPr>
        <p:spPr>
          <a:xfrm>
            <a:off x="6350000" y="4770438"/>
            <a:ext cx="1054100" cy="20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>
                  <a:alpha val="100000"/>
                </a:srgbClr>
              </a:gs>
              <a:gs pos="9000">
                <a:srgbClr val="B43E85">
                  <a:alpha val="100000"/>
                </a:srgbClr>
              </a:gs>
              <a:gs pos="15500">
                <a:srgbClr val="C50849">
                  <a:alpha val="100000"/>
                </a:srgbClr>
              </a:gs>
              <a:gs pos="16499">
                <a:srgbClr val="F952A0">
                  <a:alpha val="100000"/>
                </a:srgbClr>
              </a:gs>
              <a:gs pos="18500">
                <a:srgbClr val="FEE7F2">
                  <a:alpha val="100000"/>
                </a:srgbClr>
              </a:gs>
              <a:gs pos="39500">
                <a:srgbClr val="F8B049">
                  <a:alpha val="100000"/>
                </a:srgbClr>
              </a:gs>
              <a:gs pos="43500">
                <a:srgbClr val="F8B049">
                  <a:alpha val="100000"/>
                </a:srgbClr>
              </a:gs>
              <a:gs pos="50000">
                <a:srgbClr val="FC9FCB">
                  <a:alpha val="100000"/>
                </a:srgbClr>
              </a:gs>
              <a:gs pos="56500">
                <a:srgbClr val="F8B049">
                  <a:alpha val="100000"/>
                </a:srgbClr>
              </a:gs>
              <a:gs pos="60501">
                <a:srgbClr val="F8B049">
                  <a:alpha val="100000"/>
                </a:srgbClr>
              </a:gs>
              <a:gs pos="81500">
                <a:srgbClr val="FEE7F2">
                  <a:alpha val="100000"/>
                </a:srgbClr>
              </a:gs>
              <a:gs pos="83501">
                <a:srgbClr val="F952A0">
                  <a:alpha val="100000"/>
                </a:srgbClr>
              </a:gs>
              <a:gs pos="84500">
                <a:srgbClr val="C50849">
                  <a:alpha val="100000"/>
                </a:srgbClr>
              </a:gs>
              <a:gs pos="91000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 gian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545" name="AutoShape 81">
            <a:extLst>
              <a:ext uri="{FF2B5EF4-FFF2-40B4-BE49-F238E27FC236}">
                <a16:creationId xmlns:a16="http://schemas.microsoft.com/office/drawing/2014/main" id="{BFAFF05B-9A06-703A-6961-6687B6AFE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459" y="4753252"/>
            <a:ext cx="990944" cy="238199"/>
          </a:xfrm>
          <a:prstGeom prst="flowChartAlternateProcess">
            <a:avLst/>
          </a:prstGeom>
          <a:gradFill rotWithShape="1">
            <a:gsLst>
              <a:gs pos="0">
                <a:srgbClr val="F8B049">
                  <a:alpha val="81000"/>
                </a:srgbClr>
              </a:gs>
              <a:gs pos="8999">
                <a:srgbClr val="B43E85">
                  <a:alpha val="84420"/>
                </a:srgbClr>
              </a:gs>
              <a:gs pos="15500">
                <a:srgbClr val="C50849">
                  <a:alpha val="86890"/>
                </a:srgbClr>
              </a:gs>
              <a:gs pos="16500">
                <a:srgbClr val="F952A0">
                  <a:alpha val="87270"/>
                </a:srgbClr>
              </a:gs>
              <a:gs pos="18500">
                <a:srgbClr val="FEE7F2">
                  <a:alpha val="88030"/>
                </a:srgbClr>
              </a:gs>
              <a:gs pos="39500">
                <a:srgbClr val="F8B049">
                  <a:alpha val="96010"/>
                </a:srgbClr>
              </a:gs>
              <a:gs pos="43500">
                <a:srgbClr val="F8B049">
                  <a:alpha val="97530"/>
                </a:srgbClr>
              </a:gs>
              <a:gs pos="50000">
                <a:srgbClr val="FC9FCB"/>
              </a:gs>
              <a:gs pos="56500">
                <a:srgbClr val="F8B049">
                  <a:alpha val="97530"/>
                </a:srgbClr>
              </a:gs>
              <a:gs pos="60501">
                <a:srgbClr val="F8B049">
                  <a:alpha val="96010"/>
                </a:srgbClr>
              </a:gs>
              <a:gs pos="81500">
                <a:srgbClr val="FEE7F2">
                  <a:alpha val="88030"/>
                </a:srgbClr>
              </a:gs>
              <a:gs pos="83500">
                <a:srgbClr val="F952A0">
                  <a:alpha val="87270"/>
                </a:srgbClr>
              </a:gs>
              <a:gs pos="84500">
                <a:srgbClr val="C50849">
                  <a:alpha val="86890"/>
                </a:srgbClr>
              </a:gs>
              <a:gs pos="91001">
                <a:srgbClr val="B43E85">
                  <a:alpha val="84420"/>
                </a:srgbClr>
              </a:gs>
              <a:gs pos="100000">
                <a:srgbClr val="F8B049">
                  <a:alpha val="81000"/>
                </a:srgbClr>
              </a:gs>
            </a:gsLst>
            <a:lin ang="5400000" scaled="1"/>
          </a:gradFill>
          <a:ln w="15875">
            <a:solidFill>
              <a:srgbClr val="0000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hỏi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28" name="Picture 88" descr="pretty_flower_yellow_hb">
            <a:extLst>
              <a:ext uri="{FF2B5EF4-FFF2-40B4-BE49-F238E27FC236}">
                <a16:creationId xmlns:a16="http://schemas.microsoft.com/office/drawing/2014/main" id="{DFD1A502-8D69-DAC9-94F0-E99E8E7C0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30688"/>
            <a:ext cx="87630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86" descr="pretty_flower_red_hb">
            <a:extLst>
              <a:ext uri="{FF2B5EF4-FFF2-40B4-BE49-F238E27FC236}">
                <a16:creationId xmlns:a16="http://schemas.microsoft.com/office/drawing/2014/main" id="{2ADFD2C2-5DA6-61AF-3E0C-CB1B3EAFA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7975" y="285750"/>
            <a:ext cx="9144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90" descr="POINSET2">
            <a:extLst>
              <a:ext uri="{FF2B5EF4-FFF2-40B4-BE49-F238E27FC236}">
                <a16:creationId xmlns:a16="http://schemas.microsoft.com/office/drawing/2014/main" id="{45FF480F-83D1-7C39-DE95-DCAFD68FD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891780" y="-190817"/>
            <a:ext cx="1085850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91" descr="POINSET2">
            <a:extLst>
              <a:ext uri="{FF2B5EF4-FFF2-40B4-BE49-F238E27FC236}">
                <a16:creationId xmlns:a16="http://schemas.microsoft.com/office/drawing/2014/main" id="{538D6C40-A15A-96A2-A6D3-D3586C93C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87325" y="3814763"/>
            <a:ext cx="114300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557" name="Text Box 93">
            <a:extLst>
              <a:ext uri="{FF2B5EF4-FFF2-40B4-BE49-F238E27FC236}">
                <a16:creationId xmlns:a16="http://schemas.microsoft.com/office/drawing/2014/main" id="{C95D4A28-B4C7-5642-0A85-D8915CF9E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2900"/>
            <a:ext cx="228600" cy="215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4572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S2 Sample Font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8233" name="Picture 6" descr="hinh_rungchuôngvang">
            <a:extLst>
              <a:ext uri="{FF2B5EF4-FFF2-40B4-BE49-F238E27FC236}">
                <a16:creationId xmlns:a16="http://schemas.microsoft.com/office/drawing/2014/main" id="{55915DB8-9C20-021D-5271-546AEAF1D9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11" y="0"/>
            <a:ext cx="16002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96" descr="anixmasl">
            <a:extLst>
              <a:ext uri="{FF2B5EF4-FFF2-40B4-BE49-F238E27FC236}">
                <a16:creationId xmlns:a16="http://schemas.microsoft.com/office/drawing/2014/main" id="{BDB52861-8B8C-BC97-D31A-B1A3AB9D2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200" y="-14287"/>
            <a:ext cx="6423025" cy="265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36" name="TextBox 54">
            <a:extLst>
              <a:ext uri="{FF2B5EF4-FFF2-40B4-BE49-F238E27FC236}">
                <a16:creationId xmlns:a16="http://schemas.microsoft.com/office/drawing/2014/main" id="{563F6444-9537-3B82-3868-A4DC3E27AF38}"/>
              </a:ext>
            </a:extLst>
          </p:cNvPr>
          <p:cNvSpPr txBox="1"/>
          <p:nvPr/>
        </p:nvSpPr>
        <p:spPr>
          <a:xfrm>
            <a:off x="3552899" y="1315271"/>
            <a:ext cx="162256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?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F13B1-C0CE-3DEB-2164-8284525ED061}"/>
              </a:ext>
            </a:extLst>
          </p:cNvPr>
          <p:cNvSpPr txBox="1"/>
          <p:nvPr/>
        </p:nvSpPr>
        <p:spPr>
          <a:xfrm>
            <a:off x="2314222" y="2109258"/>
            <a:ext cx="5613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c.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	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d.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7258434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2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300"/>
                                        <p:tgtEl>
                                          <p:spTgt spid="6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2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44"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62543" grpId="0"/>
      <p:bldP spid="625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0D2F8-8C14-6DBC-09A0-258A02DEB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405456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245100" y="3312132"/>
            <a:ext cx="396875" cy="411163"/>
            <a:chOff x="7632352" y="2667660"/>
            <a:chExt cx="405942" cy="419570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22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rgbClr val="40505E"/>
                  </a:solidFill>
                  <a:latin typeface="Lato"/>
                  <a:ea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257058" y="3312133"/>
            <a:ext cx="398463" cy="411162"/>
            <a:chOff x="7632352" y="2667663"/>
            <a:chExt cx="405942" cy="419567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20" name="Content Placeholder 2"/>
            <p:cNvSpPr txBox="1"/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088856" y="3324132"/>
            <a:ext cx="398462" cy="411163"/>
            <a:chOff x="7632352" y="2667660"/>
            <a:chExt cx="405942" cy="419570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8" name="Content Placeholder 2"/>
            <p:cNvSpPr txBox="1"/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rgbClr val="40505E"/>
                  </a:solidFill>
                  <a:latin typeface="Lato"/>
                  <a:ea typeface="Lato"/>
                </a:rPr>
                <a:t>?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093564" y="3326196"/>
            <a:ext cx="396875" cy="411163"/>
            <a:chOff x="7632352" y="2667662"/>
            <a:chExt cx="405942" cy="419568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6" name="Content Placeholder 2"/>
            <p:cNvSpPr txBox="1"/>
            <p:nvPr/>
          </p:nvSpPr>
          <p:spPr>
            <a:xfrm>
              <a:off x="7719121" y="2667662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031052" y="3312132"/>
            <a:ext cx="398463" cy="411163"/>
            <a:chOff x="7632352" y="2667662"/>
            <a:chExt cx="405942" cy="419568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4" name="Content Placeholder 2"/>
            <p:cNvSpPr txBox="1"/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rgbClr val="40505E"/>
                  </a:solidFill>
                  <a:latin typeface="Lato"/>
                  <a:ea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019048" y="3324364"/>
            <a:ext cx="398462" cy="400050"/>
            <a:chOff x="7632352" y="2679172"/>
            <a:chExt cx="405942" cy="408058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12" name="Content Placeholder 2"/>
            <p:cNvSpPr txBox="1"/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8604" tIns="34302" rIns="68604" bIns="34302"/>
            <a:lstStyle/>
            <a:p>
              <a:pPr algn="ctr" defTabSz="9144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GB" altLang="x-none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107" name="Content Placeholder 2"/>
          <p:cNvSpPr txBox="1"/>
          <p:nvPr/>
        </p:nvSpPr>
        <p:spPr>
          <a:xfrm>
            <a:off x="5749925" y="3308176"/>
            <a:ext cx="231775" cy="387350"/>
          </a:xfrm>
          <a:prstGeom prst="rect">
            <a:avLst/>
          </a:prstGeom>
          <a:noFill/>
          <a:ln w="9525">
            <a:noFill/>
          </a:ln>
        </p:spPr>
        <p:txBody>
          <a:bodyPr lIns="68604" tIns="34302" rIns="68604" bIns="34302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x-none" sz="2800" b="1" dirty="0">
                <a:solidFill>
                  <a:schemeClr val="accent1"/>
                </a:solidFill>
                <a:latin typeface="Lato"/>
                <a:ea typeface="Lato"/>
              </a:rPr>
              <a:t>+</a:t>
            </a:r>
          </a:p>
        </p:txBody>
      </p:sp>
      <p:sp>
        <p:nvSpPr>
          <p:cNvPr id="4108" name="Content Placeholder 2"/>
          <p:cNvSpPr txBox="1"/>
          <p:nvPr/>
        </p:nvSpPr>
        <p:spPr>
          <a:xfrm>
            <a:off x="6639101" y="3340713"/>
            <a:ext cx="231775" cy="387350"/>
          </a:xfrm>
          <a:prstGeom prst="rect">
            <a:avLst/>
          </a:prstGeom>
          <a:noFill/>
          <a:ln w="9525">
            <a:noFill/>
          </a:ln>
        </p:spPr>
        <p:txBody>
          <a:bodyPr lIns="68604" tIns="34302" rIns="68604" bIns="34302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x-none" sz="2800" b="1" dirty="0">
                <a:solidFill>
                  <a:schemeClr val="accent1"/>
                </a:solidFill>
                <a:latin typeface="Lato"/>
                <a:ea typeface="Lato"/>
              </a:rPr>
              <a:t>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A4A5B0-9B5A-5B49-3AAD-2BDA253AD92C}"/>
              </a:ext>
            </a:extLst>
          </p:cNvPr>
          <p:cNvSpPr txBox="1"/>
          <p:nvPr/>
        </p:nvSpPr>
        <p:spPr>
          <a:xfrm>
            <a:off x="1923522" y="909911"/>
            <a:ext cx="43123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FA567-BFE4-4E7E-3141-A1BAE0BBDF6A}"/>
              </a:ext>
            </a:extLst>
          </p:cNvPr>
          <p:cNvSpPr txBox="1"/>
          <p:nvPr/>
        </p:nvSpPr>
        <p:spPr>
          <a:xfrm>
            <a:off x="3969532" y="2332692"/>
            <a:ext cx="4872655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AEA0AF-E49A-F827-D4A3-2464490AAF69}"/>
              </a:ext>
            </a:extLst>
          </p:cNvPr>
          <p:cNvSpPr txBox="1"/>
          <p:nvPr/>
        </p:nvSpPr>
        <p:spPr>
          <a:xfrm>
            <a:off x="3898823" y="3823701"/>
            <a:ext cx="4872655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3200" dirty="0"/>
          </a:p>
        </p:txBody>
      </p:sp>
      <p:pic>
        <p:nvPicPr>
          <p:cNvPr id="7" name="Picture 2" descr="F:\AAA-PDF-SGK\PNG\Bai13-LT3-1.png">
            <a:extLst>
              <a:ext uri="{FF2B5EF4-FFF2-40B4-BE49-F238E27FC236}">
                <a16:creationId xmlns:a16="http://schemas.microsoft.com/office/drawing/2014/main" id="{FCD6B223-DC04-5487-703C-F517B9EE5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8216" t="15454" r="17175" b="64544"/>
          <a:stretch>
            <a:fillRect/>
          </a:stretch>
        </p:blipFill>
        <p:spPr bwMode="auto">
          <a:xfrm>
            <a:off x="450735" y="956790"/>
            <a:ext cx="8391452" cy="352179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529F585-7A48-FD0E-505B-87F7F7486473}"/>
              </a:ext>
            </a:extLst>
          </p:cNvPr>
          <p:cNvGrpSpPr/>
          <p:nvPr/>
        </p:nvGrpSpPr>
        <p:grpSpPr>
          <a:xfrm>
            <a:off x="2413572" y="3826786"/>
            <a:ext cx="652241" cy="592130"/>
            <a:chOff x="5268391" y="3776923"/>
            <a:chExt cx="806199" cy="841432"/>
          </a:xfrm>
        </p:grpSpPr>
        <p:sp>
          <p:nvSpPr>
            <p:cNvPr id="9" name="Rounded Rectangle 63">
              <a:extLst>
                <a:ext uri="{FF2B5EF4-FFF2-40B4-BE49-F238E27FC236}">
                  <a16:creationId xmlns:a16="http://schemas.microsoft.com/office/drawing/2014/main" id="{8A78F36C-2D90-18D2-31F8-B04AC412EA4C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E054A1-4A84-D2FB-83FE-51ACC7CD3352}"/>
                </a:ext>
              </a:extLst>
            </p:cNvPr>
            <p:cNvSpPr txBox="1"/>
            <p:nvPr/>
          </p:nvSpPr>
          <p:spPr>
            <a:xfrm>
              <a:off x="5393369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625134-33F1-B959-2233-D07E4562E8B7}"/>
              </a:ext>
            </a:extLst>
          </p:cNvPr>
          <p:cNvGrpSpPr/>
          <p:nvPr/>
        </p:nvGrpSpPr>
        <p:grpSpPr>
          <a:xfrm>
            <a:off x="3754126" y="3825678"/>
            <a:ext cx="652241" cy="592130"/>
            <a:chOff x="5268391" y="3776923"/>
            <a:chExt cx="806199" cy="841432"/>
          </a:xfrm>
        </p:grpSpPr>
        <p:sp>
          <p:nvSpPr>
            <p:cNvPr id="12" name="Rounded Rectangle 66">
              <a:extLst>
                <a:ext uri="{FF2B5EF4-FFF2-40B4-BE49-F238E27FC236}">
                  <a16:creationId xmlns:a16="http://schemas.microsoft.com/office/drawing/2014/main" id="{9AE689D0-D17C-685F-36D6-85BDDC39543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68F63A-ED1B-B6E6-6F29-EA3DDE97754B}"/>
                </a:ext>
              </a:extLst>
            </p:cNvPr>
            <p:cNvSpPr txBox="1"/>
            <p:nvPr/>
          </p:nvSpPr>
          <p:spPr>
            <a:xfrm>
              <a:off x="5393369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C2DEF-5B49-A15A-71F4-D5EDC898AEC8}"/>
              </a:ext>
            </a:extLst>
          </p:cNvPr>
          <p:cNvGrpSpPr/>
          <p:nvPr/>
        </p:nvGrpSpPr>
        <p:grpSpPr>
          <a:xfrm>
            <a:off x="5077695" y="3832496"/>
            <a:ext cx="742282" cy="574026"/>
            <a:chOff x="5262361" y="3802650"/>
            <a:chExt cx="917494" cy="815705"/>
          </a:xfrm>
        </p:grpSpPr>
        <p:sp>
          <p:nvSpPr>
            <p:cNvPr id="15" name="Rounded Rectangle 70">
              <a:extLst>
                <a:ext uri="{FF2B5EF4-FFF2-40B4-BE49-F238E27FC236}">
                  <a16:creationId xmlns:a16="http://schemas.microsoft.com/office/drawing/2014/main" id="{7F851B76-336D-A0BB-2872-157FBB059F2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17EF7A-966E-4D0C-9F30-8DC3027CDB57}"/>
                </a:ext>
              </a:extLst>
            </p:cNvPr>
            <p:cNvSpPr txBox="1"/>
            <p:nvPr/>
          </p:nvSpPr>
          <p:spPr>
            <a:xfrm>
              <a:off x="5262361" y="3802650"/>
              <a:ext cx="917494" cy="78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Lato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914527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53AF0-B680-0348-25D8-69590E093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10859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215</Words>
  <Application>Microsoft Office PowerPoint</Application>
  <PresentationFormat>Custom</PresentationFormat>
  <Paragraphs>97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Times New Roman</vt:lpstr>
      <vt:lpstr>Calibri Light</vt:lpstr>
      <vt:lpstr>Lato</vt:lpstr>
      <vt:lpstr>.VnCommercial Script</vt:lpstr>
      <vt:lpstr>Arial</vt:lpstr>
      <vt:lpstr>Calibri</vt:lpstr>
      <vt:lpstr>VS2 Sample Font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Lương Thành Trung</cp:lastModifiedBy>
  <cp:revision>390</cp:revision>
  <dcterms:created xsi:type="dcterms:W3CDTF">2020-02-21T03:04:01Z</dcterms:created>
  <dcterms:modified xsi:type="dcterms:W3CDTF">2025-12-20T02:29:11Z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