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notesMasterIdLst>
    <p:notesMasterId r:id="rId28"/>
  </p:notesMasterIdLst>
  <p:sldIdLst>
    <p:sldId id="473" r:id="rId3"/>
    <p:sldId id="410" r:id="rId4"/>
    <p:sldId id="463" r:id="rId5"/>
    <p:sldId id="474" r:id="rId6"/>
    <p:sldId id="411" r:id="rId7"/>
    <p:sldId id="418" r:id="rId8"/>
    <p:sldId id="475" r:id="rId9"/>
    <p:sldId id="460" r:id="rId10"/>
    <p:sldId id="479" r:id="rId11"/>
    <p:sldId id="481" r:id="rId12"/>
    <p:sldId id="480" r:id="rId13"/>
    <p:sldId id="422" r:id="rId14"/>
    <p:sldId id="457" r:id="rId15"/>
    <p:sldId id="459" r:id="rId16"/>
    <p:sldId id="469" r:id="rId17"/>
    <p:sldId id="470" r:id="rId18"/>
    <p:sldId id="471" r:id="rId19"/>
    <p:sldId id="351" r:id="rId20"/>
    <p:sldId id="458" r:id="rId21"/>
    <p:sldId id="468" r:id="rId22"/>
    <p:sldId id="466" r:id="rId23"/>
    <p:sldId id="405" r:id="rId24"/>
    <p:sldId id="484" r:id="rId25"/>
    <p:sldId id="485" r:id="rId26"/>
    <p:sldId id="407" r:id="rId27"/>
  </p:sldIdLst>
  <p:sldSz cx="12192000" cy="6858000"/>
  <p:notesSz cx="6858000" cy="9144000"/>
  <p:embeddedFontLst>
    <p:embeddedFont>
      <p:font typeface=".VnAvant" panose="020B7200000000000000" pitchFamily="34" charset="0"/>
      <p:regular r:id="rId29"/>
      <p:bold r:id="rId30"/>
      <p:italic r:id="rId31"/>
      <p:boldItalic r:id="rId32"/>
    </p:embeddedFont>
    <p:embeddedFont>
      <p:font typeface=".VnCooper" panose="020B7200000000000000" pitchFamily="34" charset="0"/>
      <p:regular r:id="rId33"/>
    </p:embeddedFont>
    <p:embeddedFont>
      <p:font typeface="Arial-Rounded" panose="020B0500000000000000" charset="0"/>
      <p:regular r:id="rId34"/>
    </p:embeddedFont>
    <p:embeddedFont>
      <p:font typeface="HP001" panose="020B0604020202020204" charset="0"/>
      <p:regular r:id="rId35"/>
      <p:bold r:id="rId36"/>
    </p:embeddedFont>
    <p:embeddedFont>
      <p:font typeface="HP001 4 hàng" panose="020B0604020202020204" charset="0"/>
      <p:regular r:id="rId37"/>
      <p:bold r:id="rId38"/>
    </p:embeddedFont>
    <p:embeddedFont>
      <p:font typeface="HP001 4 hang 1 ô ly" panose="020B0604020202020204" charset="0"/>
      <p:bold r:id="rId39"/>
    </p:embeddedFont>
    <p:embeddedFont>
      <p:font typeface="HP-087" panose="020B0604020202020204"/>
      <p:bold r:id="rId40"/>
    </p:embeddedFont>
    <p:embeddedFont>
      <p:font typeface="VNI-Avo" pitchFamily="2" charset="0"/>
      <p:regular r:id="rId41"/>
      <p:bold r:id="rId42"/>
      <p:italic r:id="rId43"/>
      <p:boldItalic r:id="rId44"/>
    </p:embeddedFont>
  </p:embeddedFontLst>
  <p:custDataLst>
    <p:tags r:id="rId4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000"/>
    <a:srgbClr val="FF0066"/>
    <a:srgbClr val="0066FF"/>
    <a:srgbClr val="FF9933"/>
    <a:srgbClr val="002060"/>
    <a:srgbClr val="009900"/>
    <a:srgbClr val="CC3399"/>
    <a:srgbClr val="FFCCFF"/>
    <a:srgbClr val="993366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70" d="100"/>
          <a:sy n="70" d="100"/>
        </p:scale>
        <p:origin x="738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18/12/2025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442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7727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5007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538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8812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 học</a:t>
            </a:r>
            <a:r>
              <a:rPr lang="en-US" baseline="0"/>
              <a:t> sinh chưa hiểu từ “địa danh” nên người soạn chỉ dùng từ “địa điểm nổi tiếng”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231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92000" cy="3041953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86947" tIns="43473" rIns="86947" bIns="43473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095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30206" y="603753"/>
            <a:ext cx="2044700" cy="178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00308" y="889002"/>
            <a:ext cx="9654040" cy="1262441"/>
          </a:xfrm>
        </p:spPr>
        <p:txBody>
          <a:bodyPr>
            <a:noAutofit/>
          </a:bodyPr>
          <a:lstStyle/>
          <a:p>
            <a:pPr algn="ctr"/>
            <a:r>
              <a:rPr lang="en-US" sz="10095" b="1" dirty="0">
                <a:solidFill>
                  <a:schemeClr val="bg1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TIẾNG VIỆT 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964" y="4168344"/>
            <a:ext cx="4523317" cy="2078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2661392"/>
            <a:ext cx="3448048" cy="403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30327"/>
            <a:ext cx="12192000" cy="16127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4880035"/>
      </p:ext>
    </p:extLst>
  </p:cSld>
  <p:clrMapOvr>
    <a:masterClrMapping/>
  </p:clrMapOvr>
  <p:transition advTm="6645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710500"/>
            <a:ext cx="7848600" cy="4800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04910" y="5815900"/>
            <a:ext cx="398218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>
                <a:solidFill>
                  <a:srgbClr val="006600"/>
                </a:solidFill>
                <a:latin typeface="VNI-Avo" pitchFamily="2" charset="0"/>
              </a:rPr>
              <a:t>buoåi saùng</a:t>
            </a:r>
            <a:endParaRPr lang="vi-VN" sz="6000" b="1" dirty="0">
              <a:solidFill>
                <a:srgbClr val="006600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4635137" y="5802837"/>
            <a:ext cx="228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64DBD4-F1E8-7497-34A2-54E69DCDB181}"/>
              </a:ext>
            </a:extLst>
          </p:cNvPr>
          <p:cNvSpPr txBox="1"/>
          <p:nvPr/>
        </p:nvSpPr>
        <p:spPr>
          <a:xfrm>
            <a:off x="380515" y="149948"/>
            <a:ext cx="1126560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Thứ </a:t>
            </a:r>
            <a:r>
              <a:rPr lang="en-US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Hai</a:t>
            </a:r>
            <a:r>
              <a:rPr lang="vi-VN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, ngày </a:t>
            </a:r>
            <a:r>
              <a:rPr lang="en-US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9</a:t>
            </a:r>
            <a:r>
              <a:rPr lang="vi-VN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tháng 1</a:t>
            </a:r>
            <a:r>
              <a:rPr lang="en-US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2</a:t>
            </a:r>
            <a:r>
              <a:rPr lang="vi-VN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năm 202</a:t>
            </a:r>
            <a:r>
              <a:rPr lang="en-US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64751913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334588"/>
            <a:ext cx="7239000" cy="41888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00526" y="5638800"/>
            <a:ext cx="43909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>
                <a:solidFill>
                  <a:srgbClr val="006600"/>
                </a:solidFill>
                <a:latin typeface="VNI-Avo" pitchFamily="2" charset="0"/>
              </a:rPr>
              <a:t>quaû muoãm</a:t>
            </a:r>
            <a:endParaRPr lang="vi-VN" sz="6000" b="1" dirty="0">
              <a:solidFill>
                <a:srgbClr val="006600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6374674" y="5625737"/>
            <a:ext cx="2583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uoâm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1AF220-B7D8-2230-CFD8-5F69B821ADA6}"/>
              </a:ext>
            </a:extLst>
          </p:cNvPr>
          <p:cNvSpPr txBox="1"/>
          <p:nvPr/>
        </p:nvSpPr>
        <p:spPr>
          <a:xfrm>
            <a:off x="380515" y="149948"/>
            <a:ext cx="1126560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Thứ </a:t>
            </a:r>
            <a:r>
              <a:rPr lang="en-US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Hai</a:t>
            </a:r>
            <a:r>
              <a:rPr lang="vi-VN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, ngày </a:t>
            </a:r>
            <a:r>
              <a:rPr lang="en-US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9</a:t>
            </a:r>
            <a:r>
              <a:rPr lang="vi-VN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tháng 1</a:t>
            </a:r>
            <a:r>
              <a:rPr lang="en-US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2</a:t>
            </a:r>
            <a:r>
              <a:rPr lang="vi-VN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năm 202</a:t>
            </a:r>
            <a:r>
              <a:rPr lang="en-US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2611477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28" y="1799380"/>
            <a:ext cx="4015672" cy="32691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97270" y="5275839"/>
            <a:ext cx="35974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>
                <a:solidFill>
                  <a:srgbClr val="0070C0"/>
                </a:solidFill>
                <a:latin typeface="VNI-Avo" pitchFamily="2" charset="0"/>
              </a:rPr>
              <a:t>buoåi saùng</a:t>
            </a:r>
            <a:endParaRPr lang="vi-VN" sz="5400" b="1" dirty="0">
              <a:solidFill>
                <a:srgbClr val="0070C0"/>
              </a:solidFill>
              <a:latin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789441"/>
            <a:ext cx="3733800" cy="327911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46525" y="5220959"/>
            <a:ext cx="307327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>
                <a:solidFill>
                  <a:srgbClr val="0070C0"/>
                </a:solidFill>
                <a:latin typeface="VNI-Avo" pitchFamily="2" charset="0"/>
              </a:rPr>
              <a:t>con suoái</a:t>
            </a:r>
            <a:endParaRPr lang="vi-VN" sz="5400" b="1" dirty="0">
              <a:solidFill>
                <a:srgbClr val="0070C0"/>
              </a:solidFill>
              <a:latin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210" y="1799380"/>
            <a:ext cx="3553190" cy="3276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077200" y="5283907"/>
            <a:ext cx="396614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>
                <a:solidFill>
                  <a:srgbClr val="0070C0"/>
                </a:solidFill>
                <a:latin typeface="VNI-Avo" pitchFamily="2" charset="0"/>
              </a:rPr>
              <a:t>quaû muoãm</a:t>
            </a:r>
            <a:endParaRPr lang="vi-VN" sz="5400" b="1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DE934-E69D-79A1-529B-02E2CF5D062C}"/>
              </a:ext>
            </a:extLst>
          </p:cNvPr>
          <p:cNvSpPr txBox="1"/>
          <p:nvPr/>
        </p:nvSpPr>
        <p:spPr>
          <a:xfrm>
            <a:off x="380515" y="149948"/>
            <a:ext cx="1126560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Thứ </a:t>
            </a:r>
            <a:r>
              <a:rPr lang="en-US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Hai</a:t>
            </a:r>
            <a:r>
              <a:rPr lang="vi-VN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, ngày </a:t>
            </a:r>
            <a:r>
              <a:rPr lang="en-US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9</a:t>
            </a:r>
            <a:r>
              <a:rPr lang="vi-VN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tháng 1</a:t>
            </a:r>
            <a:r>
              <a:rPr lang="en-US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2</a:t>
            </a:r>
            <a:r>
              <a:rPr lang="vi-VN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năm 202</a:t>
            </a:r>
            <a:r>
              <a:rPr lang="en-US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26826325"/>
      </p:ext>
    </p:extLst>
  </p:cSld>
  <p:clrMapOvr>
    <a:masterClrMapping/>
  </p:clrMapOvr>
  <p:transition advTm="6645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3124200" y="780872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419600" y="2095143"/>
            <a:ext cx="3250275" cy="2008910"/>
            <a:chOff x="2895600" y="2011740"/>
            <a:chExt cx="3250275" cy="2008910"/>
          </a:xfrm>
        </p:grpSpPr>
        <p:sp>
          <p:nvSpPr>
            <p:cNvPr id="25" name="Rectangle 24"/>
            <p:cNvSpPr/>
            <p:nvPr/>
          </p:nvSpPr>
          <p:spPr bwMode="auto">
            <a:xfrm>
              <a:off x="2895600" y="2011740"/>
              <a:ext cx="1600200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VNI-Avo" pitchFamily="2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4545674" y="2018666"/>
              <a:ext cx="1600200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VNI-Avo" pitchFamily="2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2895601" y="3030050"/>
              <a:ext cx="3250274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VNI-Avo" pitchFamily="2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5219699" y="3120380"/>
            <a:ext cx="14782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VNI-Avo" pitchFamily="2" charset="0"/>
              </a:rPr>
              <a:t>x</a:t>
            </a:r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011879" y="2098468"/>
            <a:ext cx="5341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VNI-Avo" pitchFamily="2" charset="0"/>
              </a:rPr>
              <a:t>x</a:t>
            </a:r>
          </a:p>
        </p:txBody>
      </p:sp>
      <p:sp>
        <p:nvSpPr>
          <p:cNvPr id="33" name="TextBox 32"/>
          <p:cNvSpPr txBox="1"/>
          <p:nvPr/>
        </p:nvSpPr>
        <p:spPr>
          <a:xfrm flipH="1">
            <a:off x="6306025" y="2114971"/>
            <a:ext cx="1676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7239000" y="774866"/>
            <a:ext cx="2277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uoâm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flipH="1">
            <a:off x="457200" y="4152546"/>
            <a:ext cx="1143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err="1">
                <a:solidFill>
                  <a:srgbClr val="002060"/>
                </a:solidFill>
                <a:latin typeface="VNI-Avo" pitchFamily="2" charset="0"/>
              </a:rPr>
              <a:t>muoái</a:t>
            </a:r>
            <a:r>
              <a:rPr lang="en-US" sz="4800" b="1">
                <a:solidFill>
                  <a:srgbClr val="002060"/>
                </a:solidFill>
                <a:latin typeface="VNI-Avo" pitchFamily="2" charset="0"/>
              </a:rPr>
              <a:t>         </a:t>
            </a:r>
            <a:r>
              <a:rPr lang="en-US" sz="4800" b="1" err="1">
                <a:solidFill>
                  <a:srgbClr val="002060"/>
                </a:solidFill>
                <a:latin typeface="VNI-Avo" pitchFamily="2" charset="0"/>
              </a:rPr>
              <a:t>muoãi</a:t>
            </a:r>
            <a:r>
              <a:rPr lang="en-US" sz="4800" b="1">
                <a:solidFill>
                  <a:srgbClr val="002060"/>
                </a:solidFill>
                <a:latin typeface="VNI-Avo" pitchFamily="2" charset="0"/>
              </a:rPr>
              <a:t>        </a:t>
            </a:r>
            <a:r>
              <a:rPr lang="en-US" sz="4800" b="1" err="1">
                <a:solidFill>
                  <a:srgbClr val="002060"/>
                </a:solidFill>
                <a:latin typeface="VNI-Avo" pitchFamily="2" charset="0"/>
              </a:rPr>
              <a:t>nguoäi</a:t>
            </a:r>
            <a:r>
              <a:rPr lang="en-US" sz="4800" b="1">
                <a:solidFill>
                  <a:srgbClr val="002060"/>
                </a:solidFill>
                <a:latin typeface="VNI-Avo" pitchFamily="2" charset="0"/>
              </a:rPr>
              <a:t>        </a:t>
            </a:r>
            <a:r>
              <a:rPr lang="en-US" sz="4800" b="1" dirty="0" err="1">
                <a:solidFill>
                  <a:srgbClr val="002060"/>
                </a:solidFill>
                <a:latin typeface="VNI-Avo" pitchFamily="2" charset="0"/>
              </a:rPr>
              <a:t>tuoåi</a:t>
            </a:r>
            <a:endParaRPr lang="en-US" sz="4800" b="1" dirty="0">
              <a:solidFill>
                <a:srgbClr val="002060"/>
              </a:solidFill>
              <a:latin typeface="VNI-Avo" pitchFamily="2" charset="0"/>
            </a:endParaRPr>
          </a:p>
          <a:p>
            <a:r>
              <a:rPr lang="en-US" sz="4800" b="1" err="1">
                <a:solidFill>
                  <a:srgbClr val="002060"/>
                </a:solidFill>
                <a:latin typeface="VNI-Avo" pitchFamily="2" charset="0"/>
              </a:rPr>
              <a:t>buoàm</a:t>
            </a:r>
            <a:r>
              <a:rPr lang="en-US" sz="4800" b="1">
                <a:solidFill>
                  <a:srgbClr val="002060"/>
                </a:solidFill>
                <a:latin typeface="VNI-Avo" pitchFamily="2" charset="0"/>
              </a:rPr>
              <a:t>      </a:t>
            </a:r>
            <a:r>
              <a:rPr lang="en-US" sz="4800" b="1" err="1">
                <a:solidFill>
                  <a:srgbClr val="002060"/>
                </a:solidFill>
                <a:latin typeface="VNI-Avo" pitchFamily="2" charset="0"/>
              </a:rPr>
              <a:t>muoãm</a:t>
            </a:r>
            <a:r>
              <a:rPr lang="en-US" sz="4800" b="1">
                <a:solidFill>
                  <a:srgbClr val="002060"/>
                </a:solidFill>
                <a:latin typeface="VNI-Avo" pitchFamily="2" charset="0"/>
              </a:rPr>
              <a:t>      </a:t>
            </a:r>
            <a:r>
              <a:rPr lang="en-US" sz="4800" b="1" err="1">
                <a:solidFill>
                  <a:srgbClr val="002060"/>
                </a:solidFill>
                <a:latin typeface="VNI-Avo" pitchFamily="2" charset="0"/>
              </a:rPr>
              <a:t>nhuoám</a:t>
            </a:r>
            <a:r>
              <a:rPr lang="en-US" sz="4800" b="1">
                <a:solidFill>
                  <a:srgbClr val="002060"/>
                </a:solidFill>
                <a:latin typeface="VNI-Avo" pitchFamily="2" charset="0"/>
              </a:rPr>
              <a:t>      </a:t>
            </a:r>
            <a:r>
              <a:rPr lang="en-US" sz="4800" b="1" dirty="0" err="1">
                <a:solidFill>
                  <a:srgbClr val="002060"/>
                </a:solidFill>
                <a:latin typeface="VNI-Avo" pitchFamily="2" charset="0"/>
              </a:rPr>
              <a:t>nhuoäm</a:t>
            </a:r>
            <a:endParaRPr lang="en-US" sz="48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152400" y="5715000"/>
            <a:ext cx="1173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8000"/>
                </a:solidFill>
                <a:latin typeface="VNI-Avo" pitchFamily="2" charset="0"/>
              </a:rPr>
              <a:t> con </a:t>
            </a:r>
            <a:r>
              <a:rPr lang="en-US" sz="4800" b="1" dirty="0" err="1">
                <a:solidFill>
                  <a:srgbClr val="008000"/>
                </a:solidFill>
                <a:latin typeface="VNI-Avo" pitchFamily="2" charset="0"/>
              </a:rPr>
              <a:t>suoái</a:t>
            </a:r>
            <a:r>
              <a:rPr lang="en-US" sz="4800" b="1" dirty="0">
                <a:solidFill>
                  <a:srgbClr val="008000"/>
                </a:solidFill>
                <a:latin typeface="VNI-Avo" pitchFamily="2" charset="0"/>
              </a:rPr>
              <a:t>   	 </a:t>
            </a:r>
            <a:r>
              <a:rPr lang="en-US" sz="4800" b="1" dirty="0" err="1">
                <a:solidFill>
                  <a:srgbClr val="008000"/>
                </a:solidFill>
                <a:latin typeface="VNI-Avo" pitchFamily="2" charset="0"/>
              </a:rPr>
              <a:t>buoåi</a:t>
            </a:r>
            <a:r>
              <a:rPr lang="en-US" sz="4800" b="1" dirty="0">
                <a:solidFill>
                  <a:srgbClr val="008000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VNI-Avo" pitchFamily="2" charset="0"/>
              </a:rPr>
              <a:t>saùng</a:t>
            </a:r>
            <a:r>
              <a:rPr lang="en-US" sz="4800" b="1" dirty="0">
                <a:solidFill>
                  <a:srgbClr val="008000"/>
                </a:solidFill>
                <a:latin typeface="VNI-Avo" pitchFamily="2" charset="0"/>
              </a:rPr>
              <a:t>	    </a:t>
            </a:r>
            <a:r>
              <a:rPr lang="en-US" sz="4800" b="1" dirty="0" err="1">
                <a:solidFill>
                  <a:srgbClr val="008000"/>
                </a:solidFill>
                <a:latin typeface="VNI-Avo" pitchFamily="2" charset="0"/>
              </a:rPr>
              <a:t>quaû</a:t>
            </a:r>
            <a:r>
              <a:rPr lang="en-US" sz="4800" b="1" dirty="0">
                <a:solidFill>
                  <a:srgbClr val="008000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VNI-Avo" pitchFamily="2" charset="0"/>
              </a:rPr>
              <a:t>muoãm</a:t>
            </a:r>
            <a:endParaRPr lang="en-US" sz="4800" b="1" dirty="0">
              <a:solidFill>
                <a:srgbClr val="008000"/>
              </a:solidFill>
              <a:latin typeface="VNI-Avo" pitchFamily="2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752600" y="122904"/>
            <a:ext cx="2332704" cy="838200"/>
            <a:chOff x="228600" y="228600"/>
            <a:chExt cx="2332704" cy="838200"/>
          </a:xfrm>
        </p:grpSpPr>
        <p:sp>
          <p:nvSpPr>
            <p:cNvPr id="18" name="Rounded Rectangle 17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5054330"/>
      </p:ext>
    </p:extLst>
  </p:cSld>
  <p:clrMapOvr>
    <a:masterClrMapping/>
  </p:clrMapOvr>
  <p:transition advTm="6645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33400" y="1130712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1"/>
          <a:stretch/>
        </p:blipFill>
        <p:spPr bwMode="auto">
          <a:xfrm>
            <a:off x="2841809" y="1130712"/>
            <a:ext cx="7050770" cy="5390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05982" y="2667000"/>
            <a:ext cx="11224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Ď</a:t>
            </a:r>
            <a:r>
              <a:rPr lang="vi-VN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</a:rPr>
              <a:t>ċ</a:t>
            </a:r>
            <a:endParaRPr lang="vi-VN" sz="60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76152" y="4343400"/>
            <a:ext cx="15712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Ďį</a:t>
            </a:r>
            <a:endParaRPr lang="vi-VN" sz="60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48600" y="4572000"/>
            <a:ext cx="15712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Ďį</a:t>
            </a:r>
            <a:endParaRPr lang="vi-VN" sz="60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98C91F-875D-4604-350D-41547428D068}"/>
              </a:ext>
            </a:extLst>
          </p:cNvPr>
          <p:cNvSpPr txBox="1"/>
          <p:nvPr/>
        </p:nvSpPr>
        <p:spPr>
          <a:xfrm>
            <a:off x="380515" y="149948"/>
            <a:ext cx="1126560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Thứ </a:t>
            </a:r>
            <a:r>
              <a:rPr lang="en-US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Hai</a:t>
            </a:r>
            <a:r>
              <a:rPr lang="vi-VN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, ngày </a:t>
            </a:r>
            <a:r>
              <a:rPr lang="en-US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9</a:t>
            </a:r>
            <a:r>
              <a:rPr lang="vi-VN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tháng 1</a:t>
            </a:r>
            <a:r>
              <a:rPr lang="en-US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2</a:t>
            </a:r>
            <a:r>
              <a:rPr lang="vi-VN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năm 202</a:t>
            </a:r>
            <a:r>
              <a:rPr lang="en-US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231924063"/>
      </p:ext>
    </p:extLst>
  </p:cSld>
  <p:clrMapOvr>
    <a:masterClrMapping/>
  </p:clrMapOvr>
  <p:transition advTm="6645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2400" y="152400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5" name="uoo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37304"/>
            <a:ext cx="12192000" cy="528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2813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3" name="uo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19738"/>
            <a:ext cx="12192000" cy="540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86042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88413"/>
            <a:ext cx="10286999" cy="335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620000" y="2368579"/>
            <a:ext cx="20457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Ďį</a:t>
            </a:r>
            <a:endParaRPr lang="vi-VN" sz="80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76600" y="2368579"/>
            <a:ext cx="14334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Ď</a:t>
            </a:r>
            <a:r>
              <a:rPr lang="vi-VN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</a:rPr>
              <a:t>ċ</a:t>
            </a:r>
            <a:endParaRPr lang="vi-VN" sz="80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4826" y="3981023"/>
            <a:ext cx="364555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-93"/>
                <a:ea typeface="HP001" charset="-93"/>
                <a:cs typeface="HP001 5H"/>
              </a:rPr>
              <a:t>c</a:t>
            </a:r>
            <a:r>
              <a:rPr lang="el-GR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-93"/>
                <a:ea typeface="HP001" charset="-93"/>
                <a:cs typeface="HP001 5H"/>
              </a:rPr>
              <a:t>Ϊ</a:t>
            </a:r>
            <a:r>
              <a:rPr lang="vi-VN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-93"/>
                <a:ea typeface="HP001" charset="-93"/>
                <a:cs typeface="HP001 5H"/>
              </a:rPr>
              <a:t> s</a:t>
            </a:r>
            <a:r>
              <a:rPr lang="vi-VN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Ď</a:t>
            </a:r>
            <a:r>
              <a:rPr lang="vi-VN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-93"/>
                <a:ea typeface="HP001" charset="-93"/>
                <a:cs typeface="HP001 5H"/>
              </a:rPr>
              <a:t>Ē</a:t>
            </a:r>
            <a:endParaRPr lang="vi-VN" sz="80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704139" y="3963606"/>
            <a:ext cx="487825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qĎả </a:t>
            </a:r>
            <a:r>
              <a:rPr lang="lv-LV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j</a:t>
            </a:r>
            <a:r>
              <a:rPr lang="vi-VN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" charset="-93"/>
                <a:ea typeface="HP001" charset="-93"/>
              </a:rPr>
              <a:t>u</a:t>
            </a:r>
            <a:r>
              <a:rPr lang="lv-LV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ķ</a:t>
            </a:r>
            <a:endParaRPr lang="vi-VN" sz="80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990600" y="1241374"/>
            <a:ext cx="2514600" cy="838200"/>
            <a:chOff x="228600" y="228600"/>
            <a:chExt cx="2514600" cy="838200"/>
          </a:xfrm>
        </p:grpSpPr>
        <p:sp>
          <p:nvSpPr>
            <p:cNvPr id="21" name="Rounded Rectangle 20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DDC4A51-3C0B-F17B-604A-2B7355DA8B49}"/>
              </a:ext>
            </a:extLst>
          </p:cNvPr>
          <p:cNvSpPr txBox="1"/>
          <p:nvPr/>
        </p:nvSpPr>
        <p:spPr>
          <a:xfrm>
            <a:off x="380515" y="149948"/>
            <a:ext cx="1126560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Thứ </a:t>
            </a:r>
            <a:r>
              <a:rPr lang="en-US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Hai</a:t>
            </a:r>
            <a:r>
              <a:rPr lang="vi-VN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, ngày </a:t>
            </a:r>
            <a:r>
              <a:rPr lang="en-US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9</a:t>
            </a:r>
            <a:r>
              <a:rPr lang="vi-VN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tháng 1</a:t>
            </a:r>
            <a:r>
              <a:rPr lang="en-US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2</a:t>
            </a:r>
            <a:r>
              <a:rPr lang="vi-VN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năm 202</a:t>
            </a:r>
            <a:r>
              <a:rPr lang="en-US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35673381"/>
      </p:ext>
    </p:extLst>
  </p:cSld>
  <p:clrMapOvr>
    <a:masterClrMapping/>
  </p:clrMapOvr>
  <p:transition advTm="6645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750208" y="2133600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429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6645">
        <p14:ripple/>
      </p:transition>
    </mc:Choice>
    <mc:Fallback xmlns="">
      <p:transition advTm="6645">
        <p:fade/>
      </p:transition>
    </mc:Fallback>
  </mc:AlternateContent>
  <p:extLst>
    <p:ext uri="{E180D4A7-C9FB-4DFB-919C-405C955672EB}">
      <p14:showEvtLst xmlns:p14="http://schemas.microsoft.com/office/powerpoint/2010/main">
        <p14:playEvt time="2489" objId="4"/>
        <p14:triggerEvt type="onClick" time="2489" objId="4"/>
        <p14:pauseEvt time="19732" objId="4"/>
        <p14:triggerEvt type="onClick" time="24965" objId="4"/>
        <p14:resumeEvt time="27230" objId="4"/>
        <p14:pauseEvt time="35395" objId="4"/>
        <p14:stopEvt time="72962" objId="4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295400"/>
            <a:ext cx="9143999" cy="1514168"/>
          </a:xfrm>
          <a:solidFill>
            <a:srgbClr val="0070C0"/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NI-Avo" pitchFamily="2" charset="0"/>
              </a:rPr>
              <a:t>                   </a:t>
            </a:r>
            <a:r>
              <a:rPr lang="en-US" sz="6600" b="1" dirty="0" err="1">
                <a:solidFill>
                  <a:schemeClr val="bg1"/>
                </a:solidFill>
                <a:latin typeface="VNI-Avo" pitchFamily="2" charset="0"/>
              </a:rPr>
              <a:t>uoâi</a:t>
            </a:r>
            <a:r>
              <a:rPr lang="en-US" sz="6600" b="1" dirty="0">
                <a:solidFill>
                  <a:schemeClr val="bg1"/>
                </a:solidFill>
                <a:latin typeface="VNI-Avo" pitchFamily="2" charset="0"/>
              </a:rPr>
              <a:t>      </a:t>
            </a:r>
            <a:r>
              <a:rPr lang="en-US" sz="6600" b="1" dirty="0" err="1">
                <a:solidFill>
                  <a:schemeClr val="bg1"/>
                </a:solidFill>
                <a:latin typeface="VNI-Avo" pitchFamily="2" charset="0"/>
              </a:rPr>
              <a:t>uoâm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71799" y="4562168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dirty="0">
                <a:solidFill>
                  <a:srgbClr val="FF0000"/>
                </a:solidFill>
                <a:latin typeface="HP-087" pitchFamily="34" charset="0"/>
              </a:rPr>
              <a:t>TIẾT 2</a:t>
            </a:r>
            <a:endParaRPr lang="vi-VN" sz="13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6400" y="1285568"/>
            <a:ext cx="14542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VNI-Avo" pitchFamily="2" charset="0"/>
              </a:rPr>
              <a:t>Baøi</a:t>
            </a:r>
            <a:r>
              <a:rPr lang="en-US" sz="5400" b="1" dirty="0">
                <a:solidFill>
                  <a:schemeClr val="bg1"/>
                </a:solidFill>
                <a:latin typeface="VNI-Avo" pitchFamily="2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2623718" y="1091476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59227" y="1621597"/>
            <a:ext cx="9925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rgbClr val="0070C0"/>
                </a:solidFill>
                <a:latin typeface=".VnCooper" pitchFamily="34" charset="0"/>
              </a:rPr>
              <a:t>66</a:t>
            </a:r>
            <a:endParaRPr lang="vi-VN" sz="5000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3579FA-75F1-722A-C820-B07B30B673A9}"/>
              </a:ext>
            </a:extLst>
          </p:cNvPr>
          <p:cNvSpPr txBox="1"/>
          <p:nvPr/>
        </p:nvSpPr>
        <p:spPr>
          <a:xfrm>
            <a:off x="380515" y="149948"/>
            <a:ext cx="1126560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Thứ </a:t>
            </a:r>
            <a:r>
              <a:rPr lang="en-US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Hai</a:t>
            </a:r>
            <a:r>
              <a:rPr lang="vi-VN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, ngày </a:t>
            </a:r>
            <a:r>
              <a:rPr lang="en-US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9</a:t>
            </a:r>
            <a:r>
              <a:rPr lang="vi-VN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tháng 1</a:t>
            </a:r>
            <a:r>
              <a:rPr lang="en-US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2</a:t>
            </a:r>
            <a:r>
              <a:rPr lang="vi-VN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năm 202</a:t>
            </a:r>
            <a:r>
              <a:rPr lang="en-US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062701330"/>
      </p:ext>
    </p:extLst>
  </p:cSld>
  <p:clrMapOvr>
    <a:masterClrMapping/>
  </p:clrMapOvr>
  <p:transition advTm="6645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47563"/>
            <a:ext cx="12191999" cy="1514168"/>
          </a:xfrm>
          <a:solidFill>
            <a:srgbClr val="0070C0"/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NI-Avo" pitchFamily="2" charset="0"/>
              </a:rPr>
              <a:t>                   </a:t>
            </a:r>
            <a:r>
              <a:rPr lang="en-US" sz="6600" b="1" dirty="0" err="1">
                <a:solidFill>
                  <a:schemeClr val="bg1"/>
                </a:solidFill>
                <a:latin typeface="VNI-Avo" pitchFamily="2" charset="0"/>
              </a:rPr>
              <a:t>uoâi</a:t>
            </a:r>
            <a:r>
              <a:rPr lang="en-US" sz="6600" b="1" dirty="0">
                <a:solidFill>
                  <a:schemeClr val="bg1"/>
                </a:solidFill>
                <a:latin typeface="VNI-Avo" pitchFamily="2" charset="0"/>
              </a:rPr>
              <a:t>      </a:t>
            </a:r>
            <a:r>
              <a:rPr lang="en-US" sz="6600" b="1" dirty="0" err="1">
                <a:solidFill>
                  <a:schemeClr val="bg1"/>
                </a:solidFill>
                <a:latin typeface="VNI-Avo" pitchFamily="2" charset="0"/>
              </a:rPr>
              <a:t>uoâm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71800" y="4414331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dirty="0" err="1">
                <a:solidFill>
                  <a:srgbClr val="FF0000"/>
                </a:solidFill>
                <a:latin typeface="HP-087" pitchFamily="34" charset="0"/>
              </a:rPr>
              <a:t>TIẾT</a:t>
            </a:r>
            <a:r>
              <a:rPr lang="en-US" sz="13800" dirty="0">
                <a:solidFill>
                  <a:srgbClr val="FF0000"/>
                </a:solidFill>
                <a:latin typeface="HP-087" pitchFamily="34" charset="0"/>
              </a:rPr>
              <a:t> 1</a:t>
            </a:r>
            <a:endParaRPr lang="vi-VN" sz="138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2554592" y="943639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74916" y="1473760"/>
            <a:ext cx="9925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rgbClr val="0070C0"/>
                </a:solidFill>
                <a:latin typeface=".VnCooper" pitchFamily="34" charset="0"/>
              </a:rPr>
              <a:t>66</a:t>
            </a:r>
            <a:endParaRPr lang="vi-VN" sz="5000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22E049-FD95-68AF-58DE-98EE71AC3B60}"/>
              </a:ext>
            </a:extLst>
          </p:cNvPr>
          <p:cNvSpPr txBox="1"/>
          <p:nvPr/>
        </p:nvSpPr>
        <p:spPr>
          <a:xfrm>
            <a:off x="380515" y="149948"/>
            <a:ext cx="1126560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Thứ </a:t>
            </a:r>
            <a:r>
              <a:rPr lang="en-US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Hai</a:t>
            </a:r>
            <a:r>
              <a:rPr lang="vi-VN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, ngày </a:t>
            </a:r>
            <a:r>
              <a:rPr lang="en-US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9</a:t>
            </a:r>
            <a:r>
              <a:rPr lang="vi-VN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tháng 1</a:t>
            </a:r>
            <a:r>
              <a:rPr lang="en-US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2</a:t>
            </a:r>
            <a:r>
              <a:rPr lang="vi-VN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năm 202</a:t>
            </a:r>
            <a:r>
              <a:rPr lang="en-US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839270-7667-7589-853B-B714BB0FD60B}"/>
              </a:ext>
            </a:extLst>
          </p:cNvPr>
          <p:cNvSpPr txBox="1"/>
          <p:nvPr/>
        </p:nvSpPr>
        <p:spPr>
          <a:xfrm>
            <a:off x="1500223" y="1376840"/>
            <a:ext cx="14542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VNI-Avo" pitchFamily="2" charset="0"/>
              </a:rPr>
              <a:t>Baøi</a:t>
            </a:r>
            <a:r>
              <a:rPr lang="en-US" sz="5400" b="1" dirty="0">
                <a:solidFill>
                  <a:schemeClr val="bg1"/>
                </a:solidFill>
                <a:latin typeface="VNI-Avo" pitchFamily="2" charset="0"/>
              </a:rPr>
              <a:t> </a:t>
            </a:r>
            <a:endParaRPr lang="vi-VN" sz="5400" dirty="0"/>
          </a:p>
        </p:txBody>
      </p:sp>
    </p:spTree>
    <p:extLst>
      <p:ext uri="{BB962C8B-B14F-4D97-AF65-F5344CB8AC3E}">
        <p14:creationId xmlns:p14="http://schemas.microsoft.com/office/powerpoint/2010/main" val="965381617"/>
      </p:ext>
    </p:extLst>
  </p:cSld>
  <p:clrMapOvr>
    <a:masterClrMapping/>
  </p:clrMapOvr>
  <p:transition advTm="6645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910" y="2604733"/>
            <a:ext cx="8580794" cy="2576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455608" y="2640697"/>
            <a:ext cx="2932213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-93"/>
                <a:ea typeface="HP001" charset="-93"/>
                <a:cs typeface="HP001 5H"/>
              </a:rPr>
              <a:t>c</a:t>
            </a:r>
            <a:r>
              <a:rPr lang="el-GR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-93"/>
                <a:ea typeface="HP001" charset="-93"/>
                <a:cs typeface="HP001 5H"/>
              </a:rPr>
              <a:t>Ϊ</a:t>
            </a:r>
            <a:r>
              <a:rPr lang="vi-VN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-93"/>
                <a:ea typeface="HP001" charset="-93"/>
                <a:cs typeface="HP001 5H"/>
              </a:rPr>
              <a:t> s</a:t>
            </a:r>
            <a:r>
              <a:rPr lang="vi-VN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Ď</a:t>
            </a:r>
            <a:r>
              <a:rPr lang="vi-VN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-93"/>
                <a:ea typeface="HP001" charset="-93"/>
                <a:cs typeface="HP001 5H"/>
              </a:rPr>
              <a:t>Ē</a:t>
            </a:r>
            <a:endParaRPr lang="vi-VN" sz="63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990070" y="2656085"/>
            <a:ext cx="3831498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qĎả</a:t>
            </a:r>
            <a:r>
              <a:rPr lang="vi-VN" sz="5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 </a:t>
            </a:r>
            <a:r>
              <a:rPr lang="lv-LV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j</a:t>
            </a:r>
            <a:r>
              <a:rPr lang="vi-VN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" charset="-93"/>
                <a:ea typeface="HP001" charset="-93"/>
              </a:rPr>
              <a:t>u</a:t>
            </a:r>
            <a:r>
              <a:rPr lang="lv-LV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ķ</a:t>
            </a:r>
            <a:endParaRPr lang="vi-VN" sz="63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752600" y="1624112"/>
            <a:ext cx="2514600" cy="838200"/>
            <a:chOff x="228600" y="228600"/>
            <a:chExt cx="2514600" cy="838200"/>
          </a:xfrm>
        </p:grpSpPr>
        <p:sp>
          <p:nvSpPr>
            <p:cNvPr id="21" name="Rounded Rectangle 20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6373555" y="3860334"/>
            <a:ext cx="4020652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cánh</a:t>
            </a:r>
            <a:r>
              <a:rPr lang="en-US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 </a:t>
            </a:r>
            <a:r>
              <a:rPr lang="en-US" sz="6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buồm</a:t>
            </a:r>
            <a:endParaRPr lang="vi-VN" sz="63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86000" y="3893166"/>
            <a:ext cx="3504486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buổi</a:t>
            </a:r>
            <a:r>
              <a:rPr lang="en-US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 </a:t>
            </a:r>
            <a:r>
              <a:rPr lang="en-US" sz="6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sáng</a:t>
            </a:r>
            <a:endParaRPr lang="vi-VN" sz="63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186769762"/>
      </p:ext>
    </p:extLst>
  </p:cSld>
  <p:clrMapOvr>
    <a:masterClrMapping/>
  </p:clrMapOvr>
  <p:transition advTm="6645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113" y="1"/>
            <a:ext cx="6419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838200" y="1143000"/>
            <a:ext cx="2514600" cy="838200"/>
            <a:chOff x="228600" y="228600"/>
            <a:chExt cx="2514600" cy="838200"/>
          </a:xfrm>
        </p:grpSpPr>
        <p:sp>
          <p:nvSpPr>
            <p:cNvPr id="12" name="Rounded Rectangle 11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4DBDCA2-10E3-FC4A-BBBC-46E541E15EB1}"/>
              </a:ext>
            </a:extLst>
          </p:cNvPr>
          <p:cNvSpPr txBox="1"/>
          <p:nvPr/>
        </p:nvSpPr>
        <p:spPr>
          <a:xfrm>
            <a:off x="380515" y="149948"/>
            <a:ext cx="1126560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Thứ </a:t>
            </a:r>
            <a:r>
              <a:rPr lang="en-US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Hai</a:t>
            </a:r>
            <a:r>
              <a:rPr lang="vi-VN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, ngày </a:t>
            </a:r>
            <a:r>
              <a:rPr lang="en-US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9</a:t>
            </a:r>
            <a:r>
              <a:rPr lang="vi-VN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tháng 1</a:t>
            </a:r>
            <a:r>
              <a:rPr lang="en-US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2</a:t>
            </a:r>
            <a:r>
              <a:rPr lang="vi-VN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năm 202</a:t>
            </a:r>
            <a:r>
              <a:rPr lang="en-US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0640882"/>
      </p:ext>
    </p:extLst>
  </p:cSld>
  <p:clrMapOvr>
    <a:masterClrMapping/>
  </p:clrMapOvr>
  <p:transition advTm="6645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4687" r="4753" b="63542"/>
          <a:stretch/>
        </p:blipFill>
        <p:spPr>
          <a:xfrm>
            <a:off x="228600" y="0"/>
            <a:ext cx="11963400" cy="361024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21465" y="0"/>
            <a:ext cx="2514600" cy="838200"/>
            <a:chOff x="228600" y="228600"/>
            <a:chExt cx="2514600" cy="838200"/>
          </a:xfrm>
        </p:grpSpPr>
        <p:sp>
          <p:nvSpPr>
            <p:cNvPr id="9" name="Rounded Rectangle 8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52400" y="3408608"/>
            <a:ext cx="1188719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     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Buoåi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sôùm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oâng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maët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trôøi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nhoâ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leân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töø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bieån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Maët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bieån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nhuoäm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moät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maøu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xanh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bieác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Ñaøn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haûi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aâu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saûi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caùnh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bay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lieäng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treân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baàu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trôøi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Xa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xa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laø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nhöõng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caùnh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buoàm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caêng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gioù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Phía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beán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caûng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nhöõng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chieác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taøu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caù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noái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ñuoâi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nhau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vaøo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bôø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endParaRPr lang="vi-VN" sz="4000" b="1" spc="-7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219200" y="3975279"/>
            <a:ext cx="10668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2743200" y="4680291"/>
            <a:ext cx="1676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6096000" y="6409287"/>
            <a:ext cx="1149879" cy="1944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3581400" y="5827819"/>
            <a:ext cx="13716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4" name="Group 13"/>
          <p:cNvGrpSpPr/>
          <p:nvPr/>
        </p:nvGrpSpPr>
        <p:grpSpPr>
          <a:xfrm>
            <a:off x="11887200" y="3469783"/>
            <a:ext cx="228600" cy="533400"/>
            <a:chOff x="6400800" y="194146"/>
            <a:chExt cx="236483" cy="766958"/>
          </a:xfrm>
        </p:grpSpPr>
        <p:cxnSp>
          <p:nvCxnSpPr>
            <p:cNvPr id="16" name="Straight Connector 15"/>
            <p:cNvCxnSpPr/>
            <p:nvPr/>
          </p:nvCxnSpPr>
          <p:spPr bwMode="auto">
            <a:xfrm flipH="1">
              <a:off x="6400800" y="199104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Straight Connector 16"/>
            <p:cNvCxnSpPr/>
            <p:nvPr/>
          </p:nvCxnSpPr>
          <p:spPr bwMode="auto">
            <a:xfrm flipH="1">
              <a:off x="6484883" y="194146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" name="Group 17"/>
          <p:cNvGrpSpPr/>
          <p:nvPr/>
        </p:nvGrpSpPr>
        <p:grpSpPr>
          <a:xfrm>
            <a:off x="9724903" y="4088676"/>
            <a:ext cx="208662" cy="527220"/>
            <a:chOff x="6400800" y="194146"/>
            <a:chExt cx="236483" cy="766958"/>
          </a:xfrm>
        </p:grpSpPr>
        <p:cxnSp>
          <p:nvCxnSpPr>
            <p:cNvPr id="19" name="Straight Connector 18"/>
            <p:cNvCxnSpPr/>
            <p:nvPr/>
          </p:nvCxnSpPr>
          <p:spPr bwMode="auto">
            <a:xfrm flipH="1">
              <a:off x="6400800" y="199104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Straight Connector 19"/>
            <p:cNvCxnSpPr/>
            <p:nvPr/>
          </p:nvCxnSpPr>
          <p:spPr bwMode="auto">
            <a:xfrm flipH="1">
              <a:off x="6484883" y="194146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" name="Group 20"/>
          <p:cNvGrpSpPr/>
          <p:nvPr/>
        </p:nvGrpSpPr>
        <p:grpSpPr>
          <a:xfrm>
            <a:off x="9481817" y="4782383"/>
            <a:ext cx="174442" cy="422548"/>
            <a:chOff x="6400800" y="194146"/>
            <a:chExt cx="236483" cy="766958"/>
          </a:xfrm>
        </p:grpSpPr>
        <p:cxnSp>
          <p:nvCxnSpPr>
            <p:cNvPr id="22" name="Straight Connector 21"/>
            <p:cNvCxnSpPr/>
            <p:nvPr/>
          </p:nvCxnSpPr>
          <p:spPr bwMode="auto">
            <a:xfrm flipH="1">
              <a:off x="6400800" y="199104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Straight Connector 22"/>
            <p:cNvCxnSpPr/>
            <p:nvPr/>
          </p:nvCxnSpPr>
          <p:spPr bwMode="auto">
            <a:xfrm flipH="1">
              <a:off x="6484883" y="194146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4" name="Group 23"/>
          <p:cNvGrpSpPr/>
          <p:nvPr/>
        </p:nvGrpSpPr>
        <p:grpSpPr>
          <a:xfrm>
            <a:off x="7745568" y="5294419"/>
            <a:ext cx="228600" cy="533400"/>
            <a:chOff x="6400800" y="194146"/>
            <a:chExt cx="236483" cy="766958"/>
          </a:xfrm>
        </p:grpSpPr>
        <p:cxnSp>
          <p:nvCxnSpPr>
            <p:cNvPr id="25" name="Straight Connector 24"/>
            <p:cNvCxnSpPr/>
            <p:nvPr/>
          </p:nvCxnSpPr>
          <p:spPr bwMode="auto">
            <a:xfrm flipH="1">
              <a:off x="6400800" y="199104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" name="Straight Connector 25"/>
            <p:cNvCxnSpPr/>
            <p:nvPr/>
          </p:nvCxnSpPr>
          <p:spPr bwMode="auto">
            <a:xfrm flipH="1">
              <a:off x="6484883" y="194146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" name="Group 26"/>
          <p:cNvGrpSpPr/>
          <p:nvPr/>
        </p:nvGrpSpPr>
        <p:grpSpPr>
          <a:xfrm>
            <a:off x="10591800" y="5928491"/>
            <a:ext cx="228600" cy="533400"/>
            <a:chOff x="6400800" y="194146"/>
            <a:chExt cx="236483" cy="766958"/>
          </a:xfrm>
        </p:grpSpPr>
        <p:cxnSp>
          <p:nvCxnSpPr>
            <p:cNvPr id="28" name="Straight Connector 27"/>
            <p:cNvCxnSpPr/>
            <p:nvPr/>
          </p:nvCxnSpPr>
          <p:spPr bwMode="auto">
            <a:xfrm flipH="1">
              <a:off x="6400800" y="199104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Straight Connector 28"/>
            <p:cNvCxnSpPr/>
            <p:nvPr/>
          </p:nvCxnSpPr>
          <p:spPr bwMode="auto">
            <a:xfrm flipH="1">
              <a:off x="6484883" y="194146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44406870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21465" y="0"/>
            <a:ext cx="2514600" cy="838200"/>
            <a:chOff x="228600" y="228600"/>
            <a:chExt cx="2514600" cy="838200"/>
          </a:xfrm>
        </p:grpSpPr>
        <p:sp>
          <p:nvSpPr>
            <p:cNvPr id="9" name="Rounded Rectangle 8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81000" y="1222339"/>
            <a:ext cx="11353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     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Buoåi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sôùm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oâng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maët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trôøi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nhoâ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leân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töø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bieån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Maët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bieån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nhuoäm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moät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maøu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xanh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bieác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Ñaøn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haûi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aâu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saûi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caùnh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bay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lieäng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treân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baàu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trôøi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Xa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xa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laø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nhöõng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caùnh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buoàm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caêng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gioù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Phía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beán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caûng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nhöõng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chieác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taøu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caù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noái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ñuoâi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nhau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vaøo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bôø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endParaRPr lang="vi-VN" sz="4000" b="1" spc="-7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1580912" y="1828800"/>
            <a:ext cx="1676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6400800" y="3657600"/>
            <a:ext cx="1143000" cy="1944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4648200" y="2514600"/>
            <a:ext cx="13716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>
            <a:off x="9220200" y="4267200"/>
            <a:ext cx="10668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70482143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ounded Rectangle 45"/>
          <p:cNvSpPr/>
          <p:nvPr/>
        </p:nvSpPr>
        <p:spPr>
          <a:xfrm>
            <a:off x="875625" y="5188869"/>
            <a:ext cx="10740571" cy="1440532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 sớm mai, mặt biển được miêu tả như thế nào?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91041" y="5179960"/>
            <a:ext cx="11209917" cy="1449440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thể nhìn thấy những gì trên trời và trên biển vào lúc đó</a:t>
            </a:r>
            <a:r>
              <a:rPr lang="en-US" sz="419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9858" y="533400"/>
            <a:ext cx="11353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     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Buoåi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sôùm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oâng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maët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trôøi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nhoâ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leân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töø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bieån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Maët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bieån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nhuoäm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moät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maøu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xanh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bieác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Ñaøn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haûi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aâu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saûi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caùnh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bay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lieäng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treân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baàu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trôøi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Xa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xa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laø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nhöõng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caùnh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buoàm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caêng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gioù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Phía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beán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caûng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nhöõng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chieác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taøu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caù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noái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ñuoâi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nhau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vaøo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bôø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endParaRPr lang="vi-VN" sz="4000" b="1" spc="-7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996598" y="1727830"/>
            <a:ext cx="9281002" cy="115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346669" y="1102761"/>
            <a:ext cx="6083331" cy="95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91041" y="2326239"/>
            <a:ext cx="10938959" cy="220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438032" y="2952498"/>
            <a:ext cx="9544168" cy="329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097718" y="3581400"/>
            <a:ext cx="83322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47260" y="4167808"/>
            <a:ext cx="15493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93988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1" grpId="0" animBg="1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04800" y="0"/>
            <a:ext cx="2209800" cy="838200"/>
            <a:chOff x="228600" y="228600"/>
            <a:chExt cx="2209800" cy="838200"/>
          </a:xfrm>
        </p:grpSpPr>
        <p:sp>
          <p:nvSpPr>
            <p:cNvPr id="15" name="Rounded Rectangle 14"/>
            <p:cNvSpPr/>
            <p:nvPr/>
          </p:nvSpPr>
          <p:spPr>
            <a:xfrm>
              <a:off x="761999" y="228600"/>
              <a:ext cx="1676401" cy="8382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200" b="1" dirty="0" err="1">
                  <a:solidFill>
                    <a:schemeClr val="bg1"/>
                  </a:solidFill>
                </a:rPr>
                <a:t>Nói</a:t>
              </a:r>
              <a:endParaRPr lang="vi-VN" sz="42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5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0" y="4191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err="1">
                <a:latin typeface="VNI-Avo" pitchFamily="2" charset="0"/>
              </a:rPr>
              <a:t>Ñi</a:t>
            </a:r>
            <a:r>
              <a:rPr lang="en-US" sz="6000" b="1" dirty="0">
                <a:latin typeface="VNI-Avo" pitchFamily="2" charset="0"/>
              </a:rPr>
              <a:t> </a:t>
            </a:r>
            <a:r>
              <a:rPr lang="en-US" sz="6000" b="1" dirty="0" err="1">
                <a:latin typeface="VNI-Avo" pitchFamily="2" charset="0"/>
              </a:rPr>
              <a:t>laïi</a:t>
            </a:r>
            <a:r>
              <a:rPr lang="en-US" sz="6000" b="1" dirty="0">
                <a:latin typeface="VNI-Avo" pitchFamily="2" charset="0"/>
              </a:rPr>
              <a:t> </a:t>
            </a:r>
            <a:r>
              <a:rPr lang="en-US" sz="6000" b="1" dirty="0" err="1">
                <a:latin typeface="VNI-Avo" pitchFamily="2" charset="0"/>
              </a:rPr>
              <a:t>treân</a:t>
            </a:r>
            <a:r>
              <a:rPr lang="en-US" sz="6000" b="1" dirty="0">
                <a:latin typeface="VNI-Avo" pitchFamily="2" charset="0"/>
              </a:rPr>
              <a:t> </a:t>
            </a:r>
            <a:r>
              <a:rPr lang="en-US" sz="6000" b="1" dirty="0" err="1">
                <a:latin typeface="VNI-Avo" pitchFamily="2" charset="0"/>
              </a:rPr>
              <a:t>bieån</a:t>
            </a:r>
            <a:endParaRPr lang="vi-VN" sz="6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78"/>
          <a:stretch/>
        </p:blipFill>
        <p:spPr>
          <a:xfrm>
            <a:off x="762000" y="1562100"/>
            <a:ext cx="10820400" cy="489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9851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85109" y="18288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Khởi </a:t>
            </a:r>
            <a:r>
              <a:rPr lang="en-US" b="1"/>
              <a:t> </a:t>
            </a:r>
            <a:r>
              <a:rPr lang="en-US" b="1">
                <a:solidFill>
                  <a:srgbClr val="0000CC"/>
                </a:solidFill>
              </a:rPr>
              <a:t>động!</a:t>
            </a:r>
            <a:endParaRPr lang="vi-VN" b="1">
              <a:solidFill>
                <a:srgbClr val="FF00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7DD488-08AC-70A3-4026-81321BEC4B18}"/>
              </a:ext>
            </a:extLst>
          </p:cNvPr>
          <p:cNvSpPr txBox="1"/>
          <p:nvPr/>
        </p:nvSpPr>
        <p:spPr>
          <a:xfrm>
            <a:off x="380515" y="149948"/>
            <a:ext cx="1126560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Thứ </a:t>
            </a:r>
            <a:r>
              <a:rPr lang="en-US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Hai</a:t>
            </a:r>
            <a:r>
              <a:rPr lang="vi-VN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, ngày </a:t>
            </a:r>
            <a:r>
              <a:rPr lang="en-US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9</a:t>
            </a:r>
            <a:r>
              <a:rPr lang="vi-VN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tháng 1</a:t>
            </a:r>
            <a:r>
              <a:rPr lang="en-US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2</a:t>
            </a:r>
            <a:r>
              <a:rPr lang="vi-VN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năm 202</a:t>
            </a:r>
            <a:r>
              <a:rPr lang="en-US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42043575"/>
      </p:ext>
    </p:extLst>
  </p:cSld>
  <p:clrMapOvr>
    <a:masterClrMapping/>
  </p:clrMapOvr>
  <p:transition advTm="6645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iệu nhảy Kun - Đường Đến Khung Thành -Không quảng cáo- (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6415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91246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0000" r="-848" b="70000"/>
          <a:stretch/>
        </p:blipFill>
        <p:spPr>
          <a:xfrm>
            <a:off x="0" y="1287567"/>
            <a:ext cx="12192000" cy="46479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24278" y="5863159"/>
            <a:ext cx="1165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Thuyeàn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buoàm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xuoâi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theo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chieàu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gioù</a:t>
            </a:r>
            <a:r>
              <a:rPr lang="en-US" sz="4800" b="1" dirty="0">
                <a:latin typeface="VNI-Avo" pitchFamily="2" charset="0"/>
              </a:rPr>
              <a:t>.</a:t>
            </a:r>
            <a:endParaRPr lang="vi-VN" sz="4800" b="1" dirty="0"/>
          </a:p>
        </p:txBody>
      </p:sp>
      <p:sp>
        <p:nvSpPr>
          <p:cNvPr id="5" name="Rectangle 4"/>
          <p:cNvSpPr/>
          <p:nvPr/>
        </p:nvSpPr>
        <p:spPr>
          <a:xfrm>
            <a:off x="3810000" y="31058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vi-VN" dirty="0"/>
            </a:br>
            <a:endParaRPr lang="vi-VN" dirty="0"/>
          </a:p>
        </p:txBody>
      </p:sp>
      <p:grpSp>
        <p:nvGrpSpPr>
          <p:cNvPr id="2" name="Group 1"/>
          <p:cNvGrpSpPr/>
          <p:nvPr/>
        </p:nvGrpSpPr>
        <p:grpSpPr>
          <a:xfrm>
            <a:off x="1517512" y="2065963"/>
            <a:ext cx="3048000" cy="1006267"/>
            <a:chOff x="27709" y="762000"/>
            <a:chExt cx="3048000" cy="777667"/>
          </a:xfrm>
          <a:solidFill>
            <a:schemeClr val="tx2"/>
          </a:solidFill>
        </p:grpSpPr>
        <p:sp>
          <p:nvSpPr>
            <p:cNvPr id="12" name="Rounded Rectangle 11"/>
            <p:cNvSpPr/>
            <p:nvPr/>
          </p:nvSpPr>
          <p:spPr>
            <a:xfrm>
              <a:off x="637309" y="762000"/>
              <a:ext cx="2438400" cy="77766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 </a:t>
              </a:r>
              <a:r>
                <a:rPr lang="en-US" sz="3600" b="1" dirty="0" err="1">
                  <a:solidFill>
                    <a:schemeClr val="bg1"/>
                  </a:solidFill>
                </a:rPr>
                <a:t>Nhận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biết</a:t>
              </a:r>
              <a:endParaRPr lang="vi-VN" sz="36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7709" y="762000"/>
              <a:ext cx="914400" cy="77766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1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622344" y="5864768"/>
            <a:ext cx="1551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C0462"/>
                </a:solidFill>
                <a:latin typeface="VNI-Avo" pitchFamily="2" charset="0"/>
              </a:rPr>
              <a:t>uoâm</a:t>
            </a:r>
            <a:endParaRPr lang="vi-VN" sz="4800" b="1" dirty="0">
              <a:solidFill>
                <a:srgbClr val="FC046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17934" y="5863159"/>
            <a:ext cx="1128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FC0462"/>
                </a:solidFill>
                <a:latin typeface="VNI-Avo" pitchFamily="2" charset="0"/>
              </a:rPr>
              <a:t>uoâi</a:t>
            </a:r>
            <a:endParaRPr lang="vi-VN" sz="4800" dirty="0">
              <a:solidFill>
                <a:srgbClr val="FC0462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-5524"/>
            <a:ext cx="12192000" cy="1514168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bg1"/>
                </a:solidFill>
                <a:latin typeface="VNI-Avo" pitchFamily="2" charset="0"/>
              </a:rPr>
              <a:t>                   </a:t>
            </a:r>
            <a:endParaRPr lang="vi-VN" b="1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2192446" y="-199990"/>
            <a:ext cx="2524961" cy="193675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893622" y="317088"/>
            <a:ext cx="9925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rgbClr val="0070C0"/>
                </a:solidFill>
                <a:latin typeface=".VnCooper" pitchFamily="34" charset="0"/>
              </a:rPr>
              <a:t>66</a:t>
            </a:r>
            <a:endParaRPr lang="vi-VN" sz="5000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flipH="1">
            <a:off x="5022999" y="95071"/>
            <a:ext cx="20954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chemeClr val="bg1"/>
                </a:solidFill>
                <a:latin typeface="VNI-Avo" pitchFamily="2" charset="0"/>
              </a:rPr>
              <a:t>uoâi</a:t>
            </a:r>
            <a:endParaRPr lang="en-US" sz="7200" b="1" dirty="0">
              <a:solidFill>
                <a:schemeClr val="bg1"/>
              </a:solidFill>
              <a:latin typeface="VNI-Avo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flipH="1">
            <a:off x="7620000" y="55589"/>
            <a:ext cx="26447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chemeClr val="bg1"/>
                </a:solidFill>
                <a:latin typeface="VNI-Avo" pitchFamily="2" charset="0"/>
              </a:rPr>
              <a:t>uoâm</a:t>
            </a:r>
            <a:endParaRPr lang="en-US" sz="7200" b="1" dirty="0">
              <a:solidFill>
                <a:schemeClr val="bg1"/>
              </a:solidFill>
              <a:latin typeface="VNI-Avo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77F5E8-8E90-32FE-57D3-AC479F3EE713}"/>
              </a:ext>
            </a:extLst>
          </p:cNvPr>
          <p:cNvSpPr txBox="1"/>
          <p:nvPr/>
        </p:nvSpPr>
        <p:spPr>
          <a:xfrm>
            <a:off x="1135639" y="140452"/>
            <a:ext cx="14542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VNI-Avo" pitchFamily="2" charset="0"/>
              </a:rPr>
              <a:t>Baøi</a:t>
            </a:r>
            <a:r>
              <a:rPr lang="en-US" sz="5400" b="1" dirty="0">
                <a:solidFill>
                  <a:schemeClr val="bg1"/>
                </a:solidFill>
                <a:latin typeface="VNI-Avo" pitchFamily="2" charset="0"/>
              </a:rPr>
              <a:t> </a:t>
            </a:r>
            <a:endParaRPr lang="vi-VN" sz="5400" dirty="0"/>
          </a:p>
        </p:txBody>
      </p:sp>
    </p:spTree>
    <p:extLst>
      <p:ext uri="{BB962C8B-B14F-4D97-AF65-F5344CB8AC3E}">
        <p14:creationId xmlns:p14="http://schemas.microsoft.com/office/powerpoint/2010/main" val="357677937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4" grpId="0"/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3602539" y="2087018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381000" y="1534747"/>
            <a:ext cx="2332704" cy="838200"/>
            <a:chOff x="228600" y="228600"/>
            <a:chExt cx="2332704" cy="838200"/>
          </a:xfrm>
        </p:grpSpPr>
        <p:sp>
          <p:nvSpPr>
            <p:cNvPr id="42" name="Rounded Rectangle 41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419600" y="3477490"/>
            <a:ext cx="3250275" cy="2008910"/>
            <a:chOff x="2895600" y="2011740"/>
            <a:chExt cx="3250275" cy="2008910"/>
          </a:xfrm>
        </p:grpSpPr>
        <p:sp>
          <p:nvSpPr>
            <p:cNvPr id="25" name="Rectangle 24"/>
            <p:cNvSpPr/>
            <p:nvPr/>
          </p:nvSpPr>
          <p:spPr bwMode="auto">
            <a:xfrm>
              <a:off x="2895600" y="2011740"/>
              <a:ext cx="1600200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VNI-Avo" pitchFamily="2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4545674" y="2018666"/>
              <a:ext cx="1600200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VNI-Avo" pitchFamily="2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2895601" y="3030050"/>
              <a:ext cx="3250274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VNI-Avo" pitchFamily="2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5127316" y="4329084"/>
            <a:ext cx="18020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002060"/>
                </a:solidFill>
                <a:latin typeface="VNI-Avo" pitchFamily="2" charset="0"/>
              </a:rPr>
              <a:t>x</a:t>
            </a: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011879" y="3480815"/>
            <a:ext cx="6222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VNI-Avo" pitchFamily="2" charset="0"/>
              </a:rPr>
              <a:t>x</a:t>
            </a:r>
          </a:p>
        </p:txBody>
      </p:sp>
      <p:sp>
        <p:nvSpPr>
          <p:cNvPr id="33" name="TextBox 32"/>
          <p:cNvSpPr txBox="1"/>
          <p:nvPr/>
        </p:nvSpPr>
        <p:spPr>
          <a:xfrm flipH="1">
            <a:off x="6206232" y="3488826"/>
            <a:ext cx="17993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6531028" y="2087018"/>
            <a:ext cx="2277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uoâm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419712-68AF-5F2D-8DBF-6B0F60E6E73C}"/>
              </a:ext>
            </a:extLst>
          </p:cNvPr>
          <p:cNvSpPr txBox="1"/>
          <p:nvPr/>
        </p:nvSpPr>
        <p:spPr>
          <a:xfrm>
            <a:off x="380515" y="149948"/>
            <a:ext cx="1126560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Thứ </a:t>
            </a:r>
            <a:r>
              <a:rPr lang="en-US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Hai</a:t>
            </a:r>
            <a:r>
              <a:rPr lang="vi-VN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, ngày </a:t>
            </a:r>
            <a:r>
              <a:rPr lang="en-US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9</a:t>
            </a:r>
            <a:r>
              <a:rPr lang="vi-VN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tháng 1</a:t>
            </a:r>
            <a:r>
              <a:rPr lang="en-US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2</a:t>
            </a:r>
            <a:r>
              <a:rPr lang="vi-VN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năm 202</a:t>
            </a:r>
            <a:r>
              <a:rPr lang="en-US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74643620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2" grpId="0"/>
      <p:bldP spid="33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95050" y="42672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>
                <a:solidFill>
                  <a:srgbClr val="002060"/>
                </a:solidFill>
                <a:latin typeface="VNI-Avo" pitchFamily="2" charset="0"/>
              </a:rPr>
              <a:t>muoái</a:t>
            </a:r>
            <a:endParaRPr lang="en-US" sz="66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AutoShape 6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5" y="-7302"/>
            <a:ext cx="4967969" cy="34210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7302"/>
            <a:ext cx="4445157" cy="38935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526" y="-25468"/>
            <a:ext cx="6082675" cy="3638776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358414" y="42672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>
                <a:solidFill>
                  <a:srgbClr val="002060"/>
                </a:solidFill>
                <a:latin typeface=".VnAvant" panose="020B7200000000000000" pitchFamily="34" charset="0"/>
              </a:rPr>
              <a:t>muçi</a:t>
            </a:r>
            <a:endParaRPr lang="en-US" sz="6600">
              <a:solidFill>
                <a:srgbClr val="0070C0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73944" y="4243251"/>
            <a:ext cx="2841456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>
                <a:solidFill>
                  <a:srgbClr val="002060"/>
                </a:solidFill>
                <a:latin typeface=".VnAvant" panose="020B7200000000000000" pitchFamily="34" charset="0"/>
              </a:rPr>
              <a:t>nguéi</a:t>
            </a:r>
            <a:endParaRPr lang="en-US" sz="6600">
              <a:solidFill>
                <a:srgbClr val="0070C0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144092" y="4274496"/>
            <a:ext cx="2841456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>
                <a:solidFill>
                  <a:srgbClr val="002060"/>
                </a:solidFill>
                <a:latin typeface=".VnAvant" panose="020B7200000000000000" pitchFamily="34" charset="0"/>
              </a:rPr>
              <a:t>tuæi</a:t>
            </a:r>
            <a:endParaRPr lang="en-US" sz="6600">
              <a:solidFill>
                <a:srgbClr val="0070C0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flipH="1">
            <a:off x="4199215" y="3949935"/>
            <a:ext cx="14724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1319194" y="3951292"/>
            <a:ext cx="14724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7319229" y="3910707"/>
            <a:ext cx="14724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flipH="1">
            <a:off x="9971310" y="3951292"/>
            <a:ext cx="14724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065" y="-38113"/>
            <a:ext cx="6844463" cy="3622017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54248" y="5543016"/>
            <a:ext cx="2841456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>
                <a:solidFill>
                  <a:srgbClr val="002060"/>
                </a:solidFill>
                <a:latin typeface=".VnAvant" panose="020B7200000000000000" pitchFamily="34" charset="0"/>
              </a:rPr>
              <a:t>buåm</a:t>
            </a:r>
            <a:endParaRPr lang="en-US" sz="6000">
              <a:solidFill>
                <a:srgbClr val="0070C0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-372831" y="5575245"/>
            <a:ext cx="9144092" cy="5229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>
                <a:solidFill>
                  <a:srgbClr val="002060"/>
                </a:solidFill>
                <a:latin typeface=".VnAvant" panose="020B7200000000000000" pitchFamily="34" charset="0"/>
              </a:rPr>
              <a:t>muçm</a:t>
            </a:r>
            <a:endParaRPr lang="en-US" sz="6000">
              <a:solidFill>
                <a:srgbClr val="0070C0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664133" y="5575245"/>
            <a:ext cx="9144092" cy="5229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>
                <a:solidFill>
                  <a:srgbClr val="002060"/>
                </a:solidFill>
                <a:latin typeface=".VnAvant" panose="020B7200000000000000" pitchFamily="34" charset="0"/>
              </a:rPr>
              <a:t>nhuçm</a:t>
            </a:r>
            <a:endParaRPr lang="en-US" sz="6000">
              <a:solidFill>
                <a:srgbClr val="0070C0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969111" y="5552808"/>
            <a:ext cx="9144092" cy="5229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>
                <a:solidFill>
                  <a:srgbClr val="002060"/>
                </a:solidFill>
                <a:latin typeface=".VnAvant" panose="020B7200000000000000" pitchFamily="34" charset="0"/>
              </a:rPr>
              <a:t>nhuém</a:t>
            </a:r>
            <a:endParaRPr lang="en-US" sz="6000">
              <a:solidFill>
                <a:srgbClr val="0070C0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99261" y="5553562"/>
            <a:ext cx="2841456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>
                <a:solidFill>
                  <a:srgbClr val="FF0000"/>
                </a:solidFill>
                <a:latin typeface=".VnAvant" panose="020B7200000000000000" pitchFamily="34" charset="0"/>
              </a:rPr>
              <a:t>u«m</a:t>
            </a:r>
            <a:endParaRPr lang="en-US" sz="6000">
              <a:solidFill>
                <a:srgbClr val="FF0000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3140907" y="5559287"/>
            <a:ext cx="2841456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>
                <a:solidFill>
                  <a:srgbClr val="FF0000"/>
                </a:solidFill>
                <a:latin typeface=".VnAvant" panose="020B7200000000000000" pitchFamily="34" charset="0"/>
              </a:rPr>
              <a:t>u«m</a:t>
            </a:r>
            <a:endParaRPr lang="en-US" sz="6000">
              <a:solidFill>
                <a:srgbClr val="FF0000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270864" y="5561993"/>
            <a:ext cx="2841456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>
                <a:solidFill>
                  <a:srgbClr val="FF0000"/>
                </a:solidFill>
                <a:latin typeface=".VnAvant" panose="020B7200000000000000" pitchFamily="34" charset="0"/>
              </a:rPr>
              <a:t>u«m</a:t>
            </a:r>
            <a:endParaRPr lang="en-US" sz="6000">
              <a:solidFill>
                <a:srgbClr val="FF0000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9575842" y="5543016"/>
            <a:ext cx="2841456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>
                <a:solidFill>
                  <a:srgbClr val="FF0000"/>
                </a:solidFill>
                <a:latin typeface=".VnAvant" panose="020B7200000000000000" pitchFamily="34" charset="0"/>
              </a:rPr>
              <a:t>u«m</a:t>
            </a:r>
            <a:endParaRPr lang="en-US" sz="6000">
              <a:solidFill>
                <a:srgbClr val="FF0000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293987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1" grpId="0"/>
      <p:bldP spid="13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4446" r="8922" b="5998"/>
          <a:stretch/>
        </p:blipFill>
        <p:spPr bwMode="auto">
          <a:xfrm>
            <a:off x="1752600" y="1202500"/>
            <a:ext cx="8382000" cy="565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62200" y="3429000"/>
            <a:ext cx="7086600" cy="3124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2362201" y="3962400"/>
            <a:ext cx="70865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002060"/>
                </a:solidFill>
                <a:latin typeface="VNI-Avo" pitchFamily="2" charset="0"/>
              </a:rPr>
              <a:t>Taïo tieáng môùi coù vaàn </a:t>
            </a:r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r>
              <a:rPr lang="vi-VN" sz="4800" b="1" dirty="0">
                <a:solidFill>
                  <a:srgbClr val="002060"/>
                </a:solidFill>
                <a:latin typeface="VNI-Avo" pitchFamily="2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uoâm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0" y="152401"/>
            <a:ext cx="5067300" cy="76944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Mình cùng thi tài! </a:t>
            </a:r>
            <a:endParaRPr lang="vi-VN" sz="4400" b="1"/>
          </a:p>
        </p:txBody>
      </p:sp>
    </p:spTree>
    <p:extLst>
      <p:ext uri="{BB962C8B-B14F-4D97-AF65-F5344CB8AC3E}">
        <p14:creationId xmlns:p14="http://schemas.microsoft.com/office/powerpoint/2010/main" val="134179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131889"/>
            <a:ext cx="7315200" cy="3810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86495" y="5613737"/>
            <a:ext cx="339548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>
                <a:solidFill>
                  <a:srgbClr val="006600"/>
                </a:solidFill>
                <a:latin typeface="VNI-Avo" pitchFamily="2" charset="0"/>
              </a:rPr>
              <a:t>con suoái</a:t>
            </a:r>
            <a:endParaRPr lang="vi-VN" sz="6000" b="1" dirty="0">
              <a:solidFill>
                <a:srgbClr val="006600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6312795" y="5600857"/>
            <a:ext cx="2331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28C8EB-D202-7F90-9ABE-1CE4FEF5D0EA}"/>
              </a:ext>
            </a:extLst>
          </p:cNvPr>
          <p:cNvSpPr txBox="1"/>
          <p:nvPr/>
        </p:nvSpPr>
        <p:spPr>
          <a:xfrm>
            <a:off x="380515" y="149948"/>
            <a:ext cx="1126560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Thứ </a:t>
            </a:r>
            <a:r>
              <a:rPr lang="en-US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Hai</a:t>
            </a:r>
            <a:r>
              <a:rPr lang="vi-VN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, ngày </a:t>
            </a:r>
            <a:r>
              <a:rPr lang="en-US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9</a:t>
            </a:r>
            <a:r>
              <a:rPr lang="vi-VN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tháng 1</a:t>
            </a:r>
            <a:r>
              <a:rPr lang="en-US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2</a:t>
            </a:r>
            <a:r>
              <a:rPr lang="vi-VN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năm 202</a:t>
            </a:r>
            <a:r>
              <a:rPr lang="en-US" sz="4267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76608313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5430</TotalTime>
  <Words>527</Words>
  <Application>Microsoft Office PowerPoint</Application>
  <PresentationFormat>Widescreen</PresentationFormat>
  <Paragraphs>119</Paragraphs>
  <Slides>25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Times New Roman</vt:lpstr>
      <vt:lpstr>Arial</vt:lpstr>
      <vt:lpstr>HP001 4 hang 1 ô ly</vt:lpstr>
      <vt:lpstr>HP-087</vt:lpstr>
      <vt:lpstr>HP001</vt:lpstr>
      <vt:lpstr>.VnCooper</vt:lpstr>
      <vt:lpstr>HP001 4 hàng</vt:lpstr>
      <vt:lpstr>Arial-Rounded</vt:lpstr>
      <vt:lpstr>.VnAvant</vt:lpstr>
      <vt:lpstr>VNI-Avo</vt:lpstr>
      <vt:lpstr>Calibri</vt:lpstr>
      <vt:lpstr>Office Theme</vt:lpstr>
      <vt:lpstr>1_Default Design</vt:lpstr>
      <vt:lpstr>TIẾNG VIỆT 1</vt:lpstr>
      <vt:lpstr>                   uoâi      uoâm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uoâi      uoâm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Ñi laïi treân bieån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huong vu</cp:lastModifiedBy>
  <cp:revision>442</cp:revision>
  <dcterms:created xsi:type="dcterms:W3CDTF">2006-08-16T00:00:00Z</dcterms:created>
  <dcterms:modified xsi:type="dcterms:W3CDTF">2025-12-18T14:50:36Z</dcterms:modified>
</cp:coreProperties>
</file>