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0"/>
  </p:notesMasterIdLst>
  <p:sldIdLst>
    <p:sldId id="473" r:id="rId3"/>
    <p:sldId id="410" r:id="rId4"/>
    <p:sldId id="463" r:id="rId5"/>
    <p:sldId id="474" r:id="rId6"/>
    <p:sldId id="411" r:id="rId7"/>
    <p:sldId id="418" r:id="rId8"/>
    <p:sldId id="475" r:id="rId9"/>
    <p:sldId id="460" r:id="rId10"/>
    <p:sldId id="479" r:id="rId11"/>
    <p:sldId id="481" r:id="rId12"/>
    <p:sldId id="480" r:id="rId13"/>
    <p:sldId id="422" r:id="rId14"/>
    <p:sldId id="457" r:id="rId15"/>
    <p:sldId id="459" r:id="rId16"/>
    <p:sldId id="469" r:id="rId17"/>
    <p:sldId id="470" r:id="rId18"/>
    <p:sldId id="471" r:id="rId19"/>
    <p:sldId id="351" r:id="rId20"/>
    <p:sldId id="458" r:id="rId21"/>
    <p:sldId id="468" r:id="rId22"/>
    <p:sldId id="466" r:id="rId23"/>
    <p:sldId id="405" r:id="rId24"/>
    <p:sldId id="484" r:id="rId25"/>
    <p:sldId id="485" r:id="rId26"/>
    <p:sldId id="407" r:id="rId27"/>
    <p:sldId id="486" r:id="rId28"/>
    <p:sldId id="464" r:id="rId29"/>
  </p:sldIdLst>
  <p:sldSz cx="12192000" cy="6858000"/>
  <p:notesSz cx="6858000" cy="9144000"/>
  <p:embeddedFontLst>
    <p:embeddedFont>
      <p:font typeface="#9Slide03 Sofia Pro Soft" panose="020B0000000000000000" pitchFamily="34" charset="0"/>
      <p:regular r:id="rId31"/>
    </p:embeddedFon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.VnCooper" panose="020B7200000000000000" pitchFamily="34" charset="0"/>
      <p:regular r:id="rId36"/>
    </p:embeddedFont>
    <p:embeddedFont>
      <p:font typeface="Arial-Rounded" panose="020B0500000000000000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P001" panose="020B0604020202020204" charset="0"/>
      <p:regular r:id="rId42"/>
      <p:bold r:id="rId43"/>
    </p:embeddedFont>
    <p:embeddedFont>
      <p:font typeface="HP001 4 hàng" panose="020B0604020202020204" charset="0"/>
      <p:regular r:id="rId44"/>
      <p:bold r:id="rId45"/>
    </p:embeddedFont>
    <p:embeddedFont>
      <p:font typeface="HP-087" panose="020B0604020202020204"/>
      <p:bold r:id="rId46"/>
    </p:embeddedFont>
    <p:embeddedFont>
      <p:font typeface="VNI-Avo" pitchFamily="2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66"/>
    <a:srgbClr val="0066FF"/>
    <a:srgbClr val="FF9933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15/12/2025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81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163286"/>
            <a:ext cx="12192000" cy="2878667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6" y="603753"/>
            <a:ext cx="2044700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646442"/>
            <a:ext cx="12192000" cy="16127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38800" y="60198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Giáo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viên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: </a:t>
            </a:r>
            <a:r>
              <a:rPr lang="vi-V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Vũ Thị Mộng Thành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80035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78486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910" y="5105400"/>
            <a:ext cx="3982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buoåi saùng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35137" y="5092337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519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152400"/>
            <a:ext cx="7239000" cy="418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0526" y="4724400"/>
            <a:ext cx="4390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quaû muoãm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74674" y="4711337"/>
            <a:ext cx="258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147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8" y="159821"/>
            <a:ext cx="4015672" cy="3269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7270" y="3636280"/>
            <a:ext cx="3597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buoåi saùng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9882"/>
            <a:ext cx="3733800" cy="3279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6525" y="3581400"/>
            <a:ext cx="3073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con suoái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10" y="159821"/>
            <a:ext cx="3553190" cy="3276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77200" y="3644348"/>
            <a:ext cx="3966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quaû muoãm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4200" y="78087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19699" y="3120380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306025" y="2114971"/>
            <a:ext cx="167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239000" y="774866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457200" y="4152546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muoái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nguoäi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tuoåi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buoàm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nhuoám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nhuoäm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52400" y="571500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con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suoái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  	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buoåi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saùng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	   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muoãm</a:t>
            </a:r>
            <a:endParaRPr lang="en-US" sz="4800" b="1" dirty="0">
              <a:solidFill>
                <a:srgbClr val="008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54330"/>
      </p:ext>
    </p:extLst>
  </p:cSld>
  <p:clrMapOvr>
    <a:masterClrMapping/>
  </p:clrMapOvr>
  <p:transition advTm="66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5982" y="2667000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6152" y="43434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5720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31924063"/>
      </p:ext>
    </p:extLst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981200"/>
            <a:ext cx="6096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81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177" y="1676400"/>
            <a:ext cx="7315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04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06" y="2147533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29025" y="2184738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7885" y="2194263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2126" y="3412719"/>
            <a:ext cx="29322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35190" y="3424447"/>
            <a:ext cx="383149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</a:t>
            </a:r>
            <a:r>
              <a:rPr lang="vi-VN" sz="5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73381"/>
      </p:ext>
    </p:extLst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9832"/>
            <a:ext cx="9143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19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9228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01330"/>
      </p:ext>
    </p:extLst>
  </p:cSld>
  <p:clrMapOvr>
    <a:masterClrMapping/>
  </p:clrMapOvr>
  <p:transition advTm="664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554592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4916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10" y="1103525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55608" y="1139489"/>
            <a:ext cx="29322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90070" y="1154877"/>
            <a:ext cx="383149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</a:t>
            </a:r>
            <a:r>
              <a:rPr lang="vi-VN" sz="5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73555" y="2359126"/>
            <a:ext cx="402065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cánh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buồm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2391958"/>
            <a:ext cx="3504486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buổi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sáng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86769762"/>
      </p:ext>
    </p:extLst>
  </p:cSld>
  <p:clrMapOvr>
    <a:masterClrMapping/>
  </p:clrMapOvr>
  <p:transition advTm="664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40882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228600" y="0"/>
            <a:ext cx="11963400" cy="36102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08608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19200" y="3975279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743200" y="4680291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096000" y="6409287"/>
            <a:ext cx="1149879" cy="194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81400" y="5827819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11887200" y="3469783"/>
            <a:ext cx="228600" cy="533400"/>
            <a:chOff x="6400800" y="194146"/>
            <a:chExt cx="236483" cy="766958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9724903" y="4088676"/>
            <a:ext cx="208662" cy="527220"/>
            <a:chOff x="6400800" y="194146"/>
            <a:chExt cx="236483" cy="766958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9481817" y="4782383"/>
            <a:ext cx="174442" cy="422548"/>
            <a:chOff x="6400800" y="194146"/>
            <a:chExt cx="236483" cy="766958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7745568" y="5294419"/>
            <a:ext cx="228600" cy="533400"/>
            <a:chOff x="6400800" y="194146"/>
            <a:chExt cx="236483" cy="766958"/>
          </a:xfrm>
        </p:grpSpPr>
        <p:cxnSp>
          <p:nvCxnSpPr>
            <p:cNvPr id="25" name="Straight Connector 2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10591800" y="5928491"/>
            <a:ext cx="228600" cy="533400"/>
            <a:chOff x="6400800" y="194146"/>
            <a:chExt cx="236483" cy="766958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1222339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419600" y="2438400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9144000" y="4267200"/>
            <a:ext cx="1149879" cy="194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6324600" y="3657600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048214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44053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 mai, mặt biển được miêu tả như thế nào?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1041" y="5179960"/>
            <a:ext cx="11209917" cy="144944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thể nhìn thấy những gì trên trời và trên biển vào lúc đó</a:t>
            </a:r>
            <a:r>
              <a:rPr lang="en-US" sz="41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858" y="53340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6598" y="1727830"/>
            <a:ext cx="9281002" cy="11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46669" y="1102761"/>
            <a:ext cx="6083331" cy="9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1041" y="2326239"/>
            <a:ext cx="10938959" cy="22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8032" y="2952498"/>
            <a:ext cx="9544168" cy="32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97718" y="3581400"/>
            <a:ext cx="833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7260" y="4167808"/>
            <a:ext cx="1549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9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0" y="4191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latin typeface="VNI-Avo" pitchFamily="2" charset="0"/>
              </a:rPr>
              <a:t>Ñi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laïi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treân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bieån</a:t>
            </a:r>
            <a:endParaRPr lang="vi-VN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762000" y="1562100"/>
            <a:ext cx="10820400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5578" y="163286"/>
            <a:ext cx="12191999" cy="6313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150" y="1805776"/>
            <a:ext cx="10081120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788"/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19888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1371600" y="762165"/>
            <a:ext cx="10058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dirty="0">
                <a:latin typeface="Arial-Rounded"/>
                <a:ea typeface="Arial-Rounded"/>
                <a:cs typeface="Arial-Rounded"/>
              </a:rPr>
              <a:t>       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chứa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vần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uôi</a:t>
            </a:r>
            <a:r>
              <a:rPr lang="en-US" sz="48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uôm</a:t>
            </a:r>
            <a:endParaRPr lang="vi-VN" sz="48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8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01665"/>
            <a:ext cx="32766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6"/>
          <p:cNvSpPr txBox="1">
            <a:spLocks noChangeArrowheads="1"/>
          </p:cNvSpPr>
          <p:nvPr/>
        </p:nvSpPr>
        <p:spPr bwMode="auto">
          <a:xfrm>
            <a:off x="1987731" y="4796925"/>
            <a:ext cx="1021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 err="1">
                <a:latin typeface="Arial-Rounded"/>
                <a:ea typeface="Arial-Rounded"/>
                <a:cs typeface="Arial-Rounded"/>
              </a:rPr>
              <a:t>Đặt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câu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với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vừa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được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.</a:t>
            </a:r>
            <a:endParaRPr lang="vi-VN" sz="5400" dirty="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0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787587"/>
            <a:ext cx="3702916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3429001" y="2688563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239000" y="2534674"/>
            <a:ext cx="2185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98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43575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030" y="76200"/>
            <a:ext cx="124015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24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-848" b="70000"/>
          <a:stretch/>
        </p:blipFill>
        <p:spPr>
          <a:xfrm>
            <a:off x="533400" y="1287567"/>
            <a:ext cx="10896600" cy="4647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4278" y="5863159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Thuyeàn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buoàm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xuoâi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theo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chieàu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gioù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1517512" y="2065963"/>
            <a:ext cx="3048000" cy="1006267"/>
            <a:chOff x="27709" y="762000"/>
            <a:chExt cx="30480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22344" y="5864768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7934" y="5863159"/>
            <a:ext cx="112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uoâi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5524"/>
            <a:ext cx="12192000" cy="151416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92446" y="-199990"/>
            <a:ext cx="2524961" cy="19367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609" y="103982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3622" y="3170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022999" y="95071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620000" y="55589"/>
            <a:ext cx="264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02539" y="7046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81000" y="152400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27316" y="2946737"/>
            <a:ext cx="1802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06232" y="2106479"/>
            <a:ext cx="1799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531028" y="704671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050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VNI-Avo" pitchFamily="2" charset="0"/>
              </a:rPr>
              <a:t>muoái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31" y="160339"/>
            <a:ext cx="4967969" cy="3421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302"/>
            <a:ext cx="4445157" cy="3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95024"/>
            <a:ext cx="6082675" cy="36387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8414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muçi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73944" y="4243251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nguéi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92" y="427449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tuæi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199215" y="3949935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319194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319229" y="3910707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9971310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65" y="111783"/>
            <a:ext cx="6844463" cy="362201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4248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buåm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72831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muçm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64133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nhuçm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69111" y="5552808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002060"/>
                </a:solidFill>
                <a:latin typeface=".VnAvant" panose="020B7200000000000000" pitchFamily="34" charset="0"/>
              </a:rPr>
              <a:t>nhuém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9261" y="5553562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40907" y="5559287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70864" y="5561993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575842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939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4446" r="8922" b="5998"/>
          <a:stretch/>
        </p:blipFill>
        <p:spPr bwMode="auto">
          <a:xfrm>
            <a:off x="1752600" y="1202500"/>
            <a:ext cx="8382000" cy="5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3429000"/>
            <a:ext cx="7086600" cy="312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362201" y="3962400"/>
            <a:ext cx="7086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3417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952"/>
            <a:ext cx="73152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6495" y="4495800"/>
            <a:ext cx="33954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con suoái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12795" y="4482920"/>
            <a:ext cx="233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083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5224</TotalTime>
  <Words>438</Words>
  <Application>Microsoft Office PowerPoint</Application>
  <PresentationFormat>Widescreen</PresentationFormat>
  <Paragraphs>114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Arial-Rounded</vt:lpstr>
      <vt:lpstr>HP001 4 hàng</vt:lpstr>
      <vt:lpstr>.VnCooper</vt:lpstr>
      <vt:lpstr>VNI-Avo</vt:lpstr>
      <vt:lpstr>Arial</vt:lpstr>
      <vt:lpstr>Times New Roman</vt:lpstr>
      <vt:lpstr>.VnAvant</vt:lpstr>
      <vt:lpstr>#9Slide03 Sofia Pro Soft</vt:lpstr>
      <vt:lpstr>UTM Avo</vt:lpstr>
      <vt:lpstr>Calibri</vt:lpstr>
      <vt:lpstr>HP-087</vt:lpstr>
      <vt:lpstr>HP001</vt:lpstr>
      <vt:lpstr>Office Theme</vt:lpstr>
      <vt:lpstr>1_Default Design</vt:lpstr>
      <vt:lpstr>TIẾNG VIỆT 1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Ñi laïi treân bieån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Phương Anh</cp:lastModifiedBy>
  <cp:revision>431</cp:revision>
  <dcterms:created xsi:type="dcterms:W3CDTF">2006-08-16T00:00:00Z</dcterms:created>
  <dcterms:modified xsi:type="dcterms:W3CDTF">2025-12-15T02:53:52Z</dcterms:modified>
</cp:coreProperties>
</file>