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 id="2147483697" r:id="rId5"/>
  </p:sldMasterIdLst>
  <p:notesMasterIdLst>
    <p:notesMasterId r:id="rId15"/>
  </p:notesMasterIdLst>
  <p:sldIdLst>
    <p:sldId id="268" r:id="rId6"/>
    <p:sldId id="502" r:id="rId7"/>
    <p:sldId id="270" r:id="rId8"/>
    <p:sldId id="256" r:id="rId9"/>
    <p:sldId id="257" r:id="rId10"/>
    <p:sldId id="505" r:id="rId11"/>
    <p:sldId id="275" r:id="rId12"/>
    <p:sldId id="276" r:id="rId13"/>
    <p:sldId id="260"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876"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01358-275E-40CA-9DD4-C656B977E956}"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98065-FFE3-4DA8-AC82-96E3CB8BA1B8}" type="slidenum">
              <a:rPr lang="en-US" smtClean="0"/>
              <a:t>‹#›</a:t>
            </a:fld>
            <a:endParaRPr lang="en-US"/>
          </a:p>
        </p:txBody>
      </p:sp>
    </p:spTree>
    <p:extLst>
      <p:ext uri="{BB962C8B-B14F-4D97-AF65-F5344CB8AC3E}">
        <p14:creationId xmlns:p14="http://schemas.microsoft.com/office/powerpoint/2010/main" val="57716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4.xml"/><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jp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3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38895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302811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9274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13220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8169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09894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3224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6614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2798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87657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279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25/12/2025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17394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2374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1433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12080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12/25/2025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70241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xmlns="" id="{9CB81897-4A43-4CCC-BCF1-7B4FADC56E1E}"/>
              </a:ext>
            </a:extLst>
          </p:cNvPr>
          <p:cNvSpPr/>
          <p:nvPr userDrawn="1"/>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Arial"/>
              <a:ea typeface="微软雅黑"/>
              <a:sym typeface="Arial"/>
            </a:endParaRPr>
          </a:p>
        </p:txBody>
      </p:sp>
    </p:spTree>
    <p:extLst>
      <p:ext uri="{BB962C8B-B14F-4D97-AF65-F5344CB8AC3E}">
        <p14:creationId xmlns:p14="http://schemas.microsoft.com/office/powerpoint/2010/main" val="1679374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xmlns="" id="{44773403-DE5C-44A4-8777-AEED10B84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8" y="2480"/>
            <a:ext cx="12187592" cy="6855520"/>
          </a:xfrm>
          <a:prstGeom prst="rect">
            <a:avLst/>
          </a:prstGeom>
        </p:spPr>
      </p:pic>
    </p:spTree>
    <p:extLst>
      <p:ext uri="{BB962C8B-B14F-4D97-AF65-F5344CB8AC3E}">
        <p14:creationId xmlns:p14="http://schemas.microsoft.com/office/powerpoint/2010/main" val="12622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445827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xmlns=""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xmlns=""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xmlns=""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xmlns=""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9022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xmlns=""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xmlns=""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xmlns=""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593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8025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376B70-7C3C-4895-A148-936DD2DA3E13}" type="datetimeFigureOut">
              <a:rPr lang="vi-VN" smtClean="0"/>
              <a:t>25/12/2025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209256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2389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100268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2857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36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397615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8490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944511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4199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xmlns=""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xmlns=""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xmlns=""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xmlns=""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xmlns=""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xmlns=""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95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6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B376B70-7C3C-4895-A148-936DD2DA3E13}" type="datetimeFigureOut">
              <a:rPr lang="vi-VN" smtClean="0"/>
              <a:t>25/12/2025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412597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xmlns=""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62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09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165859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32129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06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4995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12135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2344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99313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90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B376B70-7C3C-4895-A148-936DD2DA3E13}" type="datetimeFigureOut">
              <a:rPr lang="vi-VN" smtClean="0"/>
              <a:t>25/12/2025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819655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51378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3771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8670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45868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1499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6665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8598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B376B70-7C3C-4895-A148-936DD2DA3E13}" type="datetimeFigureOut">
              <a:rPr lang="vi-VN" smtClean="0"/>
              <a:t>25/12/2025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51718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76B70-7C3C-4895-A148-936DD2DA3E13}" type="datetimeFigureOut">
              <a:rPr lang="vi-VN" smtClean="0"/>
              <a:t>25/12/2025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5833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25/12/2025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6572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25/12/2025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12020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4.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76B70-7C3C-4895-A148-936DD2DA3E13}" type="datetimeFigureOut">
              <a:rPr lang="vi-VN" smtClean="0"/>
              <a:t>25/12/2025</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55C2-97AA-463F-8AA7-190EABED7D90}" type="slidenum">
              <a:rPr lang="vi-VN" smtClean="0"/>
              <a:t>‹#›</a:t>
            </a:fld>
            <a:endParaRPr lang="vi-VN"/>
          </a:p>
        </p:txBody>
      </p:sp>
    </p:spTree>
    <p:extLst>
      <p:ext uri="{BB962C8B-B14F-4D97-AF65-F5344CB8AC3E}">
        <p14:creationId xmlns:p14="http://schemas.microsoft.com/office/powerpoint/2010/main" val="21109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37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12/25/2025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650860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410605463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98055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47.xml"/><Relationship Id="rId4" Type="http://schemas.openxmlformats.org/officeDocument/2006/relationships/image" Target="../media/image5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t="3125"/>
          <a:stretch/>
        </p:blipFill>
        <p:spPr>
          <a:xfrm>
            <a:off x="0" y="0"/>
            <a:ext cx="12192000" cy="4724401"/>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42455"/>
            <a:ext cx="17526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28600"/>
            <a:ext cx="712713"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00" y="5334000"/>
            <a:ext cx="10668000"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Hà</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sóng</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2133600" y="5334000"/>
            <a:ext cx="2133600" cy="923330"/>
          </a:xfrm>
          <a:prstGeom prst="rect">
            <a:avLst/>
          </a:prstGeom>
        </p:spPr>
        <p:txBody>
          <a:bodyPr wrap="squar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ước</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5867400" y="5325473"/>
            <a:ext cx="2057400" cy="923330"/>
          </a:xfrm>
          <a:prstGeom prst="rect">
            <a:avLst/>
          </a:prstGeom>
        </p:spPr>
        <p:txBody>
          <a:bodyPr wrap="square">
            <a:spAutoFit/>
          </a:bodyPr>
          <a:lstStyle/>
          <a:p>
            <a:pPr lvl="0"/>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ướt</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Hà ước được lướt sóng biể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2903" y="5510048"/>
            <a:ext cx="609600" cy="609600"/>
          </a:xfrm>
          <a:prstGeom prst="rect">
            <a:avLst/>
          </a:prstGeom>
        </p:spPr>
      </p:pic>
    </p:spTree>
    <p:extLst>
      <p:ext uri="{BB962C8B-B14F-4D97-AF65-F5344CB8AC3E}">
        <p14:creationId xmlns:p14="http://schemas.microsoft.com/office/powerpoint/2010/main" val="30701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6637" fill="hold"/>
                                        <p:tgtEl>
                                          <p:spTgt spid="10"/>
                                        </p:tgtEl>
                                      </p:cBhvr>
                                    </p:cmd>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0"/>
                </p:tgtEl>
              </p:cMediaNode>
            </p:audio>
          </p:childTnLst>
        </p:cTn>
      </p:par>
    </p:tnLst>
    <p:bldLst>
      <p:bldP spid="7" grpId="0"/>
      <p:bldP spid="7" grpId="1"/>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8F103826-C425-4924-B418-1048C9EC439A}"/>
              </a:ext>
            </a:extLst>
          </p:cNvPr>
          <p:cNvGrpSpPr/>
          <p:nvPr/>
        </p:nvGrpSpPr>
        <p:grpSpPr>
          <a:xfrm>
            <a:off x="209616" y="1133887"/>
            <a:ext cx="2332704" cy="732504"/>
            <a:chOff x="228600" y="228600"/>
            <a:chExt cx="2332704" cy="838200"/>
          </a:xfrm>
        </p:grpSpPr>
        <p:sp>
          <p:nvSpPr>
            <p:cNvPr id="31" name="Rounded Rectangle 4">
              <a:extLst>
                <a:ext uri="{FF2B5EF4-FFF2-40B4-BE49-F238E27FC236}">
                  <a16:creationId xmlns:a16="http://schemas.microsoft.com/office/drawing/2014/main" xmlns="" id="{499AC4FE-75BF-42E7-A3DD-CA25CE933872}"/>
                </a:ext>
              </a:extLst>
            </p:cNvPr>
            <p:cNvSpPr/>
            <p:nvPr/>
          </p:nvSpPr>
          <p:spPr>
            <a:xfrm>
              <a:off x="961104" y="27530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extLst>
                <a:ext uri="{FF2B5EF4-FFF2-40B4-BE49-F238E27FC236}">
                  <a16:creationId xmlns:a16="http://schemas.microsoft.com/office/drawing/2014/main" xmlns="" id="{B7161A0C-9E96-4201-8D06-1D71AF80AAED}"/>
                </a:ext>
              </a:extLst>
            </p:cNvPr>
            <p:cNvSpPr/>
            <p:nvPr/>
          </p:nvSpPr>
          <p:spPr>
            <a:xfrm>
              <a:off x="228600" y="228600"/>
              <a:ext cx="914400" cy="83820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3" name="TextBox 32">
            <a:extLst>
              <a:ext uri="{FF2B5EF4-FFF2-40B4-BE49-F238E27FC236}">
                <a16:creationId xmlns:a16="http://schemas.microsoft.com/office/drawing/2014/main" xmlns="" id="{06F3FCB7-E7A9-4219-96E0-D9ECC73C5CE5}"/>
              </a:ext>
            </a:extLst>
          </p:cNvPr>
          <p:cNvSpPr txBox="1"/>
          <p:nvPr/>
        </p:nvSpPr>
        <p:spPr>
          <a:xfrm>
            <a:off x="3295714" y="948313"/>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4" name="TextBox 33">
            <a:extLst>
              <a:ext uri="{FF2B5EF4-FFF2-40B4-BE49-F238E27FC236}">
                <a16:creationId xmlns:a16="http://schemas.microsoft.com/office/drawing/2014/main" xmlns="" id="{076FA118-F751-48F5-8451-9A2457C5F0ED}"/>
              </a:ext>
            </a:extLst>
          </p:cNvPr>
          <p:cNvSpPr txBox="1"/>
          <p:nvPr/>
        </p:nvSpPr>
        <p:spPr>
          <a:xfrm>
            <a:off x="7062062" y="948313"/>
            <a:ext cx="2587618"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5" name="Rectangle 34">
            <a:extLst>
              <a:ext uri="{FF2B5EF4-FFF2-40B4-BE49-F238E27FC236}">
                <a16:creationId xmlns:a16="http://schemas.microsoft.com/office/drawing/2014/main" xmlns="" id="{94C58FAA-0B78-440A-BF83-CFD29E7D49DF}"/>
              </a:ext>
            </a:extLst>
          </p:cNvPr>
          <p:cNvSpPr/>
          <p:nvPr/>
        </p:nvSpPr>
        <p:spPr>
          <a:xfrm>
            <a:off x="4085305" y="3398804"/>
            <a:ext cx="4270567" cy="1053504"/>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36" name="Table 2">
            <a:extLst>
              <a:ext uri="{FF2B5EF4-FFF2-40B4-BE49-F238E27FC236}">
                <a16:creationId xmlns:a16="http://schemas.microsoft.com/office/drawing/2014/main" xmlns="" id="{716232CA-5D85-4959-9DDF-0E813C74B68C}"/>
              </a:ext>
            </a:extLst>
          </p:cNvPr>
          <p:cNvGraphicFramePr>
            <a:graphicFrameLocks noGrp="1"/>
          </p:cNvGraphicFramePr>
          <p:nvPr>
            <p:extLst>
              <p:ext uri="{D42A27DB-BD31-4B8C-83A1-F6EECF244321}">
                <p14:modId xmlns:p14="http://schemas.microsoft.com/office/powerpoint/2010/main" val="2757910792"/>
              </p:ext>
            </p:extLst>
          </p:nvPr>
        </p:nvGraphicFramePr>
        <p:xfrm>
          <a:off x="4085304" y="2381046"/>
          <a:ext cx="4262378" cy="990600"/>
        </p:xfrm>
        <a:graphic>
          <a:graphicData uri="http://schemas.openxmlformats.org/drawingml/2006/table">
            <a:tbl>
              <a:tblPr firstRow="1" bandRow="1"/>
              <a:tblGrid>
                <a:gridCol w="2131189">
                  <a:extLst>
                    <a:ext uri="{9D8B030D-6E8A-4147-A177-3AD203B41FA5}">
                      <a16:colId xmlns:a16="http://schemas.microsoft.com/office/drawing/2014/main" xmlns="" val="20000"/>
                    </a:ext>
                  </a:extLst>
                </a:gridCol>
                <a:gridCol w="2131189">
                  <a:extLst>
                    <a:ext uri="{9D8B030D-6E8A-4147-A177-3AD203B41FA5}">
                      <a16:colId xmlns:a16="http://schemas.microsoft.com/office/drawing/2014/main" xmlns="" val="20001"/>
                    </a:ext>
                  </a:extLst>
                </a:gridCol>
              </a:tblGrid>
              <a:tr h="990600">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chemeClr val="tx1"/>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rgbClr val="FF0000"/>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xmlns="" val="10000"/>
                  </a:ext>
                </a:extLst>
              </a:tr>
            </a:tbl>
          </a:graphicData>
        </a:graphic>
      </p:graphicFrame>
      <p:sp>
        <p:nvSpPr>
          <p:cNvPr id="37" name="TextBox 36">
            <a:extLst>
              <a:ext uri="{FF2B5EF4-FFF2-40B4-BE49-F238E27FC236}">
                <a16:creationId xmlns:a16="http://schemas.microsoft.com/office/drawing/2014/main" xmlns="" id="{0A0C1FE9-8970-43FF-B6DB-2744C066B75F}"/>
              </a:ext>
            </a:extLst>
          </p:cNvPr>
          <p:cNvSpPr txBox="1"/>
          <p:nvPr/>
        </p:nvSpPr>
        <p:spPr>
          <a:xfrm>
            <a:off x="5085514" y="2353007"/>
            <a:ext cx="1543886" cy="1107996"/>
          </a:xfrm>
          <a:prstGeom prst="rect">
            <a:avLst/>
          </a:prstGeom>
          <a:noFill/>
        </p:spPr>
        <p:txBody>
          <a:bodyPr wrap="square" rtlCol="0">
            <a:spAutoFit/>
          </a:bodyPr>
          <a:lstStyle/>
          <a:p>
            <a:r>
              <a:rPr lang="en-US" sz="6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8" name="TextBox 37">
            <a:extLst>
              <a:ext uri="{FF2B5EF4-FFF2-40B4-BE49-F238E27FC236}">
                <a16:creationId xmlns:a16="http://schemas.microsoft.com/office/drawing/2014/main" xmlns="" id="{F86E1E05-9CAF-458B-9797-F515CA954549}"/>
              </a:ext>
            </a:extLst>
          </p:cNvPr>
          <p:cNvSpPr txBox="1"/>
          <p:nvPr/>
        </p:nvSpPr>
        <p:spPr>
          <a:xfrm>
            <a:off x="6400800" y="2114780"/>
            <a:ext cx="2286000" cy="1323439"/>
          </a:xfrm>
          <a:prstGeom prst="rect">
            <a:avLst/>
          </a:prstGeom>
          <a:noFill/>
        </p:spPr>
        <p:txBody>
          <a:bodyPr wrap="square" rtlCol="0">
            <a:spAutoFit/>
          </a:bodyPr>
          <a:lstStyle/>
          <a:p>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9" name="TextBox 38">
            <a:extLst>
              <a:ext uri="{FF2B5EF4-FFF2-40B4-BE49-F238E27FC236}">
                <a16:creationId xmlns:a16="http://schemas.microsoft.com/office/drawing/2014/main" xmlns="" id="{369BCEFA-CD8E-47F9-804C-0EBB168C447E}"/>
              </a:ext>
            </a:extLst>
          </p:cNvPr>
          <p:cNvSpPr txBox="1"/>
          <p:nvPr/>
        </p:nvSpPr>
        <p:spPr>
          <a:xfrm>
            <a:off x="5304407" y="3344312"/>
            <a:ext cx="4307871" cy="1107996"/>
          </a:xfrm>
          <a:prstGeom prst="rect">
            <a:avLst/>
          </a:prstGeom>
          <a:noFill/>
        </p:spPr>
        <p:txBody>
          <a:bodyPr wrap="square" rtlCol="0">
            <a:spAutoFit/>
          </a:bodyPr>
          <a:lstStyle/>
          <a:p>
            <a:r>
              <a:rPr lang="en-US" sz="6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40" name="Group 39">
            <a:extLst>
              <a:ext uri="{FF2B5EF4-FFF2-40B4-BE49-F238E27FC236}">
                <a16:creationId xmlns:a16="http://schemas.microsoft.com/office/drawing/2014/main" xmlns="" id="{6F850B74-2EEC-44F0-855C-F9727B41111B}"/>
              </a:ext>
            </a:extLst>
          </p:cNvPr>
          <p:cNvGrpSpPr/>
          <p:nvPr/>
        </p:nvGrpSpPr>
        <p:grpSpPr>
          <a:xfrm>
            <a:off x="1524001" y="4399842"/>
            <a:ext cx="9544999" cy="958019"/>
            <a:chOff x="1006900" y="4386123"/>
            <a:chExt cx="9544999" cy="958019"/>
          </a:xfrm>
        </p:grpSpPr>
        <p:sp>
          <p:nvSpPr>
            <p:cNvPr id="41" name="TextBox 40">
              <a:extLst>
                <a:ext uri="{FF2B5EF4-FFF2-40B4-BE49-F238E27FC236}">
                  <a16:creationId xmlns:a16="http://schemas.microsoft.com/office/drawing/2014/main" xmlns="" id="{A3ACCC7C-8443-4ABB-B516-56155D4CA7BA}"/>
                </a:ext>
              </a:extLst>
            </p:cNvPr>
            <p:cNvSpPr txBox="1"/>
            <p:nvPr/>
          </p:nvSpPr>
          <p:spPr>
            <a:xfrm>
              <a:off x="1006900" y="4420812"/>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2" name="TextBox 41">
              <a:extLst>
                <a:ext uri="{FF2B5EF4-FFF2-40B4-BE49-F238E27FC236}">
                  <a16:creationId xmlns:a16="http://schemas.microsoft.com/office/drawing/2014/main" xmlns="" id="{88112051-87DA-4648-8EC8-6D7B35254893}"/>
                </a:ext>
              </a:extLst>
            </p:cNvPr>
            <p:cNvSpPr txBox="1"/>
            <p:nvPr/>
          </p:nvSpPr>
          <p:spPr>
            <a:xfrm>
              <a:off x="3367514" y="4393375"/>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3" name="TextBox 42">
              <a:extLst>
                <a:ext uri="{FF2B5EF4-FFF2-40B4-BE49-F238E27FC236}">
                  <a16:creationId xmlns:a16="http://schemas.microsoft.com/office/drawing/2014/main" xmlns="" id="{7FF71ED8-5211-465F-AF27-55051F24440E}"/>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4" name="TextBox 43">
              <a:extLst>
                <a:ext uri="{FF2B5EF4-FFF2-40B4-BE49-F238E27FC236}">
                  <a16:creationId xmlns:a16="http://schemas.microsoft.com/office/drawing/2014/main" xmlns="" id="{29A0678B-3EFB-418C-8FF7-6062FCE73379}"/>
                </a:ext>
              </a:extLst>
            </p:cNvPr>
            <p:cNvSpPr txBox="1"/>
            <p:nvPr/>
          </p:nvSpPr>
          <p:spPr>
            <a:xfrm>
              <a:off x="8191287" y="4386123"/>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45" name="Group 44">
            <a:extLst>
              <a:ext uri="{FF2B5EF4-FFF2-40B4-BE49-F238E27FC236}">
                <a16:creationId xmlns:a16="http://schemas.microsoft.com/office/drawing/2014/main" xmlns="" id="{B9004E80-E1DB-407A-A025-23744154504D}"/>
              </a:ext>
            </a:extLst>
          </p:cNvPr>
          <p:cNvGrpSpPr/>
          <p:nvPr/>
        </p:nvGrpSpPr>
        <p:grpSpPr>
          <a:xfrm>
            <a:off x="1552905" y="5497761"/>
            <a:ext cx="9438919" cy="967791"/>
            <a:chOff x="1142347" y="5282363"/>
            <a:chExt cx="9438919" cy="967791"/>
          </a:xfrm>
        </p:grpSpPr>
        <p:sp>
          <p:nvSpPr>
            <p:cNvPr id="46" name="TextBox 45">
              <a:extLst>
                <a:ext uri="{FF2B5EF4-FFF2-40B4-BE49-F238E27FC236}">
                  <a16:creationId xmlns:a16="http://schemas.microsoft.com/office/drawing/2014/main" xmlns="" id="{A4659A5A-5804-42AF-9BD6-13C9676340E2}"/>
                </a:ext>
              </a:extLst>
            </p:cNvPr>
            <p:cNvSpPr txBox="1"/>
            <p:nvPr/>
          </p:nvSpPr>
          <p:spPr>
            <a:xfrm>
              <a:off x="5860040" y="5303775"/>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TextBox 46">
              <a:extLst>
                <a:ext uri="{FF2B5EF4-FFF2-40B4-BE49-F238E27FC236}">
                  <a16:creationId xmlns:a16="http://schemas.microsoft.com/office/drawing/2014/main" xmlns="" id="{8B45D632-F0F9-461F-91BF-09726B6C46A8}"/>
                </a:ext>
              </a:extLst>
            </p:cNvPr>
            <p:cNvSpPr txBox="1"/>
            <p:nvPr/>
          </p:nvSpPr>
          <p:spPr>
            <a:xfrm>
              <a:off x="8220653" y="5282363"/>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mượt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TextBox 47">
              <a:extLst>
                <a:ext uri="{FF2B5EF4-FFF2-40B4-BE49-F238E27FC236}">
                  <a16:creationId xmlns:a16="http://schemas.microsoft.com/office/drawing/2014/main" xmlns="" id="{478DF9B8-1816-4CBD-88EE-0FC1D730AA82}"/>
                </a:ext>
              </a:extLst>
            </p:cNvPr>
            <p:cNvSpPr txBox="1"/>
            <p:nvPr/>
          </p:nvSpPr>
          <p:spPr>
            <a:xfrm>
              <a:off x="1142347" y="5326824"/>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TextBox 48">
              <a:extLst>
                <a:ext uri="{FF2B5EF4-FFF2-40B4-BE49-F238E27FC236}">
                  <a16:creationId xmlns:a16="http://schemas.microsoft.com/office/drawing/2014/main" xmlns="" id="{BE843B30-1504-4C8D-A34E-605B3EEDB48A}"/>
                </a:ext>
              </a:extLst>
            </p:cNvPr>
            <p:cNvSpPr txBox="1"/>
            <p:nvPr/>
          </p:nvSpPr>
          <p:spPr>
            <a:xfrm>
              <a:off x="3324829" y="5326824"/>
              <a:ext cx="2360613" cy="923330"/>
            </a:xfrm>
            <a:prstGeom prst="rect">
              <a:avLst/>
            </a:prstGeom>
            <a:noFill/>
          </p:spPr>
          <p:txBody>
            <a:bodyPr wrap="square" rtlCol="0">
              <a:spAutoFit/>
            </a:bodyPr>
            <a:lstStyle/>
            <a:p>
              <a:r>
                <a:rPr lang="en-US" sz="5400" b="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40435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in)">
                                      <p:cBhvr>
                                        <p:cTn id="15" dur="20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ircle(in)">
                                      <p:cBhvr>
                                        <p:cTn id="20" dur="2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28600" y="518741"/>
            <a:ext cx="2332704" cy="732504"/>
            <a:chOff x="228600" y="228600"/>
            <a:chExt cx="2332704" cy="838200"/>
          </a:xfrm>
        </p:grpSpPr>
        <p:sp>
          <p:nvSpPr>
            <p:cNvPr id="5" name="Rounded Rectangle 4"/>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p:cNvSpPr txBox="1"/>
          <p:nvPr/>
        </p:nvSpPr>
        <p:spPr>
          <a:xfrm>
            <a:off x="4599829" y="304533"/>
            <a:ext cx="2669376"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p:cNvSpPr txBox="1"/>
          <p:nvPr/>
        </p:nvSpPr>
        <p:spPr>
          <a:xfrm>
            <a:off x="6586735" y="315419"/>
            <a:ext cx="2587618"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graphicFrame>
        <p:nvGraphicFramePr>
          <p:cNvPr id="9" name="Table 2"/>
          <p:cNvGraphicFramePr>
            <a:graphicFrameLocks noGrp="1"/>
          </p:cNvGraphicFramePr>
          <p:nvPr>
            <p:extLst>
              <p:ext uri="{D42A27DB-BD31-4B8C-83A1-F6EECF244321}">
                <p14:modId xmlns:p14="http://schemas.microsoft.com/office/powerpoint/2010/main" val="868171170"/>
              </p:ext>
            </p:extLst>
          </p:nvPr>
        </p:nvGraphicFramePr>
        <p:xfrm>
          <a:off x="4474427" y="1251578"/>
          <a:ext cx="3660998" cy="822960"/>
        </p:xfrm>
        <a:graphic>
          <a:graphicData uri="http://schemas.openxmlformats.org/drawingml/2006/table">
            <a:tbl>
              <a:tblPr firstRow="1" bandRow="1">
                <a:tableStyleId>{5C22544A-7EE6-4342-B048-85BDC9FD1C3A}</a:tableStyleId>
              </a:tblPr>
              <a:tblGrid>
                <a:gridCol w="1830499">
                  <a:extLst>
                    <a:ext uri="{9D8B030D-6E8A-4147-A177-3AD203B41FA5}">
                      <a16:colId xmlns:a16="http://schemas.microsoft.com/office/drawing/2014/main" xmlns="" val="20000"/>
                    </a:ext>
                  </a:extLst>
                </a:gridCol>
                <a:gridCol w="1830499">
                  <a:extLst>
                    <a:ext uri="{9D8B030D-6E8A-4147-A177-3AD203B41FA5}">
                      <a16:colId xmlns:a16="http://schemas.microsoft.com/office/drawing/2014/main" xmlns="" val="20001"/>
                    </a:ext>
                  </a:extLst>
                </a:gridCol>
              </a:tblGrid>
              <a:tr h="747548">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a16="http://schemas.microsoft.com/office/drawing/2014/main" xmlns="" val="10000"/>
                  </a:ext>
                </a:extLst>
              </a:tr>
            </a:tbl>
          </a:graphicData>
        </a:graphic>
      </p:graphicFrame>
      <p:sp>
        <p:nvSpPr>
          <p:cNvPr id="10" name="Rectangle 9"/>
          <p:cNvSpPr/>
          <p:nvPr/>
        </p:nvSpPr>
        <p:spPr>
          <a:xfrm>
            <a:off x="4474427" y="2155173"/>
            <a:ext cx="3660997" cy="9275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937980" y="1166307"/>
            <a:ext cx="1543886"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đ</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2" name="TextBox 11"/>
          <p:cNvSpPr txBox="1"/>
          <p:nvPr/>
        </p:nvSpPr>
        <p:spPr>
          <a:xfrm>
            <a:off x="6248248" y="812363"/>
            <a:ext cx="1722325" cy="1323439"/>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TextBox 12"/>
          <p:cNvSpPr txBox="1"/>
          <p:nvPr/>
        </p:nvSpPr>
        <p:spPr>
          <a:xfrm>
            <a:off x="5514230" y="2029240"/>
            <a:ext cx="4307871"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đ</a:t>
            </a:r>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14" name="Group 13"/>
          <p:cNvGrpSpPr/>
          <p:nvPr/>
        </p:nvGrpSpPr>
        <p:grpSpPr>
          <a:xfrm>
            <a:off x="1578827" y="3009098"/>
            <a:ext cx="9544999" cy="958019"/>
            <a:chOff x="1006900" y="4386123"/>
            <a:chExt cx="9544999" cy="958019"/>
          </a:xfrm>
        </p:grpSpPr>
        <p:sp>
          <p:nvSpPr>
            <p:cNvPr id="15" name="TextBox 14"/>
            <p:cNvSpPr txBox="1"/>
            <p:nvPr/>
          </p:nvSpPr>
          <p:spPr>
            <a:xfrm>
              <a:off x="1006900" y="4420812"/>
              <a:ext cx="2360612" cy="923330"/>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3367514" y="4393375"/>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lược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TextBox 16"/>
            <p:cNvSpPr txBox="1"/>
            <p:nvPr/>
          </p:nvSpPr>
          <p:spPr>
            <a:xfrm>
              <a:off x="5676321" y="4386123"/>
              <a:ext cx="2514966" cy="830997"/>
            </a:xfrm>
            <a:prstGeom prst="rect">
              <a:avLst/>
            </a:prstGeom>
            <a:noFill/>
          </p:spPr>
          <p:txBody>
            <a:bodyPr wrap="square" rtlCol="0">
              <a:spAutoFit/>
            </a:bodyPr>
            <a:lstStyle/>
            <a:p>
              <a:r>
                <a:rPr lang="en-US" sz="4800" b="1" smtClean="0">
                  <a:latin typeface="Arial-Rounded" panose="020B0500000000000000" pitchFamily="34" charset="0"/>
                  <a:ea typeface="Arial-Rounded" panose="020B0500000000000000" pitchFamily="34" charset="0"/>
                  <a:cs typeface="Arial-Rounded" panose="020B0500000000000000" pitchFamily="34" charset="0"/>
                </a:rPr>
                <a:t>ngược </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p:cNvSpPr txBox="1"/>
            <p:nvPr/>
          </p:nvSpPr>
          <p:spPr>
            <a:xfrm>
              <a:off x="8191287" y="4386123"/>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19" name="Group 18"/>
          <p:cNvGrpSpPr/>
          <p:nvPr/>
        </p:nvGrpSpPr>
        <p:grpSpPr>
          <a:xfrm>
            <a:off x="1728600" y="3933515"/>
            <a:ext cx="9438919" cy="875458"/>
            <a:chOff x="1142347" y="5282363"/>
            <a:chExt cx="9438919" cy="875458"/>
          </a:xfrm>
        </p:grpSpPr>
        <p:sp>
          <p:nvSpPr>
            <p:cNvPr id="20" name="TextBox 19"/>
            <p:cNvSpPr txBox="1"/>
            <p:nvPr/>
          </p:nvSpPr>
          <p:spPr>
            <a:xfrm>
              <a:off x="5860040" y="5303775"/>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8220653" y="5282363"/>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mượt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p:cNvSpPr txBox="1"/>
            <p:nvPr/>
          </p:nvSpPr>
          <p:spPr>
            <a:xfrm>
              <a:off x="1142347" y="5326824"/>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p:cNvSpPr txBox="1"/>
            <p:nvPr/>
          </p:nvSpPr>
          <p:spPr>
            <a:xfrm>
              <a:off x="3193920" y="5311016"/>
              <a:ext cx="2360613" cy="830997"/>
            </a:xfrm>
            <a:prstGeom prst="rect">
              <a:avLst/>
            </a:prstGeom>
            <a:noFill/>
          </p:spPr>
          <p:txBody>
            <a:bodyPr wrap="square" rtlCol="0">
              <a:spAutoFit/>
            </a:bodyPr>
            <a:lstStyle/>
            <a:p>
              <a:r>
                <a:rPr lang="en-US" sz="4800" b="1" smtClean="0">
                  <a:latin typeface="Arial-Rounded" panose="020B0500000000000000" pitchFamily="34" charset="0"/>
                  <a:ea typeface="Arial-Rounded" panose="020B0500000000000000" pitchFamily="34" charset="0"/>
                  <a:cs typeface="Arial-Rounded" panose="020B0500000000000000" pitchFamily="34" charset="0"/>
                </a:rPr>
                <a:t>lượt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09" y="4799792"/>
            <a:ext cx="1149583" cy="806963"/>
          </a:xfrm>
          <a:prstGeom prst="ellipse">
            <a:avLst/>
          </a:prstGeom>
          <a:ln>
            <a:solidFill>
              <a:schemeClr val="bg1"/>
            </a:solid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descr="D:\Users\TV1-T1\155.jpg"/>
          <p:cNvPicPr>
            <a:picLocks noChangeAspect="1" noChangeArrowheads="1"/>
          </p:cNvPicPr>
          <p:nvPr/>
        </p:nvPicPr>
        <p:blipFill rotWithShape="1">
          <a:blip r:embed="rId3">
            <a:extLst>
              <a:ext uri="{28A0092B-C50C-407E-A947-70E740481C1C}">
                <a14:useLocalDpi xmlns:a14="http://schemas.microsoft.com/office/drawing/2010/main" val="0"/>
              </a:ext>
            </a:extLst>
          </a:blip>
          <a:srcRect l="45742" t="61149" r="35916" b="28046"/>
          <a:stretch/>
        </p:blipFill>
        <p:spPr bwMode="auto">
          <a:xfrm>
            <a:off x="5090403" y="4553077"/>
            <a:ext cx="1730975" cy="10857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 name="Picture 5" descr="D:\Users\TV1-T1\1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789" t="61149" r="6436" b="27586"/>
          <a:stretch/>
        </p:blipFill>
        <p:spPr bwMode="auto">
          <a:xfrm>
            <a:off x="8223178" y="4793126"/>
            <a:ext cx="1981200" cy="635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Rounded Rectangle 34"/>
          <p:cNvSpPr/>
          <p:nvPr/>
        </p:nvSpPr>
        <p:spPr bwMode="auto">
          <a:xfrm>
            <a:off x="7742220" y="5555634"/>
            <a:ext cx="28956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ván</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35"/>
          <p:cNvSpPr/>
          <p:nvPr/>
        </p:nvSpPr>
        <p:spPr bwMode="auto">
          <a:xfrm>
            <a:off x="4776146" y="5555634"/>
            <a:ext cx="2737992"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dược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ounded Rectangle 36"/>
          <p:cNvSpPr/>
          <p:nvPr/>
        </p:nvSpPr>
        <p:spPr bwMode="auto">
          <a:xfrm>
            <a:off x="1573202" y="5595338"/>
            <a:ext cx="30480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kẻ</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922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circle(in)">
                                      <p:cBhvr>
                                        <p:cTn id="27" dur="2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ircle(in)">
                                      <p:cBhvr>
                                        <p:cTn id="32" dur="20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circle(in)">
                                      <p:cBhvr>
                                        <p:cTn id="37" dur="20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circle(in)">
                                      <p:cBhvr>
                                        <p:cTn id="4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o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143000"/>
            <a:ext cx="6096000" cy="4572000"/>
          </a:xfrm>
          <a:prstGeom prst="rect">
            <a:avLst/>
          </a:prstGeom>
        </p:spPr>
      </p:pic>
      <p:grpSp>
        <p:nvGrpSpPr>
          <p:cNvPr id="5" name="Group 4"/>
          <p:cNvGrpSpPr/>
          <p:nvPr/>
        </p:nvGrpSpPr>
        <p:grpSpPr>
          <a:xfrm>
            <a:off x="1752600" y="122904"/>
            <a:ext cx="2514600" cy="838200"/>
            <a:chOff x="228600" y="228600"/>
            <a:chExt cx="2514600" cy="838200"/>
          </a:xfrm>
        </p:grpSpPr>
        <p:sp>
          <p:nvSpPr>
            <p:cNvPr id="6" name="Rounded Rectangle 5"/>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7" name="Oval 6"/>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extLst>
      <p:ext uri="{BB962C8B-B14F-4D97-AF65-F5344CB8AC3E}">
        <p14:creationId xmlns:p14="http://schemas.microsoft.com/office/powerpoint/2010/main" val="1079277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wow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78164" y="1600201"/>
            <a:ext cx="6034087" cy="4525963"/>
          </a:xfrm>
        </p:spPr>
      </p:pic>
      <p:grpSp>
        <p:nvGrpSpPr>
          <p:cNvPr id="4" name="Group 3"/>
          <p:cNvGrpSpPr/>
          <p:nvPr/>
        </p:nvGrpSpPr>
        <p:grpSpPr>
          <a:xfrm>
            <a:off x="1752600" y="122904"/>
            <a:ext cx="2514600" cy="838200"/>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7" name="Oval 6"/>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spTree>
    <p:extLst>
      <p:ext uri="{BB962C8B-B14F-4D97-AF65-F5344CB8AC3E}">
        <p14:creationId xmlns:p14="http://schemas.microsoft.com/office/powerpoint/2010/main" val="2219259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FA94862-8B83-4268-94BE-ECAFD63C0378}"/>
              </a:ext>
            </a:extLst>
          </p:cNvPr>
          <p:cNvSpPr txBox="1"/>
          <p:nvPr/>
        </p:nvSpPr>
        <p:spPr>
          <a:xfrm>
            <a:off x="4267200" y="2819400"/>
            <a:ext cx="4648200" cy="1862048"/>
          </a:xfrm>
          <a:prstGeom prst="rect">
            <a:avLst/>
          </a:prstGeom>
          <a:noFill/>
        </p:spPr>
        <p:txBody>
          <a:bodyPr wrap="square" rtlCol="0">
            <a:spAutoFit/>
          </a:bodyPr>
          <a:lstStyle/>
          <a:p>
            <a:r>
              <a:rPr lang="en-US" sz="115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15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156439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63615" y="748194"/>
            <a:ext cx="1765738" cy="588149"/>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757" t="3960" r="44315" b="51199"/>
          <a:stretch/>
        </p:blipFill>
        <p:spPr bwMode="auto">
          <a:xfrm>
            <a:off x="4191000" y="990600"/>
            <a:ext cx="2569427"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45325" r="60816"/>
          <a:stretch/>
        </p:blipFill>
        <p:spPr bwMode="auto">
          <a:xfrm>
            <a:off x="2391638" y="2270235"/>
            <a:ext cx="3084074" cy="1473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789" t="9976" r="6859" b="50000"/>
          <a:stretch/>
        </p:blipFill>
        <p:spPr bwMode="auto">
          <a:xfrm>
            <a:off x="6949612" y="990600"/>
            <a:ext cx="2695904"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0244" t="55058" r="1712" b="4620"/>
          <a:stretch/>
        </p:blipFill>
        <p:spPr bwMode="auto">
          <a:xfrm>
            <a:off x="7787812" y="2510420"/>
            <a:ext cx="2049518" cy="123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9831" t="37272" r="34549"/>
          <a:stretch/>
        </p:blipFill>
        <p:spPr bwMode="auto">
          <a:xfrm>
            <a:off x="5959012" y="1913465"/>
            <a:ext cx="1387366" cy="21083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84422" y="3867681"/>
            <a:ext cx="10423156" cy="2554545"/>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Bao giờ mình mới lớn nhỉ</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lúc học há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65670" y="1492879"/>
            <a:ext cx="609600" cy="609600"/>
          </a:xfrm>
          <a:prstGeom prst="rect">
            <a:avLst/>
          </a:prstGeom>
        </p:spPr>
      </p:pic>
    </p:spTree>
    <p:extLst>
      <p:ext uri="{BB962C8B-B14F-4D97-AF65-F5344CB8AC3E}">
        <p14:creationId xmlns:p14="http://schemas.microsoft.com/office/powerpoint/2010/main" val="33565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07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87125" y="678490"/>
            <a:ext cx="1765738" cy="588149"/>
            <a:chOff x="228600" y="228600"/>
            <a:chExt cx="2514600" cy="838200"/>
          </a:xfrm>
          <a:noFill/>
        </p:grpSpPr>
        <p:sp>
          <p:nvSpPr>
            <p:cNvPr id="3" name="Rounded Rectangle 2"/>
            <p:cNvSpPr/>
            <p:nvPr/>
          </p:nvSpPr>
          <p:spPr>
            <a:xfrm>
              <a:off x="961104" y="275304"/>
              <a:ext cx="1782096" cy="76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1151355" cy="838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70" t="3960" r="1369"/>
          <a:stretch/>
        </p:blipFill>
        <p:spPr bwMode="auto">
          <a:xfrm>
            <a:off x="7748391" y="743253"/>
            <a:ext cx="3986409" cy="2698891"/>
          </a:xfrm>
          <a:prstGeom prst="rect">
            <a:avLst/>
          </a:prstGeom>
          <a:noFill/>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854698" y="3975231"/>
            <a:ext cx="10668000" cy="2062103"/>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5" name="Rectangle 4"/>
          <p:cNvSpPr/>
          <p:nvPr/>
        </p:nvSpPr>
        <p:spPr>
          <a:xfrm>
            <a:off x="1838448" y="1493967"/>
            <a:ext cx="4225837"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 văn chia mấy câu</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630766" y="1503729"/>
            <a:ext cx="5006499"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tiếng có vần ươc ươt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4071937"/>
            <a:ext cx="347663" cy="652463"/>
          </a:xfrm>
          <a:prstGeom prst="rect">
            <a:avLst/>
          </a:prstGeom>
          <a:noFill/>
          <a:ln>
            <a:noFill/>
          </a:ln>
          <a:effectLst/>
        </p:spPr>
      </p:pic>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529137"/>
            <a:ext cx="347663" cy="652463"/>
          </a:xfrm>
          <a:prstGeom prst="rect">
            <a:avLst/>
          </a:prstGeom>
          <a:noFill/>
          <a:ln>
            <a:noFill/>
          </a:ln>
          <a:effectLst/>
        </p:spPr>
      </p:pic>
      <p:pic>
        <p:nvPicPr>
          <p:cNvPr id="1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7600" y="4986337"/>
            <a:ext cx="347663" cy="652463"/>
          </a:xfrm>
          <a:prstGeom prst="rect">
            <a:avLst/>
          </a:prstGeom>
          <a:noFill/>
          <a:ln>
            <a:noFill/>
          </a:ln>
          <a:effectLst/>
        </p:spPr>
      </p:pic>
      <p:pic>
        <p:nvPicPr>
          <p:cNvPr id="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372" y="6031363"/>
            <a:ext cx="347663" cy="652463"/>
          </a:xfrm>
          <a:prstGeom prst="rect">
            <a:avLst/>
          </a:prstGeom>
          <a:noFill/>
          <a:ln>
            <a:noFill/>
          </a:ln>
          <a:effectLst/>
        </p:spPr>
      </p:pic>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5519737"/>
            <a:ext cx="347663" cy="652463"/>
          </a:xfrm>
          <a:prstGeom prst="rect">
            <a:avLst/>
          </a:prstGeom>
          <a:noFill/>
          <a:ln>
            <a:noFill/>
          </a:ln>
          <a:effectLst/>
        </p:spPr>
      </p:pic>
      <p:cxnSp>
        <p:nvCxnSpPr>
          <p:cNvPr id="19" name="Straight Connector 18"/>
          <p:cNvCxnSpPr>
            <a:cxnSpLocks/>
          </p:cNvCxnSpPr>
          <p:nvPr/>
        </p:nvCxnSpPr>
        <p:spPr>
          <a:xfrm>
            <a:off x="2446215" y="4954704"/>
            <a:ext cx="44938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9380591" y="4943574"/>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2336255" y="5481879"/>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1447747" y="5943600"/>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a:cxnSpLocks/>
          </p:cNvCxnSpPr>
          <p:nvPr/>
        </p:nvCxnSpPr>
        <p:spPr>
          <a:xfrm>
            <a:off x="4972403" y="4495800"/>
            <a:ext cx="593822" cy="0"/>
          </a:xfrm>
          <a:prstGeom prst="line">
            <a:avLst/>
          </a:prstGeom>
        </p:spPr>
        <p:style>
          <a:lnRef idx="3">
            <a:schemeClr val="accent2"/>
          </a:lnRef>
          <a:fillRef idx="0">
            <a:schemeClr val="accent2"/>
          </a:fillRef>
          <a:effectRef idx="2">
            <a:schemeClr val="accent2"/>
          </a:effectRef>
          <a:fontRef idx="minor">
            <a:schemeClr val="tx1"/>
          </a:fontRef>
        </p:style>
      </p:cxnSp>
      <p:sp>
        <p:nvSpPr>
          <p:cNvPr id="8" name="Rectangle 7"/>
          <p:cNvSpPr/>
          <p:nvPr/>
        </p:nvSpPr>
        <p:spPr>
          <a:xfrm>
            <a:off x="1607080" y="1503729"/>
            <a:ext cx="5947462"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mơ ước làm những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1644599" y="1489164"/>
            <a:ext cx="5814412" cy="1077218"/>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có thích làm những nghề như</a:t>
            </a:r>
          </a:p>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Hà không?</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37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fill="hold"/>
                                        <p:tgtEl>
                                          <p:spTgt spid="20"/>
                                        </p:tgtEl>
                                        <p:attrNameLst>
                                          <p:attrName>ppt_x</p:attrName>
                                        </p:attrNameLst>
                                      </p:cBhvr>
                                      <p:tavLst>
                                        <p:tav tm="0">
                                          <p:val>
                                            <p:strVal val="#ppt_x"/>
                                          </p:val>
                                        </p:tav>
                                        <p:tav tm="100000">
                                          <p:val>
                                            <p:strVal val="#ppt_x"/>
                                          </p:val>
                                        </p:tav>
                                      </p:tavLst>
                                    </p:anim>
                                    <p:anim calcmode="lin" valueType="num">
                                      <p:cBhvr additive="base">
                                        <p:cTn id="5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additive="base">
                                        <p:cTn id="64" dur="500" fill="hold"/>
                                        <p:tgtEl>
                                          <p:spTgt spid="21"/>
                                        </p:tgtEl>
                                        <p:attrNameLst>
                                          <p:attrName>ppt_x</p:attrName>
                                        </p:attrNameLst>
                                      </p:cBhvr>
                                      <p:tavLst>
                                        <p:tav tm="0">
                                          <p:val>
                                            <p:strVal val="#ppt_x"/>
                                          </p:val>
                                        </p:tav>
                                        <p:tav tm="100000">
                                          <p:val>
                                            <p:strVal val="#ppt_x"/>
                                          </p:val>
                                        </p:tav>
                                      </p:tavLst>
                                    </p:anim>
                                    <p:anim calcmode="lin" valueType="num">
                                      <p:cBhvr additive="base">
                                        <p:cTn id="6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additive="base">
                                        <p:cTn id="76" dur="500" fill="hold"/>
                                        <p:tgtEl>
                                          <p:spTgt spid="23"/>
                                        </p:tgtEl>
                                        <p:attrNameLst>
                                          <p:attrName>ppt_x</p:attrName>
                                        </p:attrNameLst>
                                      </p:cBhvr>
                                      <p:tavLst>
                                        <p:tav tm="0">
                                          <p:val>
                                            <p:strVal val="#ppt_x"/>
                                          </p:val>
                                        </p:tav>
                                        <p:tav tm="100000">
                                          <p:val>
                                            <p:strVal val="#ppt_x"/>
                                          </p:val>
                                        </p:tav>
                                      </p:tavLst>
                                    </p:anim>
                                    <p:anim calcmode="lin" valueType="num">
                                      <p:cBhvr additive="base">
                                        <p:cTn id="7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arn(inVertical)">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barn(inVertical)">
                                      <p:cBhvr>
                                        <p:cTn id="8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8"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21" name="组合 20"/>
          <p:cNvGrpSpPr/>
          <p:nvPr/>
        </p:nvGrpSpPr>
        <p:grpSpPr>
          <a:xfrm>
            <a:off x="512177" y="165021"/>
            <a:ext cx="4742130" cy="1149417"/>
            <a:chOff x="512177" y="165021"/>
            <a:chExt cx="4742130" cy="1149417"/>
          </a:xfrm>
        </p:grpSpPr>
        <p:sp>
          <p:nvSpPr>
            <p:cNvPr id="22" name="文本框 14"/>
            <p:cNvSpPr/>
            <p:nvPr/>
          </p:nvSpPr>
          <p:spPr>
            <a:xfrm>
              <a:off x="1524000" y="33954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NÓI</a:t>
              </a: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sp>
        <p:nvSpPr>
          <p:cNvPr id="33" name="Rectangle 32">
            <a:extLst>
              <a:ext uri="{FF2B5EF4-FFF2-40B4-BE49-F238E27FC236}">
                <a16:creationId xmlns:a16="http://schemas.microsoft.com/office/drawing/2014/main" xmlns="" id="{0CC67297-6E07-41D2-A750-AE1B5C7B4AEE}"/>
              </a:ext>
            </a:extLst>
          </p:cNvPr>
          <p:cNvSpPr/>
          <p:nvPr/>
        </p:nvSpPr>
        <p:spPr>
          <a:xfrm>
            <a:off x="4419600" y="1320389"/>
            <a:ext cx="3967753" cy="769441"/>
          </a:xfrm>
          <a:prstGeom prst="rect">
            <a:avLst/>
          </a:prstGeom>
        </p:spPr>
        <p:txBody>
          <a:bodyPr wrap="none">
            <a:spAutoFit/>
          </a:bodyPr>
          <a:lstStyle/>
          <a:p>
            <a:r>
              <a:rPr lang="vi-VN"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ớc</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mơ</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vi-VN" sz="2000"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xmlns="" id="{5FCA0747-42CF-4036-A8C5-50011175DA6E}"/>
              </a:ext>
            </a:extLst>
          </p:cNvPr>
          <p:cNvPicPr>
            <a:picLocks noChangeAspect="1"/>
          </p:cNvPicPr>
          <p:nvPr/>
        </p:nvPicPr>
        <p:blipFill>
          <a:blip r:embed="rId3"/>
          <a:stretch>
            <a:fillRect/>
          </a:stretch>
        </p:blipFill>
        <p:spPr>
          <a:xfrm>
            <a:off x="2083520" y="2029622"/>
            <a:ext cx="8162597" cy="3269518"/>
          </a:xfrm>
          <a:prstGeom prst="rect">
            <a:avLst/>
          </a:prstGeom>
          <a:ln>
            <a:noFill/>
          </a:ln>
          <a:effectLst>
            <a:softEdge rad="112500"/>
          </a:effectLst>
        </p:spPr>
      </p:pic>
      <p:sp>
        <p:nvSpPr>
          <p:cNvPr id="35" name="Rectangle 34">
            <a:extLst>
              <a:ext uri="{FF2B5EF4-FFF2-40B4-BE49-F238E27FC236}">
                <a16:creationId xmlns:a16="http://schemas.microsoft.com/office/drawing/2014/main" xmlns="" id="{CCD97EBD-8A29-4427-9436-0AD0D0B15F1D}"/>
              </a:ext>
            </a:extLst>
          </p:cNvPr>
          <p:cNvSpPr/>
          <p:nvPr/>
        </p:nvSpPr>
        <p:spPr>
          <a:xfrm>
            <a:off x="2214968" y="5403118"/>
            <a:ext cx="7762061" cy="1323439"/>
          </a:xfrm>
          <a:prstGeom prst="rect">
            <a:avLst/>
          </a:prstGeom>
          <a:solidFill>
            <a:schemeClr val="accent1">
              <a:lumMod val="20000"/>
              <a:lumOff val="80000"/>
            </a:schemeClr>
          </a:solidFill>
        </p:spPr>
        <p:txBody>
          <a:bodyPr wrap="non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Hãy nói về nghề nghiệp của những</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trong tranh</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xmlns="" id="{B3CC81F3-8D41-4066-8FAB-2E74AE1049ED}"/>
              </a:ext>
            </a:extLst>
          </p:cNvPr>
          <p:cNvSpPr/>
          <p:nvPr/>
        </p:nvSpPr>
        <p:spPr>
          <a:xfrm>
            <a:off x="1349737" y="5403117"/>
            <a:ext cx="10461263" cy="1323439"/>
          </a:xfrm>
          <a:prstGeom prst="rect">
            <a:avLst/>
          </a:prstGeom>
          <a:solidFill>
            <a:schemeClr val="accent1">
              <a:lumMod val="20000"/>
              <a:lumOff val="80000"/>
            </a:schemeClr>
          </a:solid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Nhiệm vụ của bác sĩ, phi công, kiến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trúc sư, thầy giáo là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xmlns="" id="{90A55755-F90E-4ECD-8367-830B6B7CF393}"/>
              </a:ext>
            </a:extLst>
          </p:cNvPr>
          <p:cNvSpPr/>
          <p:nvPr/>
        </p:nvSpPr>
        <p:spPr>
          <a:xfrm>
            <a:off x="2498023" y="5382161"/>
            <a:ext cx="8093777" cy="1323439"/>
          </a:xfrm>
          <a:prstGeom prst="rect">
            <a:avLst/>
          </a:prstGeom>
          <a:solidFill>
            <a:schemeClr val="accent1">
              <a:lumMod val="20000"/>
              <a:lumOff val="80000"/>
            </a:schemeClr>
          </a:solid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 là em, em mơ ước sau này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 làm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图片 55"/>
          <p:cNvPicPr>
            <a:picLocks noChangeAspect="1"/>
          </p:cNvPicPr>
          <p:nvPr/>
        </p:nvPicPr>
        <p:blipFill>
          <a:blip r:embed="rId4"/>
          <a:stretch>
            <a:fillRect/>
          </a:stretch>
        </p:blipFill>
        <p:spPr>
          <a:xfrm>
            <a:off x="10148805" y="1128788"/>
            <a:ext cx="2295749" cy="5729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TotalTime>
  <Words>274</Words>
  <Application>Microsoft Office PowerPoint</Application>
  <PresentationFormat>Custom</PresentationFormat>
  <Paragraphs>60</Paragraphs>
  <Slides>9</Slides>
  <Notes>0</Notes>
  <HiddenSlides>0</HiddenSlides>
  <MMClips>4</MMClips>
  <ScaleCrop>false</ScaleCrop>
  <HeadingPairs>
    <vt:vector size="4" baseType="variant">
      <vt:variant>
        <vt:lpstr>Theme</vt:lpstr>
      </vt:variant>
      <vt:variant>
        <vt:i4>5</vt:i4>
      </vt:variant>
      <vt:variant>
        <vt:lpstr>Slide Titles</vt:lpstr>
      </vt:variant>
      <vt:variant>
        <vt:i4>9</vt:i4>
      </vt:variant>
    </vt:vector>
  </HeadingPairs>
  <TitlesOfParts>
    <vt:vector size="14" baseType="lpstr">
      <vt:lpstr>Office Theme</vt:lpstr>
      <vt:lpstr>Office 主题​​</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21AK22</cp:lastModifiedBy>
  <cp:revision>75</cp:revision>
  <dcterms:created xsi:type="dcterms:W3CDTF">2020-11-10T02:15:57Z</dcterms:created>
  <dcterms:modified xsi:type="dcterms:W3CDTF">2025-12-24T22:33:51Z</dcterms:modified>
</cp:coreProperties>
</file>