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911" r:id="rId5"/>
  </p:sldMasterIdLst>
  <p:notesMasterIdLst>
    <p:notesMasterId r:id="rId19"/>
  </p:notesMasterIdLst>
  <p:sldIdLst>
    <p:sldId id="3399" r:id="rId6"/>
    <p:sldId id="2007577107" r:id="rId7"/>
    <p:sldId id="308" r:id="rId8"/>
    <p:sldId id="320" r:id="rId9"/>
    <p:sldId id="326" r:id="rId10"/>
    <p:sldId id="327" r:id="rId11"/>
    <p:sldId id="328" r:id="rId12"/>
    <p:sldId id="329" r:id="rId13"/>
    <p:sldId id="330" r:id="rId14"/>
    <p:sldId id="2007577111" r:id="rId15"/>
    <p:sldId id="319" r:id="rId16"/>
    <p:sldId id="318" r:id="rId17"/>
    <p:sldId id="3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11" autoAdjust="0"/>
    <p:restoredTop sz="95380" autoAdjust="0"/>
  </p:normalViewPr>
  <p:slideViewPr>
    <p:cSldViewPr snapToGrid="0">
      <p:cViewPr varScale="1">
        <p:scale>
          <a:sx n="74" d="100"/>
          <a:sy n="74" d="100"/>
        </p:scale>
        <p:origin x="-2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4.gi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8.svg"/><Relationship Id="rId4" Type="http://schemas.openxmlformats.org/officeDocument/2006/relationships/image" Target="../media/image6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1.png"/><Relationship Id="rId7" Type="http://schemas.openxmlformats.org/officeDocument/2006/relationships/slide" Target="slide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5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5" Type="http://schemas.openxmlformats.org/officeDocument/2006/relationships/image" Target="../media/image76.emf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5" Type="http://schemas.openxmlformats.org/officeDocument/2006/relationships/image" Target="../media/image76.emf"/><Relationship Id="rId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5" Type="http://schemas.openxmlformats.org/officeDocument/2006/relationships/image" Target="../media/image76.emf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8.xml"/><Relationship Id="rId6" Type="http://schemas.openxmlformats.org/officeDocument/2006/relationships/slide" Target="slide3.xml"/><Relationship Id="rId5" Type="http://schemas.openxmlformats.org/officeDocument/2006/relationships/image" Target="../media/image76.emf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71562" y="2095459"/>
            <a:ext cx="7443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静蕾简体" panose="02000000000000000000" pitchFamily="2" charset="-122"/>
                <a:cs typeface="Times New Roman" pitchFamily="18" charset="0"/>
              </a:rPr>
              <a:t>Bảng cộng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方正静蕾简体" panose="020000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02" y="26049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3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3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437851" y="5445933"/>
            <a:ext cx="1782058" cy="400110"/>
            <a:chOff x="2726151" y="2324359"/>
            <a:chExt cx="1337009" cy="300186"/>
          </a:xfrm>
          <a:solidFill>
            <a:schemeClr val="bg1"/>
          </a:solidFill>
        </p:grpSpPr>
        <p:sp>
          <p:nvSpPr>
            <p:cNvPr id="110" name="Rectangle 10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726151" y="2324359"/>
              <a:ext cx="335785" cy="3001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889981" y="1917667"/>
            <a:ext cx="627256" cy="492443"/>
            <a:chOff x="3850845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50845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03915" y="4222237"/>
            <a:ext cx="573744" cy="492442"/>
            <a:chOff x="3786025" y="2336956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86025" y="2336956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7452748" y="3126704"/>
            <a:ext cx="444352" cy="400110"/>
            <a:chOff x="3817406" y="2365779"/>
            <a:chExt cx="309400" cy="300187"/>
          </a:xfrm>
        </p:grpSpPr>
        <p:sp>
          <p:nvSpPr>
            <p:cNvPr id="128" name="Rectangle 12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0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817406" y="2365779"/>
              <a:ext cx="309400" cy="3001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115649" y="690827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93378" y="265305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3050" r="17175" b="52355"/>
          <a:stretch/>
        </p:blipFill>
        <p:spPr bwMode="auto">
          <a:xfrm>
            <a:off x="1593032" y="3147361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3" cstate="print"/>
          <a:srcRect l="26989" t="28179" r="17175" b="68480"/>
          <a:stretch/>
        </p:blipFill>
        <p:spPr bwMode="auto">
          <a:xfrm>
            <a:off x="1308023" y="670958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102</Words>
  <Application>Microsoft Office PowerPoint</Application>
  <PresentationFormat>Custom</PresentationFormat>
  <Paragraphs>80</Paragraphs>
  <Slides>13</Slides>
  <Notes>0</Notes>
  <HiddenSlides>6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Office Theme</vt:lpstr>
      <vt:lpstr>2_Office 主题</vt:lpstr>
      <vt:lpstr>https://www.freeppt7.com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21AK22</cp:lastModifiedBy>
  <cp:revision>53</cp:revision>
  <dcterms:created xsi:type="dcterms:W3CDTF">2021-07-20T01:55:21Z</dcterms:created>
  <dcterms:modified xsi:type="dcterms:W3CDTF">2025-11-28T16:21:39Z</dcterms:modified>
</cp:coreProperties>
</file>