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64" r:id="rId4"/>
    <p:sldId id="256" r:id="rId5"/>
    <p:sldId id="257" r:id="rId6"/>
    <p:sldId id="259" r:id="rId7"/>
    <p:sldId id="260" r:id="rId8"/>
    <p:sldId id="263" r:id="rId9"/>
    <p:sldId id="261" r:id="rId10"/>
    <p:sldId id="262" r:id="rId11"/>
  </p:sldIdLst>
  <p:sldSz cx="12192000" cy="6858000"/>
  <p:notesSz cx="6858000" cy="9144000"/>
  <p:embeddedFontLst>
    <p:embeddedFont>
      <p:font typeface="Century Gothic" panose="020B0502020202020204"/>
      <p:regular r:id="rId15"/>
      <p:bold r:id="rId16"/>
      <p:italic r:id="rId17"/>
      <p:boldItalic r:id="rId18"/>
    </p:embeddedFont>
    <p:embeddedFont>
      <p:font typeface="VNI-Avo" pitchFamily="2" charset="0"/>
      <p:regular r:id="rId19"/>
      <p:bold r:id="rId20"/>
      <p:italic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  <p:embeddedFont>
      <p:font typeface="Wingdings 3" panose="05040102010807070707" charset="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D8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font" Target="fonts/font14.fntdata"/><Relationship Id="rId27" Type="http://schemas.openxmlformats.org/officeDocument/2006/relationships/font" Target="fonts/font13.fntdata"/><Relationship Id="rId26" Type="http://schemas.openxmlformats.org/officeDocument/2006/relationships/font" Target="fonts/font12.fntdata"/><Relationship Id="rId25" Type="http://schemas.openxmlformats.org/officeDocument/2006/relationships/font" Target="fonts/font11.fntdata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  <a:endParaRPr kumimoji="0" lang="en-US" sz="80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  <a:endParaRPr kumimoji="0" lang="en-US" sz="80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https://www.youtube.com/embed/KTTmUZjuMkw" TargetMode="External"/><Relationship Id="rId1" Type="http://schemas.openxmlformats.org/officeDocument/2006/relationships/video" Target="https://www.youtube.com/embed/KTTmUZjuMkw" TargetMode="Externa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youtu.be/-9iENsSkcT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017" y="1291830"/>
            <a:ext cx="7766936" cy="1646302"/>
          </a:xfrm>
        </p:spPr>
        <p:txBody>
          <a:bodyPr/>
          <a:lstStyle/>
          <a:p>
            <a:pPr algn="ctr"/>
            <a:r>
              <a:rPr lang="vi-VN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 GIẢNG</a:t>
            </a:r>
            <a:br>
              <a:rPr lang="vi-VN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vi-VN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MÔN: TIẾNG VIỆT</a:t>
            </a:r>
            <a:endParaRPr lang="vi-VN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9470" y="4378071"/>
            <a:ext cx="4825388" cy="546470"/>
          </a:xfrm>
        </p:spPr>
        <p:txBody>
          <a:bodyPr/>
          <a:lstStyle/>
          <a:p>
            <a:pPr algn="ctr"/>
            <a:r>
              <a:rPr lang="vi-VN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GIÁO VIÊN: NGUYỄN THỊ </a:t>
            </a:r>
            <a:r>
              <a:rPr lang="en-US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  <a:r>
              <a:rPr lang="en-US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ON</a:t>
            </a:r>
            <a:endParaRPr lang="vi-VN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994052" y="277194"/>
            <a:ext cx="6562423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2800" b="1" i="1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" y="0"/>
            <a:ext cx="1095022" cy="10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714" y="5905500"/>
            <a:ext cx="12573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442" y="5854867"/>
            <a:ext cx="12573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402" y="5930986"/>
            <a:ext cx="12573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102" y="5930986"/>
            <a:ext cx="1257300" cy="95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391" y="5976472"/>
            <a:ext cx="12573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680" y="5997709"/>
            <a:ext cx="12573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779" y="5986084"/>
            <a:ext cx="1257300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56" y="5955018"/>
            <a:ext cx="1257300" cy="95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014" y="5880014"/>
            <a:ext cx="125730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5923952"/>
            <a:ext cx="1257300" cy="95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9056" y="5441278"/>
            <a:ext cx="1125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VNI-Avo" pitchFamily="2" charset="0"/>
              </a:rPr>
              <a:t>Vaàng traêng saùng laáp loù sau raëng tre.</a:t>
            </a:r>
            <a:endParaRPr lang="en-US" sz="4000" b="1" smtClean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0183" y="5466678"/>
            <a:ext cx="1204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3587" y="5465688"/>
            <a:ext cx="1754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3917" y="5464698"/>
            <a:ext cx="1204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1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8" y="406351"/>
            <a:ext cx="11317279" cy="47542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11567" y="5464698"/>
            <a:ext cx="1204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0517" y="4185050"/>
            <a:ext cx="3372321" cy="1914792"/>
          </a:xfrm>
          <a:prstGeom prst="rect">
            <a:avLst/>
          </a:prstGeom>
        </p:spPr>
      </p:pic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8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6375" y="-9177"/>
            <a:ext cx="181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2232" y="-9177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66135" y="909922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s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ang</a:t>
                      </a:r>
                      <a:endParaRPr lang="en-US" sz="440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saùng</a:t>
                      </a:r>
                      <a:endParaRPr lang="en-US" sz="4400" b="1" i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2637" y="2333774"/>
            <a:ext cx="210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laøng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4032" y="2339935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raïng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5427" y="23375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saùng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854" y="6038643"/>
            <a:ext cx="3437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caù vaøng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9030" y="6041822"/>
            <a:ext cx="351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maêng tre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9924" y="60161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nhaø taàng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2636" y="2991605"/>
            <a:ext cx="2166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baèng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4032" y="2997766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raëng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5427" y="299539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vaúng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2637" y="357666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haãng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4032" y="35828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taàng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55427" y="358044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vaâng</a:t>
            </a:r>
            <a:endParaRPr lang="en-US" sz="4400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50" y="4580972"/>
            <a:ext cx="2238687" cy="1505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241" y="4495235"/>
            <a:ext cx="1905266" cy="1676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1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507" y="290335"/>
            <a:ext cx="11160087" cy="6407819"/>
            <a:chOff x="330507" y="290335"/>
            <a:chExt cx="11160087" cy="64078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507" y="290335"/>
              <a:ext cx="11160087" cy="6407819"/>
            </a:xfrm>
            <a:prstGeom prst="rect">
              <a:avLst/>
            </a:prstGeom>
          </p:spPr>
        </p:pic>
        <p:sp>
          <p:nvSpPr>
            <p:cNvPr id="6" name="Oval 5">
              <a:hlinkClick r:id="rId1"/>
            </p:cNvPr>
            <p:cNvSpPr/>
            <p:nvPr/>
          </p:nvSpPr>
          <p:spPr>
            <a:xfrm>
              <a:off x="8491167" y="1619478"/>
              <a:ext cx="517793" cy="517793"/>
            </a:xfrm>
            <a:prstGeom prst="ellipse">
              <a:avLst/>
            </a:prstGeom>
            <a:solidFill>
              <a:srgbClr val="FFFAD8"/>
            </a:solidFill>
            <a:ln>
              <a:solidFill>
                <a:srgbClr val="FFF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886" y="184138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VNI-Avo" pitchFamily="2" charset="0"/>
              </a:rPr>
              <a:t>Maëït traêng vaø maët trôøi</a:t>
            </a:r>
            <a:endParaRPr lang="en-US" sz="3600">
              <a:latin typeface="VNI-Avo" pitchFamily="2" charset="0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28" y="1199209"/>
            <a:ext cx="9884008" cy="5542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14" y="144408"/>
            <a:ext cx="10515600" cy="486213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Xem video</a:t>
            </a:r>
            <a:endParaRPr lang="en-US"/>
          </a:p>
        </p:txBody>
      </p:sp>
      <p:pic>
        <p:nvPicPr>
          <p:cNvPr id="5" name="KTTmUZjuMkw"/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9014" y="630621"/>
            <a:ext cx="11027979" cy="620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022" y="1495887"/>
            <a:ext cx="9284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smtClean="0">
                <a:ln w="6600">
                  <a:solidFill>
                    <a:srgbClr val="FE80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801A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CÁM ƠN CÁC BẠN ĐÃ XEM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FE80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801A"/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6663" y="2866854"/>
            <a:ext cx="809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smtClean="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Bấm like để ủng hộ kênh</a:t>
            </a:r>
            <a:endParaRPr kumimoji="0" lang="en-US" sz="5400" b="0" i="0" u="none" strike="noStrike" kern="1200" cap="none" spc="0" normalizeH="0" baseline="0" noProof="0">
              <a:ln w="0"/>
              <a:solidFill>
                <a:srgbClr val="DF2E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946" y="4004370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smtClean="0">
                <a:solidFill>
                  <a:srgbClr val="81BB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Coment:  để nêu ý kiến của bạn</a:t>
            </a:r>
            <a:endParaRPr kumimoji="0" lang="en-US" sz="5400" b="1" i="0" u="none" strike="noStrike" kern="1200" cap="none" spc="0" normalizeH="0" baseline="0" noProof="0">
              <a:solidFill>
                <a:srgbClr val="81BB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1"/>
          </p:cNvPr>
          <p:cNvSpPr/>
          <p:nvPr/>
        </p:nvSpPr>
        <p:spPr>
          <a:xfrm>
            <a:off x="782424" y="5141887"/>
            <a:ext cx="1056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smtClean="0">
                <a:solidFill>
                  <a:srgbClr val="E9BF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Đăng kí kênh để xem video mới</a:t>
            </a:r>
            <a:endParaRPr kumimoji="0" lang="en-US" sz="5400" b="1" i="0" u="none" strike="noStrike" kern="1200" cap="none" spc="0" normalizeH="0" baseline="0" noProof="0">
              <a:solidFill>
                <a:srgbClr val="E9BF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686" y="6065217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kênh: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1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1"/>
              </a:rPr>
              <a:t>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9" y="118169"/>
            <a:ext cx="1860161" cy="930081"/>
          </a:xfrm>
          <a:prstGeom prst="rect">
            <a:avLst/>
          </a:prstGeom>
        </p:spPr>
      </p:pic>
      <p:pic>
        <p:nvPicPr>
          <p:cNvPr id="10" name="FormatFactoryPart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17" y="118169"/>
            <a:ext cx="272354" cy="272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Sử dụng để dạy học thầy cô xoá 2 slide cuối cùng</a:t>
            </a:r>
            <a:endParaRPr lang="en-US"/>
          </a:p>
          <a:p>
            <a:r>
              <a:rPr lang="en-US" smtClean="0"/>
              <a:t>Font chữ sử dụng là VNI Ariston các thầy cô sử dụng bảng mã VNI Window để sửa bài.</a:t>
            </a:r>
            <a:endParaRPr lang="en-US" smtClean="0"/>
          </a:p>
          <a:p>
            <a:r>
              <a:rPr lang="en-US"/>
              <a:t>Video hướng dẫn học sinh học </a:t>
            </a:r>
            <a:r>
              <a:rPr lang="en-US" smtClean="0"/>
              <a:t>tại </a:t>
            </a:r>
            <a:r>
              <a:rPr lang="en-US">
                <a:hlinkClick r:id="rId1"/>
              </a:rPr>
              <a:t>https://</a:t>
            </a:r>
            <a:r>
              <a:rPr lang="en-US" smtClean="0">
                <a:hlinkClick r:id="rId1"/>
              </a:rPr>
              <a:t>youtu.be</a:t>
            </a:r>
            <a:r>
              <a:rPr lang="en-US">
                <a:hlinkClick r:id="rId1"/>
              </a:rPr>
              <a:t>/-</a:t>
            </a:r>
            <a:r>
              <a:rPr lang="en-US" smtClean="0">
                <a:hlinkClick r:id="rId1"/>
              </a:rPr>
              <a:t>9iENsSkcT4</a:t>
            </a:r>
            <a:endParaRPr lang="en-US" smtClean="0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</a:rPr>
              <a:t>Hướng dẫn sửa bài giảng</a:t>
            </a:r>
            <a:endParaRPr lang="en-US" sz="6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729</Words>
  <Application>WPS Presentation</Application>
  <PresentationFormat>Widescreen</PresentationFormat>
  <Paragraphs>81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SimSun</vt:lpstr>
      <vt:lpstr>Wingdings</vt:lpstr>
      <vt:lpstr>Century Gothic</vt:lpstr>
      <vt:lpstr>VNI-Avo</vt:lpstr>
      <vt:lpstr>Roboto</vt:lpstr>
      <vt:lpstr>Times New Roman</vt:lpstr>
      <vt:lpstr>Calibri</vt:lpstr>
      <vt:lpstr>Microsoft YaHei</vt:lpstr>
      <vt:lpstr>Arial Unicode MS</vt:lpstr>
      <vt:lpstr>Calibri Light</vt:lpstr>
      <vt:lpstr>Wingdings 3</vt:lpstr>
      <vt:lpstr>Office Theme</vt:lpstr>
      <vt:lpstr>Vapor Trail</vt:lpstr>
      <vt:lpstr>BÀI  GIẢNG MÔN: TIẾNG VIỆT</vt:lpstr>
      <vt:lpstr>PowerPoint 演示文稿</vt:lpstr>
      <vt:lpstr>PowerPoint 演示文稿</vt:lpstr>
      <vt:lpstr>PowerPoint 演示文稿</vt:lpstr>
      <vt:lpstr>PowerPoint 演示文稿</vt:lpstr>
      <vt:lpstr>Xem video</vt:lpstr>
      <vt:lpstr>PowerPoint 演示文稿</vt:lpstr>
      <vt:lpstr>Hướng dẫn sửa bài giảng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creator>Admin</dc:creator>
  <cp:keywords>Mái Trường Tuổi Thơ</cp:keywords>
  <dc:subject>Vương Hà Bắc</dc:subject>
  <cp:category>Kết nối tri thức với cuộc sống</cp:category>
  <cp:lastModifiedBy>son nguyen</cp:lastModifiedBy>
  <cp:revision>249</cp:revision>
  <dcterms:created xsi:type="dcterms:W3CDTF">2020-10-19T12:51:00Z</dcterms:created>
  <dcterms:modified xsi:type="dcterms:W3CDTF">2025-12-03T12:11:40Z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01E21A51ABD64DCDBED094360C95A25F_12</vt:lpwstr>
  </property>
  <property fmtid="{D5CDD505-2E9C-101B-9397-08002B2CF9AE}" pid="3" name="KSOProductBuildVer">
    <vt:lpwstr>1033-12.2.0.23155</vt:lpwstr>
  </property>
</Properties>
</file>