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VNI-Avo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9056" y="5441278"/>
            <a:ext cx="112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VNI-Avo" pitchFamily="2" charset="0"/>
              </a:rPr>
              <a:t>Vaàng traêng saùng laáp loù sau raëng tre.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00183" y="5466678"/>
            <a:ext cx="1204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3587" y="5465688"/>
            <a:ext cx="1754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3917" y="5464698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8" y="406351"/>
            <a:ext cx="11317279" cy="47542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11567" y="5464698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517" y="4185050"/>
            <a:ext cx="3372321" cy="1914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aêng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aâng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89214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saùng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laøng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raïng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saùng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34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caù vaøng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9030" y="6041822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maêng tre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nhaø taàng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2636" y="299160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baèng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raëng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vaúng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haãng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taàng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vaâng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0" y="4580972"/>
            <a:ext cx="2238687" cy="1505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241" y="4495235"/>
            <a:ext cx="1905266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60" y="2021468"/>
            <a:ext cx="11501512" cy="28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0507" y="290335"/>
            <a:ext cx="11160087" cy="6407819"/>
            <a:chOff x="330507" y="290335"/>
            <a:chExt cx="11160087" cy="64078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507" y="290335"/>
              <a:ext cx="11160087" cy="6407819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</p:cNvPr>
            <p:cNvSpPr/>
            <p:nvPr/>
          </p:nvSpPr>
          <p:spPr>
            <a:xfrm>
              <a:off x="8491167" y="1619478"/>
              <a:ext cx="517793" cy="517793"/>
            </a:xfrm>
            <a:prstGeom prst="ellipse">
              <a:avLst/>
            </a:prstGeom>
            <a:solidFill>
              <a:srgbClr val="FFFAD8"/>
            </a:solidFill>
            <a:ln>
              <a:solidFill>
                <a:srgbClr val="FFF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Maëït traêng vaø maët trôøi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628" y="1199209"/>
            <a:ext cx="9884008" cy="55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484</TotalTime>
  <Words>39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VNI-Avo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Phương Anh</cp:lastModifiedBy>
  <cp:revision>248</cp:revision>
  <dcterms:created xsi:type="dcterms:W3CDTF">2020-10-19T12:51:54Z</dcterms:created>
  <dcterms:modified xsi:type="dcterms:W3CDTF">2025-12-03T11:55:23Z</dcterms:modified>
  <cp:category>Kết nối tri thức với cuộc sống</cp:category>
</cp:coreProperties>
</file>