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16" r:id="rId1"/>
    <p:sldMasterId id="2147483747" r:id="rId2"/>
  </p:sldMasterIdLst>
  <p:notesMasterIdLst>
    <p:notesMasterId r:id="rId23"/>
  </p:notesMasterIdLst>
  <p:sldIdLst>
    <p:sldId id="693" r:id="rId3"/>
    <p:sldId id="694" r:id="rId4"/>
    <p:sldId id="695" r:id="rId5"/>
    <p:sldId id="696" r:id="rId6"/>
    <p:sldId id="697" r:id="rId7"/>
    <p:sldId id="698" r:id="rId8"/>
    <p:sldId id="699" r:id="rId9"/>
    <p:sldId id="700" r:id="rId10"/>
    <p:sldId id="701" r:id="rId11"/>
    <p:sldId id="702" r:id="rId12"/>
    <p:sldId id="471" r:id="rId13"/>
    <p:sldId id="480" r:id="rId14"/>
    <p:sldId id="707" r:id="rId15"/>
    <p:sldId id="708" r:id="rId16"/>
    <p:sldId id="709" r:id="rId17"/>
    <p:sldId id="710" r:id="rId18"/>
    <p:sldId id="711" r:id="rId19"/>
    <p:sldId id="713" r:id="rId20"/>
    <p:sldId id="715" r:id="rId21"/>
    <p:sldId id="714" r:id="rId22"/>
  </p:sldIdLst>
  <p:sldSz cx="12192000" cy="6858000"/>
  <p:notesSz cx="6858000" cy="9144000"/>
  <p:custDataLst>
    <p:tags r:id="rId24"/>
  </p:custDataLst>
  <p:defaultTextStyle>
    <a:defPPr>
      <a:defRPr lang="vi-VN"/>
    </a:defPPr>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7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FFFFCC"/>
    <a:srgbClr val="006600"/>
    <a:srgbClr val="99FFCC"/>
    <a:srgbClr val="99FF99"/>
    <a:srgbClr val="CCFF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8" d="100"/>
          <a:sy n="68" d="100"/>
        </p:scale>
        <p:origin x="792" y="72"/>
      </p:cViewPr>
      <p:guideLst>
        <p:guide orient="horz" pos="2178"/>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fld id="{1C756118-B73D-4C5C-9915-59E91ECA0E3D}" type="datetimeFigureOut">
              <a:rPr kumimoji="0" lang="en-U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8/11/2025</a:t>
            </a:fld>
            <a:endParaRPr kumimoji="0" lang="en-U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Click to edit Master text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fld id="{245581C0-6E3B-4878-9644-CCC88DD3BA5B}" type="slidenum">
              <a:rPr kumimoji="0" lang="en-U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a:t>
            </a:fld>
            <a:endParaRPr kumimoji="0" lang="en-U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00316834"/>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3DB1DFF7-A328-B91C-DAD0-8EDFB584CE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1E7B090A-19C0-7434-6E14-2F478BEDCB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0964" name="Slide Number Placeholder 3">
            <a:extLst>
              <a:ext uri="{FF2B5EF4-FFF2-40B4-BE49-F238E27FC236}">
                <a16:creationId xmlns:a16="http://schemas.microsoft.com/office/drawing/2014/main" id="{8F313505-41BC-92AD-C313-B635676421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43D6EF-A9DB-42DE-898F-6F9E315C7A92}"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9958D6E0-2C8F-65AA-AF23-28450221CE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6A841AD9-7BE2-A30C-AF6E-9D3C314EEC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Chói lọi: sáng và đẹp rực rỡ. VD: Nắng hè chói lọi; “Đồn rằng chúa mở khoa thi/Bảng vàng chói lọi đỗ thì tên anh”.</a:t>
            </a:r>
          </a:p>
        </p:txBody>
      </p:sp>
      <p:sp>
        <p:nvSpPr>
          <p:cNvPr id="44036" name="Slide Number Placeholder 3">
            <a:extLst>
              <a:ext uri="{FF2B5EF4-FFF2-40B4-BE49-F238E27FC236}">
                <a16:creationId xmlns:a16="http://schemas.microsoft.com/office/drawing/2014/main" id="{D8F9E059-E8A1-B4CF-80CB-B7727AEEF7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EA9A95-0ABA-44C0-A2AD-8797CF3F8A40}"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1C900169-2315-9D23-BD8E-E45F9E5FB1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63F1AFD5-4C4E-A7D6-C566-D4DF69E927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phà</a:t>
            </a:r>
          </a:p>
        </p:txBody>
      </p:sp>
      <p:sp>
        <p:nvSpPr>
          <p:cNvPr id="46084" name="Slide Number Placeholder 3">
            <a:extLst>
              <a:ext uri="{FF2B5EF4-FFF2-40B4-BE49-F238E27FC236}">
                <a16:creationId xmlns:a16="http://schemas.microsoft.com/office/drawing/2014/main" id="{11CA9DA1-581B-3792-AD15-14621353BF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6FA618-6B00-496E-9650-57F4B2987DAC}"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CBF5C45D-90BC-DDD4-E91E-13DF4854CF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E2E1BF3C-EA6D-71CE-F6C4-9A70D9E347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Cổ vũ</a:t>
            </a:r>
          </a:p>
        </p:txBody>
      </p:sp>
      <p:sp>
        <p:nvSpPr>
          <p:cNvPr id="48132" name="Slide Number Placeholder 3">
            <a:extLst>
              <a:ext uri="{FF2B5EF4-FFF2-40B4-BE49-F238E27FC236}">
                <a16:creationId xmlns:a16="http://schemas.microsoft.com/office/drawing/2014/main" id="{D21D0844-F331-CB84-3F8D-D8CB535D0A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89B5A4-51D6-4289-8DF1-8260CE95294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DEA072FC-1BE0-E5DE-09BC-9A5082C466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870B845F-5894-7E43-3E07-813C6218E6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0180" name="Slide Number Placeholder 3">
            <a:extLst>
              <a:ext uri="{FF2B5EF4-FFF2-40B4-BE49-F238E27FC236}">
                <a16:creationId xmlns:a16="http://schemas.microsoft.com/office/drawing/2014/main" id="{B903AD85-E4A3-EFFB-0280-7BF690DE87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17901F-35F1-487A-8F48-F2CD6EDCD119}"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FC88F595-B2D7-AC47-2B16-7893A66708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38B5A278-08F8-DC64-53C0-B5D3C13611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GV chú ý giải thích cho HS hiểu tác dụng của dấu ngoặc kép.</a:t>
            </a:r>
          </a:p>
        </p:txBody>
      </p:sp>
      <p:sp>
        <p:nvSpPr>
          <p:cNvPr id="52228" name="Slide Number Placeholder 3">
            <a:extLst>
              <a:ext uri="{FF2B5EF4-FFF2-40B4-BE49-F238E27FC236}">
                <a16:creationId xmlns:a16="http://schemas.microsoft.com/office/drawing/2014/main" id="{55678EBC-88C9-069E-1201-CD0BC6C84F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1B0396-630C-4C43-809A-00512C8A8A66}"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64346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pPr>
              <a:defRPr/>
            </a:pPr>
            <a:fld id="{F6E7AD85-FCD5-4948-8C86-6106F1D05BC4}" type="slidenum">
              <a:rPr lang="vi-VN" smtClean="0"/>
              <a:pPr>
                <a:defRPr/>
              </a:pPr>
              <a:t>‹#›</a:t>
            </a:fld>
            <a:endParaRPr lang="vi-VN"/>
          </a:p>
        </p:txBody>
      </p:sp>
    </p:spTree>
    <p:extLst>
      <p:ext uri="{BB962C8B-B14F-4D97-AF65-F5344CB8AC3E}">
        <p14:creationId xmlns:p14="http://schemas.microsoft.com/office/powerpoint/2010/main" val="4017042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defRPr/>
            </a:pPr>
            <a:fld id="{F6E7AD85-FCD5-4948-8C86-6106F1D05BC4}" type="slidenum">
              <a:rPr lang="vi-VN" smtClean="0"/>
              <a:pPr>
                <a:defRPr/>
              </a:pPr>
              <a:t>‹#›</a:t>
            </a:fld>
            <a:endParaRPr lang="vi-VN"/>
          </a:p>
        </p:txBody>
      </p:sp>
    </p:spTree>
    <p:extLst>
      <p:ext uri="{BB962C8B-B14F-4D97-AF65-F5344CB8AC3E}">
        <p14:creationId xmlns:p14="http://schemas.microsoft.com/office/powerpoint/2010/main" val="244622112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defRPr/>
            </a:pPr>
            <a:fld id="{F6E7AD85-FCD5-4948-8C86-6106F1D05BC4}" type="slidenum">
              <a:rPr lang="vi-VN" smtClean="0"/>
              <a:pPr>
                <a:defRPr/>
              </a:pPr>
              <a:t>‹#›</a:t>
            </a:fld>
            <a:endParaRPr lang="vi-VN"/>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6794963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a:defRPr/>
            </a:pPr>
            <a:endParaRPr lang="vi-VN"/>
          </a:p>
        </p:txBody>
      </p:sp>
      <p:sp>
        <p:nvSpPr>
          <p:cNvPr id="6" name="Footer Placeholder 5"/>
          <p:cNvSpPr>
            <a:spLocks noGrp="1"/>
          </p:cNvSpPr>
          <p:nvPr>
            <p:ph type="ftr" sz="quarter" idx="11"/>
          </p:nvPr>
        </p:nvSpPr>
        <p:spPr/>
        <p:txBody>
          <a:bodyPr/>
          <a:lstStyle/>
          <a:p>
            <a:pPr>
              <a:defRPr/>
            </a:pPr>
            <a:endParaRPr lang="vi-V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F6E7AD85-FCD5-4948-8C86-6106F1D05BC4}" type="slidenum">
              <a:rPr lang="vi-VN" smtClean="0"/>
              <a:pPr>
                <a:defRPr/>
              </a:pPr>
              <a:t>‹#›</a:t>
            </a:fld>
            <a:endParaRPr lang="vi-VN"/>
          </a:p>
        </p:txBody>
      </p:sp>
    </p:spTree>
    <p:extLst>
      <p:ext uri="{BB962C8B-B14F-4D97-AF65-F5344CB8AC3E}">
        <p14:creationId xmlns:p14="http://schemas.microsoft.com/office/powerpoint/2010/main" val="140978714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a:defRPr/>
            </a:pPr>
            <a:endParaRPr lang="vi-VN"/>
          </a:p>
        </p:txBody>
      </p:sp>
      <p:sp>
        <p:nvSpPr>
          <p:cNvPr id="6" name="Footer Placeholder 5"/>
          <p:cNvSpPr>
            <a:spLocks noGrp="1"/>
          </p:cNvSpPr>
          <p:nvPr>
            <p:ph type="ftr" sz="quarter" idx="11"/>
          </p:nvPr>
        </p:nvSpPr>
        <p:spPr/>
        <p:txBody>
          <a:bodyPr/>
          <a:lstStyle/>
          <a:p>
            <a:pPr>
              <a:defRPr/>
            </a:pPr>
            <a:endParaRPr lang="vi-VN"/>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F6E7AD85-FCD5-4948-8C86-6106F1D05BC4}" type="slidenum">
              <a:rPr lang="vi-VN" smtClean="0"/>
              <a:pPr>
                <a:defRPr/>
              </a:pPr>
              <a:t>‹#›</a:t>
            </a:fld>
            <a:endParaRPr lang="vi-VN"/>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7432214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a:defRPr/>
            </a:pPr>
            <a:endParaRPr lang="vi-VN"/>
          </a:p>
        </p:txBody>
      </p:sp>
      <p:sp>
        <p:nvSpPr>
          <p:cNvPr id="6" name="Footer Placeholder 5"/>
          <p:cNvSpPr>
            <a:spLocks noGrp="1"/>
          </p:cNvSpPr>
          <p:nvPr>
            <p:ph type="ftr" sz="quarter" idx="11"/>
          </p:nvPr>
        </p:nvSpPr>
        <p:spPr/>
        <p:txBody>
          <a:bodyPr/>
          <a:lstStyle/>
          <a:p>
            <a:pPr>
              <a:defRPr/>
            </a:pPr>
            <a:endParaRPr lang="vi-V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F6E7AD85-FCD5-4948-8C86-6106F1D05BC4}" type="slidenum">
              <a:rPr lang="vi-VN" smtClean="0"/>
              <a:pPr>
                <a:defRPr/>
              </a:pPr>
              <a:t>‹#›</a:t>
            </a:fld>
            <a:endParaRPr lang="vi-VN"/>
          </a:p>
        </p:txBody>
      </p:sp>
    </p:spTree>
    <p:extLst>
      <p:ext uri="{BB962C8B-B14F-4D97-AF65-F5344CB8AC3E}">
        <p14:creationId xmlns:p14="http://schemas.microsoft.com/office/powerpoint/2010/main" val="288211393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F6E7AD85-FCD5-4948-8C86-6106F1D05BC4}" type="slidenum">
              <a:rPr lang="vi-VN" smtClean="0"/>
              <a:pPr>
                <a:defRPr/>
              </a:pPr>
              <a:t>‹#›</a:t>
            </a:fld>
            <a:endParaRPr lang="vi-VN"/>
          </a:p>
        </p:txBody>
      </p:sp>
    </p:spTree>
    <p:extLst>
      <p:ext uri="{BB962C8B-B14F-4D97-AF65-F5344CB8AC3E}">
        <p14:creationId xmlns:p14="http://schemas.microsoft.com/office/powerpoint/2010/main" val="1877768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F6E7AD85-FCD5-4948-8C86-6106F1D05BC4}" type="slidenum">
              <a:rPr lang="vi-VN" smtClean="0"/>
              <a:pPr>
                <a:defRPr/>
              </a:pPr>
              <a:t>‹#›</a:t>
            </a:fld>
            <a:endParaRPr lang="vi-VN"/>
          </a:p>
        </p:txBody>
      </p:sp>
    </p:spTree>
    <p:extLst>
      <p:ext uri="{BB962C8B-B14F-4D97-AF65-F5344CB8AC3E}">
        <p14:creationId xmlns:p14="http://schemas.microsoft.com/office/powerpoint/2010/main" val="391453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343769" indent="0" algn="ctr">
              <a:buNone/>
              <a:defRPr>
                <a:solidFill>
                  <a:schemeClr val="tx1">
                    <a:tint val="75000"/>
                  </a:schemeClr>
                </a:solidFill>
              </a:defRPr>
            </a:lvl2pPr>
            <a:lvl3pPr marL="687537" indent="0" algn="ctr">
              <a:buNone/>
              <a:defRPr>
                <a:solidFill>
                  <a:schemeClr val="tx1">
                    <a:tint val="75000"/>
                  </a:schemeClr>
                </a:solidFill>
              </a:defRPr>
            </a:lvl3pPr>
            <a:lvl4pPr marL="1031306" indent="0" algn="ctr">
              <a:buNone/>
              <a:defRPr>
                <a:solidFill>
                  <a:schemeClr val="tx1">
                    <a:tint val="75000"/>
                  </a:schemeClr>
                </a:solidFill>
              </a:defRPr>
            </a:lvl4pPr>
            <a:lvl5pPr marL="1375075" indent="0" algn="ctr">
              <a:buNone/>
              <a:defRPr>
                <a:solidFill>
                  <a:schemeClr val="tx1">
                    <a:tint val="75000"/>
                  </a:schemeClr>
                </a:solidFill>
              </a:defRPr>
            </a:lvl5pPr>
            <a:lvl6pPr marL="1718843" indent="0" algn="ctr">
              <a:buNone/>
              <a:defRPr>
                <a:solidFill>
                  <a:schemeClr val="tx1">
                    <a:tint val="75000"/>
                  </a:schemeClr>
                </a:solidFill>
              </a:defRPr>
            </a:lvl6pPr>
            <a:lvl7pPr marL="2062612" indent="0" algn="ctr">
              <a:buNone/>
              <a:defRPr>
                <a:solidFill>
                  <a:schemeClr val="tx1">
                    <a:tint val="75000"/>
                  </a:schemeClr>
                </a:solidFill>
              </a:defRPr>
            </a:lvl7pPr>
            <a:lvl8pPr marL="2406381" indent="0" algn="ctr">
              <a:buNone/>
              <a:defRPr>
                <a:solidFill>
                  <a:schemeClr val="tx1">
                    <a:tint val="75000"/>
                  </a:schemeClr>
                </a:solidFill>
              </a:defRPr>
            </a:lvl8pPr>
            <a:lvl9pPr marL="2750149"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4EF5E19-6603-249D-011A-E99548B29CB5}"/>
              </a:ext>
            </a:extLst>
          </p:cNvPr>
          <p:cNvSpPr>
            <a:spLocks noGrp="1"/>
          </p:cNvSpPr>
          <p:nvPr>
            <p:ph type="dt" sz="half" idx="10"/>
          </p:nvPr>
        </p:nvSpPr>
        <p:spPr/>
        <p:txBody>
          <a:bodyPr/>
          <a:lstStyle>
            <a:lvl1pPr>
              <a:defRPr/>
            </a:lvl1pPr>
          </a:lstStyle>
          <a:p>
            <a:pPr>
              <a:defRPr/>
            </a:pPr>
            <a:fld id="{51DFE223-9EC5-488F-8B9E-94197F28C7B3}" type="datetimeFigureOut">
              <a:rPr lang="en-US"/>
              <a:pPr>
                <a:defRPr/>
              </a:pPr>
              <a:t>8/11/2025</a:t>
            </a:fld>
            <a:endParaRPr lang="en-US"/>
          </a:p>
        </p:txBody>
      </p:sp>
      <p:sp>
        <p:nvSpPr>
          <p:cNvPr id="5" name="Footer Placeholder 4">
            <a:extLst>
              <a:ext uri="{FF2B5EF4-FFF2-40B4-BE49-F238E27FC236}">
                <a16:creationId xmlns:a16="http://schemas.microsoft.com/office/drawing/2014/main" id="{83C460EE-A322-0A30-3181-38FC93119E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369015F-C146-7F68-13B2-14D1F8C8CDE5}"/>
              </a:ext>
            </a:extLst>
          </p:cNvPr>
          <p:cNvSpPr>
            <a:spLocks noGrp="1"/>
          </p:cNvSpPr>
          <p:nvPr>
            <p:ph type="sldNum" sz="quarter" idx="12"/>
          </p:nvPr>
        </p:nvSpPr>
        <p:spPr/>
        <p:txBody>
          <a:bodyPr/>
          <a:lstStyle>
            <a:lvl1pPr>
              <a:defRPr/>
            </a:lvl1pPr>
          </a:lstStyle>
          <a:p>
            <a:pPr>
              <a:defRPr/>
            </a:pPr>
            <a:fld id="{61ED2F76-F151-453A-A9B3-266BB536944C}" type="slidenum">
              <a:rPr lang="en-US" altLang="en-US"/>
              <a:pPr>
                <a:defRPr/>
              </a:pPr>
              <a:t>‹#›</a:t>
            </a:fld>
            <a:endParaRPr lang="en-US" altLang="en-US"/>
          </a:p>
        </p:txBody>
      </p:sp>
    </p:spTree>
    <p:extLst>
      <p:ext uri="{BB962C8B-B14F-4D97-AF65-F5344CB8AC3E}">
        <p14:creationId xmlns:p14="http://schemas.microsoft.com/office/powerpoint/2010/main" val="986391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A3A26F-0E61-0B8B-CF26-068338088F63}"/>
              </a:ext>
            </a:extLst>
          </p:cNvPr>
          <p:cNvSpPr>
            <a:spLocks noGrp="1"/>
          </p:cNvSpPr>
          <p:nvPr>
            <p:ph type="dt" sz="half" idx="10"/>
          </p:nvPr>
        </p:nvSpPr>
        <p:spPr/>
        <p:txBody>
          <a:bodyPr/>
          <a:lstStyle>
            <a:lvl1pPr>
              <a:defRPr/>
            </a:lvl1pPr>
          </a:lstStyle>
          <a:p>
            <a:pPr>
              <a:defRPr/>
            </a:pPr>
            <a:fld id="{7DD9926D-C237-4B8F-812D-31E0711B940E}" type="datetimeFigureOut">
              <a:rPr lang="en-US"/>
              <a:pPr>
                <a:defRPr/>
              </a:pPr>
              <a:t>8/11/2025</a:t>
            </a:fld>
            <a:endParaRPr lang="en-US"/>
          </a:p>
        </p:txBody>
      </p:sp>
      <p:sp>
        <p:nvSpPr>
          <p:cNvPr id="5" name="Footer Placeholder 4">
            <a:extLst>
              <a:ext uri="{FF2B5EF4-FFF2-40B4-BE49-F238E27FC236}">
                <a16:creationId xmlns:a16="http://schemas.microsoft.com/office/drawing/2014/main" id="{A91D6395-DB83-C09C-15C7-C5B914CC610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B06CE77-AB94-AB95-7260-9A1D1CF9B924}"/>
              </a:ext>
            </a:extLst>
          </p:cNvPr>
          <p:cNvSpPr>
            <a:spLocks noGrp="1"/>
          </p:cNvSpPr>
          <p:nvPr>
            <p:ph type="sldNum" sz="quarter" idx="12"/>
          </p:nvPr>
        </p:nvSpPr>
        <p:spPr/>
        <p:txBody>
          <a:bodyPr/>
          <a:lstStyle>
            <a:lvl1pPr>
              <a:defRPr/>
            </a:lvl1pPr>
          </a:lstStyle>
          <a:p>
            <a:pPr>
              <a:defRPr/>
            </a:pPr>
            <a:fld id="{CA957ADB-EF87-4859-A525-E175C78BCCBC}" type="slidenum">
              <a:rPr lang="en-US" altLang="en-US"/>
              <a:pPr>
                <a:defRPr/>
              </a:pPr>
              <a:t>‹#›</a:t>
            </a:fld>
            <a:endParaRPr lang="en-US" altLang="en-US"/>
          </a:p>
        </p:txBody>
      </p:sp>
    </p:spTree>
    <p:extLst>
      <p:ext uri="{BB962C8B-B14F-4D97-AF65-F5344CB8AC3E}">
        <p14:creationId xmlns:p14="http://schemas.microsoft.com/office/powerpoint/2010/main" val="2593010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8"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4">
                <a:solidFill>
                  <a:schemeClr val="tx1">
                    <a:tint val="75000"/>
                  </a:schemeClr>
                </a:solidFill>
              </a:defRPr>
            </a:lvl1pPr>
            <a:lvl2pPr marL="343769" indent="0">
              <a:buNone/>
              <a:defRPr sz="1353">
                <a:solidFill>
                  <a:schemeClr val="tx1">
                    <a:tint val="75000"/>
                  </a:schemeClr>
                </a:solidFill>
              </a:defRPr>
            </a:lvl2pPr>
            <a:lvl3pPr marL="687537" indent="0">
              <a:buNone/>
              <a:defRPr sz="1203">
                <a:solidFill>
                  <a:schemeClr val="tx1">
                    <a:tint val="75000"/>
                  </a:schemeClr>
                </a:solidFill>
              </a:defRPr>
            </a:lvl3pPr>
            <a:lvl4pPr marL="1031306" indent="0">
              <a:buNone/>
              <a:defRPr sz="1053">
                <a:solidFill>
                  <a:schemeClr val="tx1">
                    <a:tint val="75000"/>
                  </a:schemeClr>
                </a:solidFill>
              </a:defRPr>
            </a:lvl4pPr>
            <a:lvl5pPr marL="1375075" indent="0">
              <a:buNone/>
              <a:defRPr sz="1053">
                <a:solidFill>
                  <a:schemeClr val="tx1">
                    <a:tint val="75000"/>
                  </a:schemeClr>
                </a:solidFill>
              </a:defRPr>
            </a:lvl5pPr>
            <a:lvl6pPr marL="1718843" indent="0">
              <a:buNone/>
              <a:defRPr sz="1053">
                <a:solidFill>
                  <a:schemeClr val="tx1">
                    <a:tint val="75000"/>
                  </a:schemeClr>
                </a:solidFill>
              </a:defRPr>
            </a:lvl6pPr>
            <a:lvl7pPr marL="2062612" indent="0">
              <a:buNone/>
              <a:defRPr sz="1053">
                <a:solidFill>
                  <a:schemeClr val="tx1">
                    <a:tint val="75000"/>
                  </a:schemeClr>
                </a:solidFill>
              </a:defRPr>
            </a:lvl7pPr>
            <a:lvl8pPr marL="2406381" indent="0">
              <a:buNone/>
              <a:defRPr sz="1053">
                <a:solidFill>
                  <a:schemeClr val="tx1">
                    <a:tint val="75000"/>
                  </a:schemeClr>
                </a:solidFill>
              </a:defRPr>
            </a:lvl8pPr>
            <a:lvl9pPr marL="2750149" indent="0">
              <a:buNone/>
              <a:defRPr sz="105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766130-BC90-0B83-132C-447783C4F157}"/>
              </a:ext>
            </a:extLst>
          </p:cNvPr>
          <p:cNvSpPr>
            <a:spLocks noGrp="1"/>
          </p:cNvSpPr>
          <p:nvPr>
            <p:ph type="dt" sz="half" idx="10"/>
          </p:nvPr>
        </p:nvSpPr>
        <p:spPr/>
        <p:txBody>
          <a:bodyPr/>
          <a:lstStyle>
            <a:lvl1pPr>
              <a:defRPr/>
            </a:lvl1pPr>
          </a:lstStyle>
          <a:p>
            <a:pPr>
              <a:defRPr/>
            </a:pPr>
            <a:fld id="{75FFA4CE-DCC9-495F-9FD0-933214F38C71}" type="datetimeFigureOut">
              <a:rPr lang="en-US"/>
              <a:pPr>
                <a:defRPr/>
              </a:pPr>
              <a:t>8/11/2025</a:t>
            </a:fld>
            <a:endParaRPr lang="en-US"/>
          </a:p>
        </p:txBody>
      </p:sp>
      <p:sp>
        <p:nvSpPr>
          <p:cNvPr id="5" name="Footer Placeholder 4">
            <a:extLst>
              <a:ext uri="{FF2B5EF4-FFF2-40B4-BE49-F238E27FC236}">
                <a16:creationId xmlns:a16="http://schemas.microsoft.com/office/drawing/2014/main" id="{2F6C34A4-9741-213A-6F2C-B4C7033BC95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8FCD9DA-F4CD-B295-6039-09A45A770636}"/>
              </a:ext>
            </a:extLst>
          </p:cNvPr>
          <p:cNvSpPr>
            <a:spLocks noGrp="1"/>
          </p:cNvSpPr>
          <p:nvPr>
            <p:ph type="sldNum" sz="quarter" idx="12"/>
          </p:nvPr>
        </p:nvSpPr>
        <p:spPr/>
        <p:txBody>
          <a:bodyPr/>
          <a:lstStyle>
            <a:lvl1pPr>
              <a:defRPr/>
            </a:lvl1pPr>
          </a:lstStyle>
          <a:p>
            <a:pPr>
              <a:defRPr/>
            </a:pPr>
            <a:fld id="{CE0A34D6-9AEA-4B3A-8F07-3F76E03F7A9C}" type="slidenum">
              <a:rPr lang="en-US" altLang="en-US"/>
              <a:pPr>
                <a:defRPr/>
              </a:pPr>
              <a:t>‹#›</a:t>
            </a:fld>
            <a:endParaRPr lang="en-US" altLang="en-US"/>
          </a:p>
        </p:txBody>
      </p:sp>
    </p:spTree>
    <p:extLst>
      <p:ext uri="{BB962C8B-B14F-4D97-AF65-F5344CB8AC3E}">
        <p14:creationId xmlns:p14="http://schemas.microsoft.com/office/powerpoint/2010/main" val="3679765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F6E7AD85-FCD5-4948-8C86-6106F1D05BC4}" type="slidenum">
              <a:rPr lang="vi-VN" smtClean="0"/>
              <a:pPr>
                <a:defRPr/>
              </a:pPr>
              <a:t>‹#›</a:t>
            </a:fld>
            <a:endParaRPr lang="vi-VN"/>
          </a:p>
        </p:txBody>
      </p:sp>
    </p:spTree>
    <p:extLst>
      <p:ext uri="{BB962C8B-B14F-4D97-AF65-F5344CB8AC3E}">
        <p14:creationId xmlns:p14="http://schemas.microsoft.com/office/powerpoint/2010/main" val="2745682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3"/>
            <a:ext cx="7194549" cy="4525963"/>
          </a:xfrm>
        </p:spPr>
        <p:txBody>
          <a:bodyPr/>
          <a:lstStyle>
            <a:lvl1pPr>
              <a:defRPr sz="2105"/>
            </a:lvl1pPr>
            <a:lvl2pPr>
              <a:defRPr sz="1805"/>
            </a:lvl2pPr>
            <a:lvl3pPr>
              <a:defRPr sz="1504"/>
            </a:lvl3pPr>
            <a:lvl4pPr>
              <a:defRPr sz="1353"/>
            </a:lvl4pPr>
            <a:lvl5pPr>
              <a:defRPr sz="1353"/>
            </a:lvl5pPr>
            <a:lvl6pPr>
              <a:defRPr sz="1353"/>
            </a:lvl6pPr>
            <a:lvl7pPr>
              <a:defRPr sz="1353"/>
            </a:lvl7pPr>
            <a:lvl8pPr>
              <a:defRPr sz="1353"/>
            </a:lvl8pPr>
            <a:lvl9pPr>
              <a:defRPr sz="13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3"/>
            <a:ext cx="7196667" cy="4525963"/>
          </a:xfrm>
        </p:spPr>
        <p:txBody>
          <a:bodyPr/>
          <a:lstStyle>
            <a:lvl1pPr>
              <a:defRPr sz="2105"/>
            </a:lvl1pPr>
            <a:lvl2pPr>
              <a:defRPr sz="1805"/>
            </a:lvl2pPr>
            <a:lvl3pPr>
              <a:defRPr sz="1504"/>
            </a:lvl3pPr>
            <a:lvl4pPr>
              <a:defRPr sz="1353"/>
            </a:lvl4pPr>
            <a:lvl5pPr>
              <a:defRPr sz="1353"/>
            </a:lvl5pPr>
            <a:lvl6pPr>
              <a:defRPr sz="1353"/>
            </a:lvl6pPr>
            <a:lvl7pPr>
              <a:defRPr sz="1353"/>
            </a:lvl7pPr>
            <a:lvl8pPr>
              <a:defRPr sz="1353"/>
            </a:lvl8pPr>
            <a:lvl9pPr>
              <a:defRPr sz="13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2E39F0B-737F-5ED1-82F4-61B0CD39A8B7}"/>
              </a:ext>
            </a:extLst>
          </p:cNvPr>
          <p:cNvSpPr>
            <a:spLocks noGrp="1"/>
          </p:cNvSpPr>
          <p:nvPr>
            <p:ph type="dt" sz="half" idx="10"/>
          </p:nvPr>
        </p:nvSpPr>
        <p:spPr/>
        <p:txBody>
          <a:bodyPr/>
          <a:lstStyle>
            <a:lvl1pPr>
              <a:defRPr/>
            </a:lvl1pPr>
          </a:lstStyle>
          <a:p>
            <a:pPr>
              <a:defRPr/>
            </a:pPr>
            <a:fld id="{6534FE79-6AF3-4050-890B-32B19D017AE3}" type="datetimeFigureOut">
              <a:rPr lang="en-US"/>
              <a:pPr>
                <a:defRPr/>
              </a:pPr>
              <a:t>8/11/2025</a:t>
            </a:fld>
            <a:endParaRPr lang="en-US"/>
          </a:p>
        </p:txBody>
      </p:sp>
      <p:sp>
        <p:nvSpPr>
          <p:cNvPr id="6" name="Footer Placeholder 4">
            <a:extLst>
              <a:ext uri="{FF2B5EF4-FFF2-40B4-BE49-F238E27FC236}">
                <a16:creationId xmlns:a16="http://schemas.microsoft.com/office/drawing/2014/main" id="{97D2D42C-B7B1-6C98-BBC5-C5A88024D93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B712FA7-AED6-F0FA-E4CC-22792EE5E6EB}"/>
              </a:ext>
            </a:extLst>
          </p:cNvPr>
          <p:cNvSpPr>
            <a:spLocks noGrp="1"/>
          </p:cNvSpPr>
          <p:nvPr>
            <p:ph type="sldNum" sz="quarter" idx="12"/>
          </p:nvPr>
        </p:nvSpPr>
        <p:spPr/>
        <p:txBody>
          <a:bodyPr/>
          <a:lstStyle>
            <a:lvl1pPr>
              <a:defRPr/>
            </a:lvl1pPr>
          </a:lstStyle>
          <a:p>
            <a:pPr>
              <a:defRPr/>
            </a:pPr>
            <a:fld id="{9B33B7A6-E74D-4974-8CCB-AB2A23DBDD9E}" type="slidenum">
              <a:rPr lang="en-US" altLang="en-US"/>
              <a:pPr>
                <a:defRPr/>
              </a:pPr>
              <a:t>‹#›</a:t>
            </a:fld>
            <a:endParaRPr lang="en-US" altLang="en-US"/>
          </a:p>
        </p:txBody>
      </p:sp>
    </p:spTree>
    <p:extLst>
      <p:ext uri="{BB962C8B-B14F-4D97-AF65-F5344CB8AC3E}">
        <p14:creationId xmlns:p14="http://schemas.microsoft.com/office/powerpoint/2010/main" val="521273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1805" b="1"/>
            </a:lvl1pPr>
            <a:lvl2pPr marL="343769" indent="0">
              <a:buNone/>
              <a:defRPr sz="1504" b="1"/>
            </a:lvl2pPr>
            <a:lvl3pPr marL="687537" indent="0">
              <a:buNone/>
              <a:defRPr sz="1353" b="1"/>
            </a:lvl3pPr>
            <a:lvl4pPr marL="1031306" indent="0">
              <a:buNone/>
              <a:defRPr sz="1203" b="1"/>
            </a:lvl4pPr>
            <a:lvl5pPr marL="1375075" indent="0">
              <a:buNone/>
              <a:defRPr sz="1203" b="1"/>
            </a:lvl5pPr>
            <a:lvl6pPr marL="1718843" indent="0">
              <a:buNone/>
              <a:defRPr sz="1203" b="1"/>
            </a:lvl6pPr>
            <a:lvl7pPr marL="2062612" indent="0">
              <a:buNone/>
              <a:defRPr sz="1203" b="1"/>
            </a:lvl7pPr>
            <a:lvl8pPr marL="2406381" indent="0">
              <a:buNone/>
              <a:defRPr sz="1203" b="1"/>
            </a:lvl8pPr>
            <a:lvl9pPr marL="2750149" indent="0">
              <a:buNone/>
              <a:defRPr sz="1203"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1805"/>
            </a:lvl1pPr>
            <a:lvl2pPr>
              <a:defRPr sz="1504"/>
            </a:lvl2pPr>
            <a:lvl3pPr>
              <a:defRPr sz="1353"/>
            </a:lvl3pPr>
            <a:lvl4pPr>
              <a:defRPr sz="1203"/>
            </a:lvl4pPr>
            <a:lvl5pPr>
              <a:defRPr sz="1203"/>
            </a:lvl5pPr>
            <a:lvl6pPr>
              <a:defRPr sz="1203"/>
            </a:lvl6pPr>
            <a:lvl7pPr>
              <a:defRPr sz="1203"/>
            </a:lvl7pPr>
            <a:lvl8pPr>
              <a:defRPr sz="1203"/>
            </a:lvl8pPr>
            <a:lvl9pPr>
              <a:defRPr sz="120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5" b="1"/>
            </a:lvl1pPr>
            <a:lvl2pPr marL="343769" indent="0">
              <a:buNone/>
              <a:defRPr sz="1504" b="1"/>
            </a:lvl2pPr>
            <a:lvl3pPr marL="687537" indent="0">
              <a:buNone/>
              <a:defRPr sz="1353" b="1"/>
            </a:lvl3pPr>
            <a:lvl4pPr marL="1031306" indent="0">
              <a:buNone/>
              <a:defRPr sz="1203" b="1"/>
            </a:lvl4pPr>
            <a:lvl5pPr marL="1375075" indent="0">
              <a:buNone/>
              <a:defRPr sz="1203" b="1"/>
            </a:lvl5pPr>
            <a:lvl6pPr marL="1718843" indent="0">
              <a:buNone/>
              <a:defRPr sz="1203" b="1"/>
            </a:lvl6pPr>
            <a:lvl7pPr marL="2062612" indent="0">
              <a:buNone/>
              <a:defRPr sz="1203" b="1"/>
            </a:lvl7pPr>
            <a:lvl8pPr marL="2406381" indent="0">
              <a:buNone/>
              <a:defRPr sz="1203" b="1"/>
            </a:lvl8pPr>
            <a:lvl9pPr marL="2750149" indent="0">
              <a:buNone/>
              <a:defRPr sz="120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5"/>
            </a:lvl1pPr>
            <a:lvl2pPr>
              <a:defRPr sz="1504"/>
            </a:lvl2pPr>
            <a:lvl3pPr>
              <a:defRPr sz="1353"/>
            </a:lvl3pPr>
            <a:lvl4pPr>
              <a:defRPr sz="1203"/>
            </a:lvl4pPr>
            <a:lvl5pPr>
              <a:defRPr sz="1203"/>
            </a:lvl5pPr>
            <a:lvl6pPr>
              <a:defRPr sz="1203"/>
            </a:lvl6pPr>
            <a:lvl7pPr>
              <a:defRPr sz="1203"/>
            </a:lvl7pPr>
            <a:lvl8pPr>
              <a:defRPr sz="1203"/>
            </a:lvl8pPr>
            <a:lvl9pPr>
              <a:defRPr sz="120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706B786-EBEB-EB85-E039-0D7D797D3CE7}"/>
              </a:ext>
            </a:extLst>
          </p:cNvPr>
          <p:cNvSpPr>
            <a:spLocks noGrp="1"/>
          </p:cNvSpPr>
          <p:nvPr>
            <p:ph type="dt" sz="half" idx="10"/>
          </p:nvPr>
        </p:nvSpPr>
        <p:spPr/>
        <p:txBody>
          <a:bodyPr/>
          <a:lstStyle>
            <a:lvl1pPr>
              <a:defRPr/>
            </a:lvl1pPr>
          </a:lstStyle>
          <a:p>
            <a:pPr>
              <a:defRPr/>
            </a:pPr>
            <a:fld id="{7E31AF8D-9608-4445-87A5-0520173563C9}" type="datetimeFigureOut">
              <a:rPr lang="en-US"/>
              <a:pPr>
                <a:defRPr/>
              </a:pPr>
              <a:t>8/11/2025</a:t>
            </a:fld>
            <a:endParaRPr lang="en-US"/>
          </a:p>
        </p:txBody>
      </p:sp>
      <p:sp>
        <p:nvSpPr>
          <p:cNvPr id="8" name="Footer Placeholder 4">
            <a:extLst>
              <a:ext uri="{FF2B5EF4-FFF2-40B4-BE49-F238E27FC236}">
                <a16:creationId xmlns:a16="http://schemas.microsoft.com/office/drawing/2014/main" id="{99035F9E-65E4-4AFF-CBA3-ADA6FAD93CC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7289D5E-9971-4E91-88A1-50816740F2F5}"/>
              </a:ext>
            </a:extLst>
          </p:cNvPr>
          <p:cNvSpPr>
            <a:spLocks noGrp="1"/>
          </p:cNvSpPr>
          <p:nvPr>
            <p:ph type="sldNum" sz="quarter" idx="12"/>
          </p:nvPr>
        </p:nvSpPr>
        <p:spPr/>
        <p:txBody>
          <a:bodyPr/>
          <a:lstStyle>
            <a:lvl1pPr>
              <a:defRPr/>
            </a:lvl1pPr>
          </a:lstStyle>
          <a:p>
            <a:pPr>
              <a:defRPr/>
            </a:pPr>
            <a:fld id="{07C0512C-1AE3-421F-95A6-48C19194CA01}" type="slidenum">
              <a:rPr lang="en-US" altLang="en-US"/>
              <a:pPr>
                <a:defRPr/>
              </a:pPr>
              <a:t>‹#›</a:t>
            </a:fld>
            <a:endParaRPr lang="en-US" altLang="en-US"/>
          </a:p>
        </p:txBody>
      </p:sp>
    </p:spTree>
    <p:extLst>
      <p:ext uri="{BB962C8B-B14F-4D97-AF65-F5344CB8AC3E}">
        <p14:creationId xmlns:p14="http://schemas.microsoft.com/office/powerpoint/2010/main" val="3884359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4E1D3A7-B228-2451-7FF0-02691C0EE162}"/>
              </a:ext>
            </a:extLst>
          </p:cNvPr>
          <p:cNvSpPr>
            <a:spLocks noGrp="1"/>
          </p:cNvSpPr>
          <p:nvPr>
            <p:ph type="dt" sz="half" idx="10"/>
          </p:nvPr>
        </p:nvSpPr>
        <p:spPr/>
        <p:txBody>
          <a:bodyPr/>
          <a:lstStyle>
            <a:lvl1pPr>
              <a:defRPr/>
            </a:lvl1pPr>
          </a:lstStyle>
          <a:p>
            <a:pPr>
              <a:defRPr/>
            </a:pPr>
            <a:fld id="{4F814FE5-7E7B-4CFA-8829-F9DF3CB1CBBF}" type="datetimeFigureOut">
              <a:rPr lang="en-US"/>
              <a:pPr>
                <a:defRPr/>
              </a:pPr>
              <a:t>8/11/2025</a:t>
            </a:fld>
            <a:endParaRPr lang="en-US"/>
          </a:p>
        </p:txBody>
      </p:sp>
      <p:sp>
        <p:nvSpPr>
          <p:cNvPr id="4" name="Footer Placeholder 4">
            <a:extLst>
              <a:ext uri="{FF2B5EF4-FFF2-40B4-BE49-F238E27FC236}">
                <a16:creationId xmlns:a16="http://schemas.microsoft.com/office/drawing/2014/main" id="{D3628DED-B517-AE6D-95E6-0E3C35DAB54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0126DF8-BE38-1B16-CA92-5C02E24E159E}"/>
              </a:ext>
            </a:extLst>
          </p:cNvPr>
          <p:cNvSpPr>
            <a:spLocks noGrp="1"/>
          </p:cNvSpPr>
          <p:nvPr>
            <p:ph type="sldNum" sz="quarter" idx="12"/>
          </p:nvPr>
        </p:nvSpPr>
        <p:spPr/>
        <p:txBody>
          <a:bodyPr/>
          <a:lstStyle>
            <a:lvl1pPr>
              <a:defRPr/>
            </a:lvl1pPr>
          </a:lstStyle>
          <a:p>
            <a:pPr>
              <a:defRPr/>
            </a:pPr>
            <a:fld id="{16FBFFDF-E346-42DE-A08E-BD6D1BACB320}" type="slidenum">
              <a:rPr lang="en-US" altLang="en-US"/>
              <a:pPr>
                <a:defRPr/>
              </a:pPr>
              <a:t>‹#›</a:t>
            </a:fld>
            <a:endParaRPr lang="en-US" altLang="en-US"/>
          </a:p>
        </p:txBody>
      </p:sp>
    </p:spTree>
    <p:extLst>
      <p:ext uri="{BB962C8B-B14F-4D97-AF65-F5344CB8AC3E}">
        <p14:creationId xmlns:p14="http://schemas.microsoft.com/office/powerpoint/2010/main" val="41569223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850E3EC-0B71-C986-A817-D1DC8160DEB4}"/>
              </a:ext>
            </a:extLst>
          </p:cNvPr>
          <p:cNvSpPr>
            <a:spLocks noGrp="1"/>
          </p:cNvSpPr>
          <p:nvPr>
            <p:ph type="dt" sz="half" idx="10"/>
          </p:nvPr>
        </p:nvSpPr>
        <p:spPr/>
        <p:txBody>
          <a:bodyPr/>
          <a:lstStyle>
            <a:lvl1pPr>
              <a:defRPr/>
            </a:lvl1pPr>
          </a:lstStyle>
          <a:p>
            <a:pPr>
              <a:defRPr/>
            </a:pPr>
            <a:fld id="{CF414085-4C61-4408-9BED-B97BE30E80A1}" type="datetimeFigureOut">
              <a:rPr lang="en-US"/>
              <a:pPr>
                <a:defRPr/>
              </a:pPr>
              <a:t>8/11/2025</a:t>
            </a:fld>
            <a:endParaRPr lang="en-US"/>
          </a:p>
        </p:txBody>
      </p:sp>
      <p:sp>
        <p:nvSpPr>
          <p:cNvPr id="3" name="Footer Placeholder 4">
            <a:extLst>
              <a:ext uri="{FF2B5EF4-FFF2-40B4-BE49-F238E27FC236}">
                <a16:creationId xmlns:a16="http://schemas.microsoft.com/office/drawing/2014/main" id="{2DF1A8D6-6A81-9EA5-A45C-B0A89F033D3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574B54F-559A-5407-C247-EBD7F7E8A7DC}"/>
              </a:ext>
            </a:extLst>
          </p:cNvPr>
          <p:cNvSpPr>
            <a:spLocks noGrp="1"/>
          </p:cNvSpPr>
          <p:nvPr>
            <p:ph type="sldNum" sz="quarter" idx="12"/>
          </p:nvPr>
        </p:nvSpPr>
        <p:spPr/>
        <p:txBody>
          <a:bodyPr/>
          <a:lstStyle>
            <a:lvl1pPr>
              <a:defRPr/>
            </a:lvl1pPr>
          </a:lstStyle>
          <a:p>
            <a:pPr>
              <a:defRPr/>
            </a:pPr>
            <a:fld id="{7B6BE012-0D9D-462E-8320-9A375AD60747}" type="slidenum">
              <a:rPr lang="en-US" altLang="en-US"/>
              <a:pPr>
                <a:defRPr/>
              </a:pPr>
              <a:t>‹#›</a:t>
            </a:fld>
            <a:endParaRPr lang="en-US" altLang="en-US"/>
          </a:p>
        </p:txBody>
      </p:sp>
    </p:spTree>
    <p:extLst>
      <p:ext uri="{BB962C8B-B14F-4D97-AF65-F5344CB8AC3E}">
        <p14:creationId xmlns:p14="http://schemas.microsoft.com/office/powerpoint/2010/main" val="3804176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4"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6"/>
            </a:lvl1pPr>
            <a:lvl2pPr>
              <a:defRPr sz="2105"/>
            </a:lvl2pPr>
            <a:lvl3pPr>
              <a:defRPr sz="1805"/>
            </a:lvl3pPr>
            <a:lvl4pPr>
              <a:defRPr sz="1504"/>
            </a:lvl4pPr>
            <a:lvl5pPr>
              <a:defRPr sz="1504"/>
            </a:lvl5pPr>
            <a:lvl6pPr>
              <a:defRPr sz="1504"/>
            </a:lvl6pPr>
            <a:lvl7pPr>
              <a:defRPr sz="1504"/>
            </a:lvl7pPr>
            <a:lvl8pPr>
              <a:defRPr sz="1504"/>
            </a:lvl8pPr>
            <a:lvl9pPr>
              <a:defRPr sz="15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3"/>
            </a:lvl1pPr>
            <a:lvl2pPr marL="343769" indent="0">
              <a:buNone/>
              <a:defRPr sz="902"/>
            </a:lvl2pPr>
            <a:lvl3pPr marL="687537" indent="0">
              <a:buNone/>
              <a:defRPr sz="752"/>
            </a:lvl3pPr>
            <a:lvl4pPr marL="1031306" indent="0">
              <a:buNone/>
              <a:defRPr sz="677"/>
            </a:lvl4pPr>
            <a:lvl5pPr marL="1375075" indent="0">
              <a:buNone/>
              <a:defRPr sz="677"/>
            </a:lvl5pPr>
            <a:lvl6pPr marL="1718843" indent="0">
              <a:buNone/>
              <a:defRPr sz="677"/>
            </a:lvl6pPr>
            <a:lvl7pPr marL="2062612" indent="0">
              <a:buNone/>
              <a:defRPr sz="677"/>
            </a:lvl7pPr>
            <a:lvl8pPr marL="2406381" indent="0">
              <a:buNone/>
              <a:defRPr sz="677"/>
            </a:lvl8pPr>
            <a:lvl9pPr marL="2750149" indent="0">
              <a:buNone/>
              <a:defRPr sz="677"/>
            </a:lvl9pPr>
          </a:lstStyle>
          <a:p>
            <a:pPr lvl="0"/>
            <a:r>
              <a:rPr lang="en-US"/>
              <a:t>Click to edit Master text styles</a:t>
            </a:r>
          </a:p>
        </p:txBody>
      </p:sp>
      <p:sp>
        <p:nvSpPr>
          <p:cNvPr id="5" name="Date Placeholder 3">
            <a:extLst>
              <a:ext uri="{FF2B5EF4-FFF2-40B4-BE49-F238E27FC236}">
                <a16:creationId xmlns:a16="http://schemas.microsoft.com/office/drawing/2014/main" id="{AB85861E-DA10-CF8F-7D2A-45B0CAA43701}"/>
              </a:ext>
            </a:extLst>
          </p:cNvPr>
          <p:cNvSpPr>
            <a:spLocks noGrp="1"/>
          </p:cNvSpPr>
          <p:nvPr>
            <p:ph type="dt" sz="half" idx="10"/>
          </p:nvPr>
        </p:nvSpPr>
        <p:spPr/>
        <p:txBody>
          <a:bodyPr/>
          <a:lstStyle>
            <a:lvl1pPr>
              <a:defRPr/>
            </a:lvl1pPr>
          </a:lstStyle>
          <a:p>
            <a:pPr>
              <a:defRPr/>
            </a:pPr>
            <a:fld id="{3BDC9BFD-7924-4D71-A38F-1B694C607FCF}" type="datetimeFigureOut">
              <a:rPr lang="en-US"/>
              <a:pPr>
                <a:defRPr/>
              </a:pPr>
              <a:t>8/11/2025</a:t>
            </a:fld>
            <a:endParaRPr lang="en-US"/>
          </a:p>
        </p:txBody>
      </p:sp>
      <p:sp>
        <p:nvSpPr>
          <p:cNvPr id="6" name="Footer Placeholder 4">
            <a:extLst>
              <a:ext uri="{FF2B5EF4-FFF2-40B4-BE49-F238E27FC236}">
                <a16:creationId xmlns:a16="http://schemas.microsoft.com/office/drawing/2014/main" id="{931A9522-FCDC-668B-8271-BEBE8C4D127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1463133-40A7-E16A-32CE-F4624CAB04CA}"/>
              </a:ext>
            </a:extLst>
          </p:cNvPr>
          <p:cNvSpPr>
            <a:spLocks noGrp="1"/>
          </p:cNvSpPr>
          <p:nvPr>
            <p:ph type="sldNum" sz="quarter" idx="12"/>
          </p:nvPr>
        </p:nvSpPr>
        <p:spPr/>
        <p:txBody>
          <a:bodyPr/>
          <a:lstStyle>
            <a:lvl1pPr>
              <a:defRPr/>
            </a:lvl1pPr>
          </a:lstStyle>
          <a:p>
            <a:pPr>
              <a:defRPr/>
            </a:pPr>
            <a:fld id="{DD3B7780-66E1-40AB-9549-DCBB5B744891}" type="slidenum">
              <a:rPr lang="en-US" altLang="en-US"/>
              <a:pPr>
                <a:defRPr/>
              </a:pPr>
              <a:t>‹#›</a:t>
            </a:fld>
            <a:endParaRPr lang="en-US" altLang="en-US"/>
          </a:p>
        </p:txBody>
      </p:sp>
    </p:spTree>
    <p:extLst>
      <p:ext uri="{BB962C8B-B14F-4D97-AF65-F5344CB8AC3E}">
        <p14:creationId xmlns:p14="http://schemas.microsoft.com/office/powerpoint/2010/main" val="14942377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4"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6"/>
            </a:lvl1pPr>
            <a:lvl2pPr marL="343769" indent="0">
              <a:buNone/>
              <a:defRPr sz="2105"/>
            </a:lvl2pPr>
            <a:lvl3pPr marL="687537" indent="0">
              <a:buNone/>
              <a:defRPr sz="1805"/>
            </a:lvl3pPr>
            <a:lvl4pPr marL="1031306" indent="0">
              <a:buNone/>
              <a:defRPr sz="1504"/>
            </a:lvl4pPr>
            <a:lvl5pPr marL="1375075" indent="0">
              <a:buNone/>
              <a:defRPr sz="1504"/>
            </a:lvl5pPr>
            <a:lvl6pPr marL="1718843" indent="0">
              <a:buNone/>
              <a:defRPr sz="1504"/>
            </a:lvl6pPr>
            <a:lvl7pPr marL="2062612" indent="0">
              <a:buNone/>
              <a:defRPr sz="1504"/>
            </a:lvl7pPr>
            <a:lvl8pPr marL="2406381" indent="0">
              <a:buNone/>
              <a:defRPr sz="1504"/>
            </a:lvl8pPr>
            <a:lvl9pPr marL="2750149" indent="0">
              <a:buNone/>
              <a:defRPr sz="1504"/>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3"/>
            </a:lvl1pPr>
            <a:lvl2pPr marL="343769" indent="0">
              <a:buNone/>
              <a:defRPr sz="902"/>
            </a:lvl2pPr>
            <a:lvl3pPr marL="687537" indent="0">
              <a:buNone/>
              <a:defRPr sz="752"/>
            </a:lvl3pPr>
            <a:lvl4pPr marL="1031306" indent="0">
              <a:buNone/>
              <a:defRPr sz="677"/>
            </a:lvl4pPr>
            <a:lvl5pPr marL="1375075" indent="0">
              <a:buNone/>
              <a:defRPr sz="677"/>
            </a:lvl5pPr>
            <a:lvl6pPr marL="1718843" indent="0">
              <a:buNone/>
              <a:defRPr sz="677"/>
            </a:lvl6pPr>
            <a:lvl7pPr marL="2062612" indent="0">
              <a:buNone/>
              <a:defRPr sz="677"/>
            </a:lvl7pPr>
            <a:lvl8pPr marL="2406381" indent="0">
              <a:buNone/>
              <a:defRPr sz="677"/>
            </a:lvl8pPr>
            <a:lvl9pPr marL="2750149" indent="0">
              <a:buNone/>
              <a:defRPr sz="677"/>
            </a:lvl9pPr>
          </a:lstStyle>
          <a:p>
            <a:pPr lvl="0"/>
            <a:r>
              <a:rPr lang="en-US"/>
              <a:t>Click to edit Master text styles</a:t>
            </a:r>
          </a:p>
        </p:txBody>
      </p:sp>
      <p:sp>
        <p:nvSpPr>
          <p:cNvPr id="5" name="Date Placeholder 3">
            <a:extLst>
              <a:ext uri="{FF2B5EF4-FFF2-40B4-BE49-F238E27FC236}">
                <a16:creationId xmlns:a16="http://schemas.microsoft.com/office/drawing/2014/main" id="{8032602A-4B68-1948-205A-EE027452A35C}"/>
              </a:ext>
            </a:extLst>
          </p:cNvPr>
          <p:cNvSpPr>
            <a:spLocks noGrp="1"/>
          </p:cNvSpPr>
          <p:nvPr>
            <p:ph type="dt" sz="half" idx="10"/>
          </p:nvPr>
        </p:nvSpPr>
        <p:spPr/>
        <p:txBody>
          <a:bodyPr/>
          <a:lstStyle>
            <a:lvl1pPr>
              <a:defRPr/>
            </a:lvl1pPr>
          </a:lstStyle>
          <a:p>
            <a:pPr>
              <a:defRPr/>
            </a:pPr>
            <a:fld id="{63F4811F-0A93-48BE-AB0E-923636B4267B}" type="datetimeFigureOut">
              <a:rPr lang="en-US"/>
              <a:pPr>
                <a:defRPr/>
              </a:pPr>
              <a:t>8/11/2025</a:t>
            </a:fld>
            <a:endParaRPr lang="en-US"/>
          </a:p>
        </p:txBody>
      </p:sp>
      <p:sp>
        <p:nvSpPr>
          <p:cNvPr id="6" name="Footer Placeholder 4">
            <a:extLst>
              <a:ext uri="{FF2B5EF4-FFF2-40B4-BE49-F238E27FC236}">
                <a16:creationId xmlns:a16="http://schemas.microsoft.com/office/drawing/2014/main" id="{65C48EB8-9065-D751-8878-00E97487519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9743C22-515C-415B-80B7-16A957BE87CC}"/>
              </a:ext>
            </a:extLst>
          </p:cNvPr>
          <p:cNvSpPr>
            <a:spLocks noGrp="1"/>
          </p:cNvSpPr>
          <p:nvPr>
            <p:ph type="sldNum" sz="quarter" idx="12"/>
          </p:nvPr>
        </p:nvSpPr>
        <p:spPr/>
        <p:txBody>
          <a:bodyPr/>
          <a:lstStyle>
            <a:lvl1pPr>
              <a:defRPr/>
            </a:lvl1pPr>
          </a:lstStyle>
          <a:p>
            <a:pPr>
              <a:defRPr/>
            </a:pPr>
            <a:fld id="{9B63310B-F992-46F6-B799-1412F9F6C514}" type="slidenum">
              <a:rPr lang="en-US" altLang="en-US"/>
              <a:pPr>
                <a:defRPr/>
              </a:pPr>
              <a:t>‹#›</a:t>
            </a:fld>
            <a:endParaRPr lang="en-US" altLang="en-US"/>
          </a:p>
        </p:txBody>
      </p:sp>
    </p:spTree>
    <p:extLst>
      <p:ext uri="{BB962C8B-B14F-4D97-AF65-F5344CB8AC3E}">
        <p14:creationId xmlns:p14="http://schemas.microsoft.com/office/powerpoint/2010/main" val="6757361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E651C5-9F89-CE63-C0C0-66A163444696}"/>
              </a:ext>
            </a:extLst>
          </p:cNvPr>
          <p:cNvSpPr>
            <a:spLocks noGrp="1"/>
          </p:cNvSpPr>
          <p:nvPr>
            <p:ph type="dt" sz="half" idx="10"/>
          </p:nvPr>
        </p:nvSpPr>
        <p:spPr/>
        <p:txBody>
          <a:bodyPr/>
          <a:lstStyle>
            <a:lvl1pPr>
              <a:defRPr/>
            </a:lvl1pPr>
          </a:lstStyle>
          <a:p>
            <a:pPr>
              <a:defRPr/>
            </a:pPr>
            <a:fld id="{F878059C-F900-4FC5-BB17-E7ECCDA0F51B}" type="datetimeFigureOut">
              <a:rPr lang="en-US"/>
              <a:pPr>
                <a:defRPr/>
              </a:pPr>
              <a:t>8/11/2025</a:t>
            </a:fld>
            <a:endParaRPr lang="en-US"/>
          </a:p>
        </p:txBody>
      </p:sp>
      <p:sp>
        <p:nvSpPr>
          <p:cNvPr id="5" name="Footer Placeholder 4">
            <a:extLst>
              <a:ext uri="{FF2B5EF4-FFF2-40B4-BE49-F238E27FC236}">
                <a16:creationId xmlns:a16="http://schemas.microsoft.com/office/drawing/2014/main" id="{8F27F8E5-C137-68C5-3D56-17714F0850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2F41D2-4939-B626-15A3-7789EE2CCD7E}"/>
              </a:ext>
            </a:extLst>
          </p:cNvPr>
          <p:cNvSpPr>
            <a:spLocks noGrp="1"/>
          </p:cNvSpPr>
          <p:nvPr>
            <p:ph type="sldNum" sz="quarter" idx="12"/>
          </p:nvPr>
        </p:nvSpPr>
        <p:spPr/>
        <p:txBody>
          <a:bodyPr/>
          <a:lstStyle>
            <a:lvl1pPr>
              <a:defRPr/>
            </a:lvl1pPr>
          </a:lstStyle>
          <a:p>
            <a:pPr>
              <a:defRPr/>
            </a:pPr>
            <a:fld id="{B6060DF6-EA64-415B-B2BC-A7D528CFBBAB}" type="slidenum">
              <a:rPr lang="en-US" altLang="en-US"/>
              <a:pPr>
                <a:defRPr/>
              </a:pPr>
              <a:t>‹#›</a:t>
            </a:fld>
            <a:endParaRPr lang="en-US" altLang="en-US"/>
          </a:p>
        </p:txBody>
      </p:sp>
    </p:spTree>
    <p:extLst>
      <p:ext uri="{BB962C8B-B14F-4D97-AF65-F5344CB8AC3E}">
        <p14:creationId xmlns:p14="http://schemas.microsoft.com/office/powerpoint/2010/main" val="25956498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1"/>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1"/>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B6BBD8-CF0E-C482-9CA4-C80FC867DF76}"/>
              </a:ext>
            </a:extLst>
          </p:cNvPr>
          <p:cNvSpPr>
            <a:spLocks noGrp="1"/>
          </p:cNvSpPr>
          <p:nvPr>
            <p:ph type="dt" sz="half" idx="10"/>
          </p:nvPr>
        </p:nvSpPr>
        <p:spPr/>
        <p:txBody>
          <a:bodyPr/>
          <a:lstStyle>
            <a:lvl1pPr>
              <a:defRPr/>
            </a:lvl1pPr>
          </a:lstStyle>
          <a:p>
            <a:pPr>
              <a:defRPr/>
            </a:pPr>
            <a:fld id="{7F1C331D-6659-4195-97D5-1BF31079D0A2}" type="datetimeFigureOut">
              <a:rPr lang="en-US"/>
              <a:pPr>
                <a:defRPr/>
              </a:pPr>
              <a:t>8/11/2025</a:t>
            </a:fld>
            <a:endParaRPr lang="en-US"/>
          </a:p>
        </p:txBody>
      </p:sp>
      <p:sp>
        <p:nvSpPr>
          <p:cNvPr id="5" name="Footer Placeholder 4">
            <a:extLst>
              <a:ext uri="{FF2B5EF4-FFF2-40B4-BE49-F238E27FC236}">
                <a16:creationId xmlns:a16="http://schemas.microsoft.com/office/drawing/2014/main" id="{A88A55DF-56DA-D9E3-080D-EB1CFE7BEA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A3EFB59-DD0F-9CDC-4A35-1AD3461DA6AE}"/>
              </a:ext>
            </a:extLst>
          </p:cNvPr>
          <p:cNvSpPr>
            <a:spLocks noGrp="1"/>
          </p:cNvSpPr>
          <p:nvPr>
            <p:ph type="sldNum" sz="quarter" idx="12"/>
          </p:nvPr>
        </p:nvSpPr>
        <p:spPr/>
        <p:txBody>
          <a:bodyPr/>
          <a:lstStyle>
            <a:lvl1pPr>
              <a:defRPr/>
            </a:lvl1pPr>
          </a:lstStyle>
          <a:p>
            <a:pPr>
              <a:defRPr/>
            </a:pPr>
            <a:fld id="{F8C24A96-26BE-40D4-959A-1724D0103A9D}" type="slidenum">
              <a:rPr lang="en-US" altLang="en-US"/>
              <a:pPr>
                <a:defRPr/>
              </a:pPr>
              <a:t>‹#›</a:t>
            </a:fld>
            <a:endParaRPr lang="en-US" altLang="en-US"/>
          </a:p>
        </p:txBody>
      </p:sp>
    </p:spTree>
    <p:extLst>
      <p:ext uri="{BB962C8B-B14F-4D97-AF65-F5344CB8AC3E}">
        <p14:creationId xmlns:p14="http://schemas.microsoft.com/office/powerpoint/2010/main" val="3990587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defRPr/>
            </a:pPr>
            <a:fld id="{F6E7AD85-FCD5-4948-8C86-6106F1D05BC4}" type="slidenum">
              <a:rPr lang="vi-VN" smtClean="0"/>
              <a:pPr>
                <a:defRPr/>
              </a:pPr>
              <a:t>‹#›</a:t>
            </a:fld>
            <a:endParaRPr lang="vi-VN"/>
          </a:p>
        </p:txBody>
      </p:sp>
    </p:spTree>
    <p:extLst>
      <p:ext uri="{BB962C8B-B14F-4D97-AF65-F5344CB8AC3E}">
        <p14:creationId xmlns:p14="http://schemas.microsoft.com/office/powerpoint/2010/main" val="1292993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vi-VN"/>
          </a:p>
        </p:txBody>
      </p:sp>
      <p:sp>
        <p:nvSpPr>
          <p:cNvPr id="6" name="Footer Placeholder 5"/>
          <p:cNvSpPr>
            <a:spLocks noGrp="1"/>
          </p:cNvSpPr>
          <p:nvPr>
            <p:ph type="ftr" sz="quarter" idx="11"/>
          </p:nvPr>
        </p:nvSpPr>
        <p:spPr/>
        <p:txBody>
          <a:bodyPr/>
          <a:lstStyle/>
          <a:p>
            <a:pPr>
              <a:defRPr/>
            </a:pPr>
            <a:endParaRPr lang="vi-VN"/>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pPr>
              <a:defRPr/>
            </a:pPr>
            <a:fld id="{F6E7AD85-FCD5-4948-8C86-6106F1D05BC4}" type="slidenum">
              <a:rPr lang="vi-VN" smtClean="0"/>
              <a:pPr>
                <a:defRPr/>
              </a:pPr>
              <a:t>‹#›</a:t>
            </a:fld>
            <a:endParaRPr lang="vi-VN"/>
          </a:p>
        </p:txBody>
      </p:sp>
    </p:spTree>
    <p:extLst>
      <p:ext uri="{BB962C8B-B14F-4D97-AF65-F5344CB8AC3E}">
        <p14:creationId xmlns:p14="http://schemas.microsoft.com/office/powerpoint/2010/main" val="3809901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vi-VN"/>
          </a:p>
        </p:txBody>
      </p:sp>
      <p:sp>
        <p:nvSpPr>
          <p:cNvPr id="8" name="Footer Placeholder 7"/>
          <p:cNvSpPr>
            <a:spLocks noGrp="1"/>
          </p:cNvSpPr>
          <p:nvPr>
            <p:ph type="ftr" sz="quarter" idx="11"/>
          </p:nvPr>
        </p:nvSpPr>
        <p:spPr/>
        <p:txBody>
          <a:bodyPr/>
          <a:lstStyle/>
          <a:p>
            <a:pPr>
              <a:defRPr/>
            </a:pPr>
            <a:endParaRPr lang="vi-VN"/>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a:defRPr/>
            </a:pPr>
            <a:fld id="{F6E7AD85-FCD5-4948-8C86-6106F1D05BC4}" type="slidenum">
              <a:rPr lang="vi-VN" smtClean="0"/>
              <a:pPr>
                <a:defRPr/>
              </a:pPr>
              <a:t>‹#›</a:t>
            </a:fld>
            <a:endParaRPr lang="vi-VN"/>
          </a:p>
        </p:txBody>
      </p:sp>
    </p:spTree>
    <p:extLst>
      <p:ext uri="{BB962C8B-B14F-4D97-AF65-F5344CB8AC3E}">
        <p14:creationId xmlns:p14="http://schemas.microsoft.com/office/powerpoint/2010/main" val="54881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vi-VN"/>
          </a:p>
        </p:txBody>
      </p:sp>
      <p:sp>
        <p:nvSpPr>
          <p:cNvPr id="4" name="Footer Placeholder 3"/>
          <p:cNvSpPr>
            <a:spLocks noGrp="1"/>
          </p:cNvSpPr>
          <p:nvPr>
            <p:ph type="ftr" sz="quarter" idx="11"/>
          </p:nvPr>
        </p:nvSpPr>
        <p:spPr/>
        <p:txBody>
          <a:bodyPr/>
          <a:lstStyle/>
          <a:p>
            <a:pPr>
              <a:defRPr/>
            </a:pPr>
            <a:endParaRPr lang="vi-VN"/>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F6E7AD85-FCD5-4948-8C86-6106F1D05BC4}" type="slidenum">
              <a:rPr lang="vi-VN" smtClean="0"/>
              <a:pPr>
                <a:defRPr/>
              </a:pPr>
              <a:t>‹#›</a:t>
            </a:fld>
            <a:endParaRPr lang="vi-VN"/>
          </a:p>
        </p:txBody>
      </p:sp>
    </p:spTree>
    <p:extLst>
      <p:ext uri="{BB962C8B-B14F-4D97-AF65-F5344CB8AC3E}">
        <p14:creationId xmlns:p14="http://schemas.microsoft.com/office/powerpoint/2010/main" val="1587137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vi-VN"/>
          </a:p>
        </p:txBody>
      </p:sp>
      <p:sp>
        <p:nvSpPr>
          <p:cNvPr id="3" name="Footer Placeholder 2"/>
          <p:cNvSpPr>
            <a:spLocks noGrp="1"/>
          </p:cNvSpPr>
          <p:nvPr>
            <p:ph type="ftr" sz="quarter" idx="11"/>
          </p:nvPr>
        </p:nvSpPr>
        <p:spPr/>
        <p:txBody>
          <a:bodyPr/>
          <a:lstStyle/>
          <a:p>
            <a:pPr>
              <a:defRPr/>
            </a:pPr>
            <a:endParaRPr lang="vi-VN"/>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F6E7AD85-FCD5-4948-8C86-6106F1D05BC4}" type="slidenum">
              <a:rPr lang="vi-VN" smtClean="0"/>
              <a:pPr>
                <a:defRPr/>
              </a:pPr>
              <a:t>‹#›</a:t>
            </a:fld>
            <a:endParaRPr lang="vi-VN"/>
          </a:p>
        </p:txBody>
      </p:sp>
    </p:spTree>
    <p:extLst>
      <p:ext uri="{BB962C8B-B14F-4D97-AF65-F5344CB8AC3E}">
        <p14:creationId xmlns:p14="http://schemas.microsoft.com/office/powerpoint/2010/main" val="2647747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vi-VN"/>
          </a:p>
        </p:txBody>
      </p:sp>
      <p:sp>
        <p:nvSpPr>
          <p:cNvPr id="6" name="Footer Placeholder 5"/>
          <p:cNvSpPr>
            <a:spLocks noGrp="1"/>
          </p:cNvSpPr>
          <p:nvPr>
            <p:ph type="ftr" sz="quarter" idx="11"/>
          </p:nvPr>
        </p:nvSpPr>
        <p:spPr/>
        <p:txBody>
          <a:bodyPr/>
          <a:lstStyle/>
          <a:p>
            <a:pPr>
              <a:defRPr/>
            </a:pPr>
            <a:endParaRPr lang="vi-VN"/>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F6E7AD85-FCD5-4948-8C86-6106F1D05BC4}" type="slidenum">
              <a:rPr lang="vi-VN" smtClean="0"/>
              <a:pPr>
                <a:defRPr/>
              </a:pPr>
              <a:t>‹#›</a:t>
            </a:fld>
            <a:endParaRPr lang="vi-VN"/>
          </a:p>
        </p:txBody>
      </p:sp>
    </p:spTree>
    <p:extLst>
      <p:ext uri="{BB962C8B-B14F-4D97-AF65-F5344CB8AC3E}">
        <p14:creationId xmlns:p14="http://schemas.microsoft.com/office/powerpoint/2010/main" val="4159246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vi-VN"/>
          </a:p>
        </p:txBody>
      </p:sp>
      <p:sp>
        <p:nvSpPr>
          <p:cNvPr id="6" name="Footer Placeholder 5"/>
          <p:cNvSpPr>
            <a:spLocks noGrp="1"/>
          </p:cNvSpPr>
          <p:nvPr>
            <p:ph type="ftr" sz="quarter" idx="11"/>
          </p:nvPr>
        </p:nvSpPr>
        <p:spPr/>
        <p:txBody>
          <a:bodyPr/>
          <a:lstStyle/>
          <a:p>
            <a:pPr>
              <a:defRPr/>
            </a:pPr>
            <a:endParaRPr lang="vi-V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F6E7AD85-FCD5-4948-8C86-6106F1D05BC4}" type="slidenum">
              <a:rPr lang="vi-VN" smtClean="0"/>
              <a:pPr>
                <a:defRPr/>
              </a:pPr>
              <a:t>‹#›</a:t>
            </a:fld>
            <a:endParaRPr lang="vi-VN"/>
          </a:p>
        </p:txBody>
      </p:sp>
    </p:spTree>
    <p:extLst>
      <p:ext uri="{BB962C8B-B14F-4D97-AF65-F5344CB8AC3E}">
        <p14:creationId xmlns:p14="http://schemas.microsoft.com/office/powerpoint/2010/main" val="3983170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vi-VN"/>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vi-VN"/>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a:defRPr/>
            </a:pPr>
            <a:fld id="{F6E7AD85-FCD5-4948-8C86-6106F1D05BC4}" type="slidenum">
              <a:rPr lang="vi-VN" smtClean="0"/>
              <a:pPr>
                <a:defRPr/>
              </a:pPr>
              <a:t>‹#›</a:t>
            </a:fld>
            <a:endParaRPr lang="vi-VN"/>
          </a:p>
        </p:txBody>
      </p:sp>
    </p:spTree>
    <p:extLst>
      <p:ext uri="{BB962C8B-B14F-4D97-AF65-F5344CB8AC3E}">
        <p14:creationId xmlns:p14="http://schemas.microsoft.com/office/powerpoint/2010/main" val="310353395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E71411CB-BD47-994B-DABC-52EE966A997D}"/>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28F8B7A8-1105-E457-6166-366F56D5AAF7}"/>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AA48DCA-BF73-0E16-6DB6-9BE6E6570C8E}"/>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defTabSz="687537" eaLnBrk="1" fontAlgn="auto" hangingPunct="1">
              <a:spcBef>
                <a:spcPts val="0"/>
              </a:spcBef>
              <a:spcAft>
                <a:spcPts val="0"/>
              </a:spcAft>
              <a:defRPr sz="902">
                <a:solidFill>
                  <a:prstClr val="black">
                    <a:tint val="75000"/>
                  </a:prstClr>
                </a:solidFill>
                <a:latin typeface="Calibri"/>
              </a:defRPr>
            </a:lvl1pPr>
          </a:lstStyle>
          <a:p>
            <a:pPr>
              <a:defRPr/>
            </a:pPr>
            <a:fld id="{0227FB77-EE2D-4DBD-9DB0-DAA7637C4791}" type="datetimeFigureOut">
              <a:rPr lang="en-US"/>
              <a:pPr>
                <a:defRPr/>
              </a:pPr>
              <a:t>8/11/2025</a:t>
            </a:fld>
            <a:endParaRPr lang="en-US"/>
          </a:p>
        </p:txBody>
      </p:sp>
      <p:sp>
        <p:nvSpPr>
          <p:cNvPr id="5" name="Footer Placeholder 4">
            <a:extLst>
              <a:ext uri="{FF2B5EF4-FFF2-40B4-BE49-F238E27FC236}">
                <a16:creationId xmlns:a16="http://schemas.microsoft.com/office/drawing/2014/main" id="{645F7A86-D168-DC00-F5DF-AD6604EAD7AA}"/>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defTabSz="687537" eaLnBrk="1" fontAlgn="auto" hangingPunct="1">
              <a:spcBef>
                <a:spcPts val="0"/>
              </a:spcBef>
              <a:spcAft>
                <a:spcPts val="0"/>
              </a:spcAft>
              <a:defRPr sz="902">
                <a:solidFill>
                  <a:prstClr val="black">
                    <a:tint val="75000"/>
                  </a:prstClr>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17F4FE7B-94C1-E65C-6440-A54EA23CFE20}"/>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defTabSz="687388" eaLnBrk="1" hangingPunct="1">
              <a:defRPr sz="900">
                <a:solidFill>
                  <a:srgbClr val="898989"/>
                </a:solidFill>
                <a:latin typeface="Calibri" panose="020F0502020204030204" pitchFamily="34" charset="0"/>
              </a:defRPr>
            </a:lvl1pPr>
          </a:lstStyle>
          <a:p>
            <a:pPr>
              <a:defRPr/>
            </a:pPr>
            <a:fld id="{E0AD08D7-2737-452E-A8E4-32658FD5B2CB}" type="slidenum">
              <a:rPr lang="en-US" altLang="en-US"/>
              <a:pPr>
                <a:defRPr/>
              </a:pPr>
              <a:t>‹#›</a:t>
            </a:fld>
            <a:endParaRPr lang="en-US" altLang="en-US"/>
          </a:p>
        </p:txBody>
      </p:sp>
    </p:spTree>
    <p:extLst>
      <p:ext uri="{BB962C8B-B14F-4D97-AF65-F5344CB8AC3E}">
        <p14:creationId xmlns:p14="http://schemas.microsoft.com/office/powerpoint/2010/main" val="292971259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defTabSz="687388" rtl="0" eaLnBrk="0" fontAlgn="base" hangingPunct="0">
        <a:spcBef>
          <a:spcPct val="0"/>
        </a:spcBef>
        <a:spcAft>
          <a:spcPct val="0"/>
        </a:spcAft>
        <a:defRPr sz="3300" kern="1200">
          <a:solidFill>
            <a:schemeClr val="tx1"/>
          </a:solidFill>
          <a:latin typeface="+mj-lt"/>
          <a:ea typeface="+mj-ea"/>
          <a:cs typeface="+mj-cs"/>
        </a:defRPr>
      </a:lvl1pPr>
      <a:lvl2pPr algn="ctr" defTabSz="687388" rtl="0" eaLnBrk="0" fontAlgn="base" hangingPunct="0">
        <a:spcBef>
          <a:spcPct val="0"/>
        </a:spcBef>
        <a:spcAft>
          <a:spcPct val="0"/>
        </a:spcAft>
        <a:defRPr sz="3300">
          <a:solidFill>
            <a:schemeClr val="tx1"/>
          </a:solidFill>
          <a:latin typeface="Calibri" panose="020F0502020204030204" pitchFamily="34" charset="0"/>
        </a:defRPr>
      </a:lvl2pPr>
      <a:lvl3pPr algn="ctr" defTabSz="687388" rtl="0" eaLnBrk="0" fontAlgn="base" hangingPunct="0">
        <a:spcBef>
          <a:spcPct val="0"/>
        </a:spcBef>
        <a:spcAft>
          <a:spcPct val="0"/>
        </a:spcAft>
        <a:defRPr sz="3300">
          <a:solidFill>
            <a:schemeClr val="tx1"/>
          </a:solidFill>
          <a:latin typeface="Calibri" panose="020F0502020204030204" pitchFamily="34" charset="0"/>
        </a:defRPr>
      </a:lvl3pPr>
      <a:lvl4pPr algn="ctr" defTabSz="687388" rtl="0" eaLnBrk="0" fontAlgn="base" hangingPunct="0">
        <a:spcBef>
          <a:spcPct val="0"/>
        </a:spcBef>
        <a:spcAft>
          <a:spcPct val="0"/>
        </a:spcAft>
        <a:defRPr sz="3300">
          <a:solidFill>
            <a:schemeClr val="tx1"/>
          </a:solidFill>
          <a:latin typeface="Calibri" panose="020F0502020204030204" pitchFamily="34" charset="0"/>
        </a:defRPr>
      </a:lvl4pPr>
      <a:lvl5pPr algn="ctr" defTabSz="687388" rtl="0" eaLnBrk="0" fontAlgn="base" hangingPunct="0">
        <a:spcBef>
          <a:spcPct val="0"/>
        </a:spcBef>
        <a:spcAft>
          <a:spcPct val="0"/>
        </a:spcAft>
        <a:defRPr sz="3300">
          <a:solidFill>
            <a:schemeClr val="tx1"/>
          </a:solidFill>
          <a:latin typeface="Calibri" panose="020F0502020204030204" pitchFamily="34" charset="0"/>
        </a:defRPr>
      </a:lvl5pPr>
      <a:lvl6pPr marL="457200" algn="ctr" defTabSz="687388" rtl="0" fontAlgn="base">
        <a:spcBef>
          <a:spcPct val="0"/>
        </a:spcBef>
        <a:spcAft>
          <a:spcPct val="0"/>
        </a:spcAft>
        <a:defRPr sz="3300">
          <a:solidFill>
            <a:schemeClr val="tx1"/>
          </a:solidFill>
          <a:latin typeface="Calibri" panose="020F0502020204030204" pitchFamily="34" charset="0"/>
        </a:defRPr>
      </a:lvl6pPr>
      <a:lvl7pPr marL="914400" algn="ctr" defTabSz="687388" rtl="0" fontAlgn="base">
        <a:spcBef>
          <a:spcPct val="0"/>
        </a:spcBef>
        <a:spcAft>
          <a:spcPct val="0"/>
        </a:spcAft>
        <a:defRPr sz="3300">
          <a:solidFill>
            <a:schemeClr val="tx1"/>
          </a:solidFill>
          <a:latin typeface="Calibri" panose="020F0502020204030204" pitchFamily="34" charset="0"/>
        </a:defRPr>
      </a:lvl7pPr>
      <a:lvl8pPr marL="1371600" algn="ctr" defTabSz="687388" rtl="0" fontAlgn="base">
        <a:spcBef>
          <a:spcPct val="0"/>
        </a:spcBef>
        <a:spcAft>
          <a:spcPct val="0"/>
        </a:spcAft>
        <a:defRPr sz="3300">
          <a:solidFill>
            <a:schemeClr val="tx1"/>
          </a:solidFill>
          <a:latin typeface="Calibri" panose="020F0502020204030204" pitchFamily="34" charset="0"/>
        </a:defRPr>
      </a:lvl8pPr>
      <a:lvl9pPr marL="1828800" algn="ctr" defTabSz="687388"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defTabSz="687388"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defTabSz="687388"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8838" indent="-171450" algn="l" defTabSz="687388"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1738" indent="-171450" algn="l" defTabSz="687388"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6225" indent="-171450" algn="l" defTabSz="687388"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90728" indent="-171884" algn="l" defTabSz="687537" rtl="0" eaLnBrk="1" latinLnBrk="0" hangingPunct="1">
        <a:spcBef>
          <a:spcPct val="20000"/>
        </a:spcBef>
        <a:buFont typeface="Arial" pitchFamily="34" charset="0"/>
        <a:buChar char="•"/>
        <a:defRPr sz="1504" kern="1200">
          <a:solidFill>
            <a:schemeClr val="tx1"/>
          </a:solidFill>
          <a:latin typeface="+mn-lt"/>
          <a:ea typeface="+mn-ea"/>
          <a:cs typeface="+mn-cs"/>
        </a:defRPr>
      </a:lvl6pPr>
      <a:lvl7pPr marL="2234496" indent="-171884" algn="l" defTabSz="687537" rtl="0" eaLnBrk="1" latinLnBrk="0" hangingPunct="1">
        <a:spcBef>
          <a:spcPct val="20000"/>
        </a:spcBef>
        <a:buFont typeface="Arial" pitchFamily="34" charset="0"/>
        <a:buChar char="•"/>
        <a:defRPr sz="1504" kern="1200">
          <a:solidFill>
            <a:schemeClr val="tx1"/>
          </a:solidFill>
          <a:latin typeface="+mn-lt"/>
          <a:ea typeface="+mn-ea"/>
          <a:cs typeface="+mn-cs"/>
        </a:defRPr>
      </a:lvl7pPr>
      <a:lvl8pPr marL="2578265" indent="-171884" algn="l" defTabSz="687537" rtl="0" eaLnBrk="1" latinLnBrk="0" hangingPunct="1">
        <a:spcBef>
          <a:spcPct val="20000"/>
        </a:spcBef>
        <a:buFont typeface="Arial" pitchFamily="34" charset="0"/>
        <a:buChar char="•"/>
        <a:defRPr sz="1504" kern="1200">
          <a:solidFill>
            <a:schemeClr val="tx1"/>
          </a:solidFill>
          <a:latin typeface="+mn-lt"/>
          <a:ea typeface="+mn-ea"/>
          <a:cs typeface="+mn-cs"/>
        </a:defRPr>
      </a:lvl8pPr>
      <a:lvl9pPr marL="2922034" indent="-171884" algn="l" defTabSz="687537" rtl="0" eaLnBrk="1" latinLnBrk="0" hangingPunct="1">
        <a:spcBef>
          <a:spcPct val="20000"/>
        </a:spcBef>
        <a:buFont typeface="Arial" pitchFamily="34" charset="0"/>
        <a:buChar char="•"/>
        <a:defRPr sz="1504" kern="1200">
          <a:solidFill>
            <a:schemeClr val="tx1"/>
          </a:solidFill>
          <a:latin typeface="+mn-lt"/>
          <a:ea typeface="+mn-ea"/>
          <a:cs typeface="+mn-cs"/>
        </a:defRPr>
      </a:lvl9pPr>
    </p:bodyStyle>
    <p:otherStyle>
      <a:defPPr>
        <a:defRPr lang="en-US"/>
      </a:defPPr>
      <a:lvl1pPr marL="0" algn="l" defTabSz="687537" rtl="0" eaLnBrk="1" latinLnBrk="0" hangingPunct="1">
        <a:defRPr sz="1353" kern="1200">
          <a:solidFill>
            <a:schemeClr val="tx1"/>
          </a:solidFill>
          <a:latin typeface="+mn-lt"/>
          <a:ea typeface="+mn-ea"/>
          <a:cs typeface="+mn-cs"/>
        </a:defRPr>
      </a:lvl1pPr>
      <a:lvl2pPr marL="343769" algn="l" defTabSz="687537" rtl="0" eaLnBrk="1" latinLnBrk="0" hangingPunct="1">
        <a:defRPr sz="1353" kern="1200">
          <a:solidFill>
            <a:schemeClr val="tx1"/>
          </a:solidFill>
          <a:latin typeface="+mn-lt"/>
          <a:ea typeface="+mn-ea"/>
          <a:cs typeface="+mn-cs"/>
        </a:defRPr>
      </a:lvl2pPr>
      <a:lvl3pPr marL="687537" algn="l" defTabSz="687537" rtl="0" eaLnBrk="1" latinLnBrk="0" hangingPunct="1">
        <a:defRPr sz="1353" kern="1200">
          <a:solidFill>
            <a:schemeClr val="tx1"/>
          </a:solidFill>
          <a:latin typeface="+mn-lt"/>
          <a:ea typeface="+mn-ea"/>
          <a:cs typeface="+mn-cs"/>
        </a:defRPr>
      </a:lvl3pPr>
      <a:lvl4pPr marL="1031306" algn="l" defTabSz="687537" rtl="0" eaLnBrk="1" latinLnBrk="0" hangingPunct="1">
        <a:defRPr sz="1353" kern="1200">
          <a:solidFill>
            <a:schemeClr val="tx1"/>
          </a:solidFill>
          <a:latin typeface="+mn-lt"/>
          <a:ea typeface="+mn-ea"/>
          <a:cs typeface="+mn-cs"/>
        </a:defRPr>
      </a:lvl4pPr>
      <a:lvl5pPr marL="1375075" algn="l" defTabSz="687537" rtl="0" eaLnBrk="1" latinLnBrk="0" hangingPunct="1">
        <a:defRPr sz="1353" kern="1200">
          <a:solidFill>
            <a:schemeClr val="tx1"/>
          </a:solidFill>
          <a:latin typeface="+mn-lt"/>
          <a:ea typeface="+mn-ea"/>
          <a:cs typeface="+mn-cs"/>
        </a:defRPr>
      </a:lvl5pPr>
      <a:lvl6pPr marL="1718843" algn="l" defTabSz="687537" rtl="0" eaLnBrk="1" latinLnBrk="0" hangingPunct="1">
        <a:defRPr sz="1353" kern="1200">
          <a:solidFill>
            <a:schemeClr val="tx1"/>
          </a:solidFill>
          <a:latin typeface="+mn-lt"/>
          <a:ea typeface="+mn-ea"/>
          <a:cs typeface="+mn-cs"/>
        </a:defRPr>
      </a:lvl6pPr>
      <a:lvl7pPr marL="2062612" algn="l" defTabSz="687537" rtl="0" eaLnBrk="1" latinLnBrk="0" hangingPunct="1">
        <a:defRPr sz="1353" kern="1200">
          <a:solidFill>
            <a:schemeClr val="tx1"/>
          </a:solidFill>
          <a:latin typeface="+mn-lt"/>
          <a:ea typeface="+mn-ea"/>
          <a:cs typeface="+mn-cs"/>
        </a:defRPr>
      </a:lvl7pPr>
      <a:lvl8pPr marL="2406381" algn="l" defTabSz="687537" rtl="0" eaLnBrk="1" latinLnBrk="0" hangingPunct="1">
        <a:defRPr sz="1353" kern="1200">
          <a:solidFill>
            <a:schemeClr val="tx1"/>
          </a:solidFill>
          <a:latin typeface="+mn-lt"/>
          <a:ea typeface="+mn-ea"/>
          <a:cs typeface="+mn-cs"/>
        </a:defRPr>
      </a:lvl8pPr>
      <a:lvl9pPr marL="2750149" algn="l" defTabSz="687537" rtl="0" eaLnBrk="1" latinLnBrk="0" hangingPunct="1">
        <a:defRPr sz="135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3.xml"/><Relationship Id="rId5" Type="http://schemas.openxmlformats.org/officeDocument/2006/relationships/image" Target="../media/image21.pn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3.xml"/><Relationship Id="rId5" Type="http://schemas.openxmlformats.org/officeDocument/2006/relationships/image" Target="../media/image22.pn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3.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1DA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F57041-C1D9-0210-F3CA-E9DB12D73954}"/>
              </a:ext>
            </a:extLst>
          </p:cNvPr>
          <p:cNvSpPr/>
          <p:nvPr/>
        </p:nvSpPr>
        <p:spPr>
          <a:xfrm>
            <a:off x="1460500" y="725488"/>
            <a:ext cx="8826500" cy="1674812"/>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219732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114780 h 1320800"/>
              <a:gd name="connsiteX10" fmla="*/ 0 w 8826500"/>
              <a:gd name="connsiteY10" fmla="*/ 1219732 h 1320800"/>
              <a:gd name="connsiteX11" fmla="*/ 63500 w 8826500"/>
              <a:gd name="connsiteY11"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6500" h="1320800">
                <a:moveTo>
                  <a:pt x="63500" y="12700"/>
                </a:moveTo>
                <a:lnTo>
                  <a:pt x="8826500" y="0"/>
                </a:lnTo>
                <a:cubicBezTo>
                  <a:pt x="8758767" y="216541"/>
                  <a:pt x="8652933" y="534683"/>
                  <a:pt x="8483600" y="662324"/>
                </a:cubicBezTo>
                <a:cubicBezTo>
                  <a:pt x="8034867" y="1015807"/>
                  <a:pt x="7304617" y="1096754"/>
                  <a:pt x="6781800" y="1206500"/>
                </a:cubicBezTo>
                <a:cubicBezTo>
                  <a:pt x="6462183" y="1278146"/>
                  <a:pt x="6335183" y="1278467"/>
                  <a:pt x="6070600" y="1308100"/>
                </a:cubicBezTo>
                <a:lnTo>
                  <a:pt x="5080000" y="1320800"/>
                </a:lnTo>
                <a:lnTo>
                  <a:pt x="4318000" y="1295400"/>
                </a:lnTo>
                <a:lnTo>
                  <a:pt x="3733800" y="1257300"/>
                </a:lnTo>
                <a:lnTo>
                  <a:pt x="3098800" y="1193800"/>
                </a:lnTo>
                <a:lnTo>
                  <a:pt x="1930400" y="1114780"/>
                </a:lnTo>
                <a:lnTo>
                  <a:pt x="0" y="1219732"/>
                </a:lnTo>
                <a:lnTo>
                  <a:pt x="63500" y="12700"/>
                </a:lnTo>
                <a:close/>
              </a:path>
            </a:pathLst>
          </a:custGeom>
          <a:solidFill>
            <a:srgbClr val="8ADB77"/>
          </a:solidFill>
          <a:ln>
            <a:noFill/>
          </a:ln>
        </p:spPr>
        <p:style>
          <a:lnRef idx="2">
            <a:schemeClr val="accent1">
              <a:shade val="50000"/>
            </a:schemeClr>
          </a:lnRef>
          <a:fillRef idx="1">
            <a:schemeClr val="accent1"/>
          </a:fillRef>
          <a:effectRef idx="0">
            <a:schemeClr val="accent1"/>
          </a:effectRef>
          <a:fontRef idx="minor">
            <a:schemeClr val="lt1"/>
          </a:fontRef>
        </p:style>
        <p:txBody>
          <a:bodyPr lIns="91520" tIns="45760" rIns="91520" bIns="45760" anchor="ctr"/>
          <a:lstStyle/>
          <a:p>
            <a:pPr marL="0" marR="0" lvl="0" indent="0" algn="ctr" defTabSz="68753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white"/>
              </a:solidFill>
              <a:effectLst/>
              <a:uLnTx/>
              <a:uFillTx/>
              <a:latin typeface="Calibri"/>
              <a:ea typeface="+mn-ea"/>
              <a:cs typeface="+mn-cs"/>
            </a:endParaRPr>
          </a:p>
        </p:txBody>
      </p:sp>
      <p:pic>
        <p:nvPicPr>
          <p:cNvPr id="39939" name="Picture 3">
            <a:extLst>
              <a:ext uri="{FF2B5EF4-FFF2-40B4-BE49-F238E27FC236}">
                <a16:creationId xmlns:a16="http://schemas.microsoft.com/office/drawing/2014/main" id="{49226F97-1C1E-254B-9BE9-9D2C843B4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25" y="1111250"/>
            <a:ext cx="1655763" cy="167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a:extLst>
              <a:ext uri="{FF2B5EF4-FFF2-40B4-BE49-F238E27FC236}">
                <a16:creationId xmlns:a16="http://schemas.microsoft.com/office/drawing/2014/main" id="{5CC7EDD6-1AFC-C8C4-2B1A-A4F5FB6EBA53}"/>
              </a:ext>
            </a:extLst>
          </p:cNvPr>
          <p:cNvSpPr txBox="1"/>
          <p:nvPr/>
        </p:nvSpPr>
        <p:spPr>
          <a:xfrm>
            <a:off x="1658938" y="1073150"/>
            <a:ext cx="1069975" cy="509588"/>
          </a:xfrm>
          <a:prstGeom prst="rect">
            <a:avLst/>
          </a:prstGeom>
          <a:noFill/>
        </p:spPr>
        <p:txBody>
          <a:bodyPr lIns="91520" tIns="45760" rIns="91520" bIns="45760">
            <a:spAutoFit/>
          </a:bodyPr>
          <a:lstStyle/>
          <a:p>
            <a:pPr marL="0" marR="0" lvl="0" indent="0" algn="ctr" defTabSz="687537" rtl="0" eaLnBrk="1" fontAlgn="auto" latinLnBrk="0" hangingPunct="1">
              <a:lnSpc>
                <a:spcPct val="100000"/>
              </a:lnSpc>
              <a:spcBef>
                <a:spcPts val="0"/>
              </a:spcBef>
              <a:spcAft>
                <a:spcPts val="0"/>
              </a:spcAft>
              <a:buClrTx/>
              <a:buSzTx/>
              <a:buFontTx/>
              <a:buNone/>
              <a:tabLst/>
              <a:defRPr/>
            </a:pPr>
            <a:r>
              <a:rPr kumimoji="0" lang="en-US" sz="2707" b="1" i="0" u="none" strike="noStrike" kern="1200" cap="none" spc="0" normalizeH="0" baseline="0" noProof="0">
                <a:ln>
                  <a:noFill/>
                </a:ln>
                <a:solidFill>
                  <a:prstClr val="white"/>
                </a:solidFill>
                <a:effectLst/>
                <a:uLnTx/>
                <a:uFillTx/>
                <a:latin typeface="Arrus-Black" pitchFamily="18" charset="0"/>
                <a:ea typeface="Arrus-Black" pitchFamily="18" charset="0"/>
                <a:cs typeface="Arrus-Black" pitchFamily="18" charset="0"/>
              </a:rPr>
              <a:t>BÀI</a:t>
            </a:r>
          </a:p>
        </p:txBody>
      </p:sp>
      <p:sp>
        <p:nvSpPr>
          <p:cNvPr id="32" name="TextBox 31">
            <a:extLst>
              <a:ext uri="{FF2B5EF4-FFF2-40B4-BE49-F238E27FC236}">
                <a16:creationId xmlns:a16="http://schemas.microsoft.com/office/drawing/2014/main" id="{48F09CD9-6234-C95E-FB0E-2F693D932287}"/>
              </a:ext>
            </a:extLst>
          </p:cNvPr>
          <p:cNvSpPr txBox="1"/>
          <p:nvPr/>
        </p:nvSpPr>
        <p:spPr>
          <a:xfrm>
            <a:off x="2555875" y="1481138"/>
            <a:ext cx="847725" cy="704850"/>
          </a:xfrm>
          <a:prstGeom prst="rect">
            <a:avLst/>
          </a:prstGeom>
          <a:noFill/>
        </p:spPr>
        <p:txBody>
          <a:bodyPr lIns="91520" tIns="45760" rIns="91520" bIns="45760">
            <a:spAutoFit/>
          </a:bodyPr>
          <a:lstStyle/>
          <a:p>
            <a:pPr marL="0" marR="0" lvl="0" indent="0" algn="ctr" defTabSz="687537" rtl="0" eaLnBrk="1" fontAlgn="auto" latinLnBrk="0" hangingPunct="1">
              <a:lnSpc>
                <a:spcPct val="100000"/>
              </a:lnSpc>
              <a:spcBef>
                <a:spcPts val="0"/>
              </a:spcBef>
              <a:spcAft>
                <a:spcPts val="0"/>
              </a:spcAft>
              <a:buClrTx/>
              <a:buSzTx/>
              <a:buFontTx/>
              <a:buNone/>
              <a:tabLst/>
              <a:defRPr/>
            </a:pPr>
            <a:r>
              <a:rPr kumimoji="0" lang="en-US" sz="3985" b="1" i="0" u="none" strike="noStrike" kern="1200" cap="none" spc="0" normalizeH="0" baseline="0" noProof="0">
                <a:ln>
                  <a:noFill/>
                </a:ln>
                <a:solidFill>
                  <a:srgbClr val="1BBF23"/>
                </a:solidFill>
                <a:effectLst/>
                <a:uLnTx/>
                <a:uFillTx/>
                <a:latin typeface=".VnCooper" pitchFamily="34" charset="0"/>
                <a:ea typeface="Arial-Rounded" pitchFamily="34" charset="0"/>
                <a:cs typeface="Arial-Rounded" pitchFamily="34" charset="0"/>
              </a:rPr>
              <a:t>40</a:t>
            </a:r>
          </a:p>
        </p:txBody>
      </p:sp>
      <p:grpSp>
        <p:nvGrpSpPr>
          <p:cNvPr id="27" name="Group 26">
            <a:extLst>
              <a:ext uri="{FF2B5EF4-FFF2-40B4-BE49-F238E27FC236}">
                <a16:creationId xmlns:a16="http://schemas.microsoft.com/office/drawing/2014/main" id="{7AC1DCD0-DF59-744D-6894-1E742D023CED}"/>
              </a:ext>
            </a:extLst>
          </p:cNvPr>
          <p:cNvGrpSpPr>
            <a:grpSpLocks/>
          </p:cNvGrpSpPr>
          <p:nvPr/>
        </p:nvGrpSpPr>
        <p:grpSpPr bwMode="auto">
          <a:xfrm>
            <a:off x="1674813" y="2513013"/>
            <a:ext cx="2592387" cy="706437"/>
            <a:chOff x="63500" y="1429216"/>
            <a:chExt cx="2592937" cy="705889"/>
          </a:xfrm>
        </p:grpSpPr>
        <p:sp>
          <p:nvSpPr>
            <p:cNvPr id="4" name="Rounded Rectangle 3">
              <a:extLst>
                <a:ext uri="{FF2B5EF4-FFF2-40B4-BE49-F238E27FC236}">
                  <a16:creationId xmlns:a16="http://schemas.microsoft.com/office/drawing/2014/main" id="{ED38C146-9DE2-A286-CF28-0A7D9CC1AEAA}"/>
                </a:ext>
              </a:extLst>
            </p:cNvPr>
            <p:cNvSpPr/>
            <p:nvPr/>
          </p:nvSpPr>
          <p:spPr>
            <a:xfrm>
              <a:off x="384243" y="1429216"/>
              <a:ext cx="2272194"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7537" rtl="0" eaLnBrk="1" fontAlgn="auto" latinLnBrk="0" hangingPunct="1">
                <a:lnSpc>
                  <a:spcPct val="100000"/>
                </a:lnSpc>
                <a:spcBef>
                  <a:spcPts val="0"/>
                </a:spcBef>
                <a:spcAft>
                  <a:spcPts val="0"/>
                </a:spcAft>
                <a:buClrTx/>
                <a:buSzTx/>
                <a:buFontTx/>
                <a:buNone/>
                <a:tabLst/>
                <a:defRPr/>
              </a:pPr>
              <a:r>
                <a:rPr kumimoji="0" lang="en-US" sz="2782"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Đọc</a:t>
              </a:r>
            </a:p>
          </p:txBody>
        </p:sp>
        <p:sp>
          <p:nvSpPr>
            <p:cNvPr id="3" name="Oval 2">
              <a:extLst>
                <a:ext uri="{FF2B5EF4-FFF2-40B4-BE49-F238E27FC236}">
                  <a16:creationId xmlns:a16="http://schemas.microsoft.com/office/drawing/2014/main" id="{5F494012-CB26-6F3B-E46B-835654BC617A}"/>
                </a:ext>
              </a:extLst>
            </p:cNvPr>
            <p:cNvSpPr/>
            <p:nvPr/>
          </p:nvSpPr>
          <p:spPr>
            <a:xfrm>
              <a:off x="63500" y="1459355"/>
              <a:ext cx="641486" cy="64085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7537" rtl="0" eaLnBrk="1" fontAlgn="auto" latinLnBrk="0" hangingPunct="1">
                <a:lnSpc>
                  <a:spcPct val="100000"/>
                </a:lnSpc>
                <a:spcBef>
                  <a:spcPts val="0"/>
                </a:spcBef>
                <a:spcAft>
                  <a:spcPts val="0"/>
                </a:spcAft>
                <a:buClrTx/>
                <a:buSzTx/>
                <a:buFontTx/>
                <a:buNone/>
                <a:tabLst/>
                <a:defRPr/>
              </a:pPr>
              <a:r>
                <a:rPr kumimoji="0" lang="en-US" sz="3233" b="0" i="0" u="none" strike="noStrike" kern="1200" cap="none" spc="0" normalizeH="0" baseline="0" noProof="0">
                  <a:ln>
                    <a:noFill/>
                  </a:ln>
                  <a:solidFill>
                    <a:prstClr val="black"/>
                  </a:solidFill>
                  <a:effectLst/>
                  <a:uLnTx/>
                  <a:uFillTx/>
                  <a:latin typeface="Arial Rounded MT Bold" pitchFamily="34" charset="0"/>
                  <a:ea typeface="Arial-Rounded" pitchFamily="34" charset="0"/>
                  <a:cs typeface="Arial-Rounded" pitchFamily="34" charset="0"/>
                </a:rPr>
                <a:t>1</a:t>
              </a:r>
            </a:p>
          </p:txBody>
        </p:sp>
      </p:grpSp>
      <p:sp>
        <p:nvSpPr>
          <p:cNvPr id="5" name="Title 1">
            <a:extLst>
              <a:ext uri="{FF2B5EF4-FFF2-40B4-BE49-F238E27FC236}">
                <a16:creationId xmlns:a16="http://schemas.microsoft.com/office/drawing/2014/main" id="{FCFCCAFF-4D4C-0FF7-B4F0-1BA7BF64A764}"/>
              </a:ext>
            </a:extLst>
          </p:cNvPr>
          <p:cNvSpPr txBox="1">
            <a:spLocks/>
          </p:cNvSpPr>
          <p:nvPr/>
        </p:nvSpPr>
        <p:spPr>
          <a:xfrm>
            <a:off x="3863975" y="1003300"/>
            <a:ext cx="8058150" cy="1128713"/>
          </a:xfrm>
          <a:prstGeom prst="rect">
            <a:avLst/>
          </a:prstGeom>
        </p:spPr>
        <p:txBody>
          <a:bodyPr lIns="68640" tIns="34320" rIns="68640" bIns="343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7537" rtl="0" eaLnBrk="1" fontAlgn="auto" latinLnBrk="0" hangingPunct="1">
              <a:lnSpc>
                <a:spcPct val="120000"/>
              </a:lnSpc>
              <a:spcBef>
                <a:spcPct val="0"/>
              </a:spcBef>
              <a:spcAft>
                <a:spcPts val="0"/>
              </a:spcAft>
              <a:buClrTx/>
              <a:buSzTx/>
              <a:buFontTx/>
              <a:buNone/>
              <a:tabLst/>
              <a:defRPr/>
            </a:pPr>
            <a:r>
              <a:rPr kumimoji="0" lang="en-US" sz="3308" b="1"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             ÔN TẬP</a:t>
            </a:r>
          </a:p>
          <a:p>
            <a:pPr marL="0" marR="0" lvl="0" indent="0" algn="l" defTabSz="687537" rtl="0" eaLnBrk="1" fontAlgn="auto" latinLnBrk="0" hangingPunct="1">
              <a:lnSpc>
                <a:spcPct val="120000"/>
              </a:lnSpc>
              <a:spcBef>
                <a:spcPct val="0"/>
              </a:spcBef>
              <a:spcAft>
                <a:spcPts val="0"/>
              </a:spcAft>
              <a:buClrTx/>
              <a:buSzTx/>
              <a:buFontTx/>
              <a:buNone/>
              <a:tabLst/>
              <a:defRPr/>
            </a:pPr>
            <a:r>
              <a:rPr kumimoji="0" lang="en-US" sz="3308" b="1"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       VÀ KỂ CHUYỆN</a:t>
            </a:r>
          </a:p>
        </p:txBody>
      </p:sp>
      <p:graphicFrame>
        <p:nvGraphicFramePr>
          <p:cNvPr id="8" name="Table 7">
            <a:extLst>
              <a:ext uri="{FF2B5EF4-FFF2-40B4-BE49-F238E27FC236}">
                <a16:creationId xmlns:a16="http://schemas.microsoft.com/office/drawing/2014/main" id="{B14578CB-C1A1-64BF-8B51-261440971833}"/>
              </a:ext>
            </a:extLst>
          </p:cNvPr>
          <p:cNvGraphicFramePr>
            <a:graphicFrameLocks noGrp="1"/>
          </p:cNvGraphicFramePr>
          <p:nvPr/>
        </p:nvGraphicFramePr>
        <p:xfrm>
          <a:off x="1674813" y="3830638"/>
          <a:ext cx="8832852" cy="1489076"/>
        </p:xfrm>
        <a:graphic>
          <a:graphicData uri="http://schemas.openxmlformats.org/drawingml/2006/table">
            <a:tbl>
              <a:tblPr firstRow="1" bandRow="1">
                <a:tableStyleId>{5C22544A-7EE6-4342-B048-85BDC9FD1C3A}</a:tableStyleId>
              </a:tblPr>
              <a:tblGrid>
                <a:gridCol w="1261836">
                  <a:extLst>
                    <a:ext uri="{9D8B030D-6E8A-4147-A177-3AD203B41FA5}">
                      <a16:colId xmlns:a16="http://schemas.microsoft.com/office/drawing/2014/main" val="20000"/>
                    </a:ext>
                  </a:extLst>
                </a:gridCol>
                <a:gridCol w="1261836">
                  <a:extLst>
                    <a:ext uri="{9D8B030D-6E8A-4147-A177-3AD203B41FA5}">
                      <a16:colId xmlns:a16="http://schemas.microsoft.com/office/drawing/2014/main" val="20001"/>
                    </a:ext>
                  </a:extLst>
                </a:gridCol>
                <a:gridCol w="1261836">
                  <a:extLst>
                    <a:ext uri="{9D8B030D-6E8A-4147-A177-3AD203B41FA5}">
                      <a16:colId xmlns:a16="http://schemas.microsoft.com/office/drawing/2014/main" val="20002"/>
                    </a:ext>
                  </a:extLst>
                </a:gridCol>
                <a:gridCol w="1261836">
                  <a:extLst>
                    <a:ext uri="{9D8B030D-6E8A-4147-A177-3AD203B41FA5}">
                      <a16:colId xmlns:a16="http://schemas.microsoft.com/office/drawing/2014/main" val="20003"/>
                    </a:ext>
                  </a:extLst>
                </a:gridCol>
                <a:gridCol w="1261836">
                  <a:extLst>
                    <a:ext uri="{9D8B030D-6E8A-4147-A177-3AD203B41FA5}">
                      <a16:colId xmlns:a16="http://schemas.microsoft.com/office/drawing/2014/main" val="20004"/>
                    </a:ext>
                  </a:extLst>
                </a:gridCol>
                <a:gridCol w="1261836">
                  <a:extLst>
                    <a:ext uri="{9D8B030D-6E8A-4147-A177-3AD203B41FA5}">
                      <a16:colId xmlns:a16="http://schemas.microsoft.com/office/drawing/2014/main" val="20005"/>
                    </a:ext>
                  </a:extLst>
                </a:gridCol>
                <a:gridCol w="1261836">
                  <a:extLst>
                    <a:ext uri="{9D8B030D-6E8A-4147-A177-3AD203B41FA5}">
                      <a16:colId xmlns:a16="http://schemas.microsoft.com/office/drawing/2014/main" val="20006"/>
                    </a:ext>
                  </a:extLst>
                </a:gridCol>
              </a:tblGrid>
              <a:tr h="744538">
                <a:tc>
                  <a:txBody>
                    <a:bodyPr/>
                    <a:lstStyle/>
                    <a:p>
                      <a:endParaRPr lang="en-US" sz="1000"/>
                    </a:p>
                  </a:txBody>
                  <a:tcPr marL="68751" marR="68751" marT="34363" marB="34363">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sz="1000"/>
                    </a:p>
                  </a:txBody>
                  <a:tcPr marL="68751" marR="68751" marT="34363" marB="34363">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sz="1000"/>
                    </a:p>
                  </a:txBody>
                  <a:tcPr marL="68751" marR="68751" marT="34363" marB="34363">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sz="1000"/>
                    </a:p>
                  </a:txBody>
                  <a:tcPr marL="68751" marR="68751" marT="34363" marB="34363">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sz="1000"/>
                    </a:p>
                  </a:txBody>
                  <a:tcPr marL="68751" marR="68751" marT="34363" marB="34363">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sz="1000"/>
                    </a:p>
                  </a:txBody>
                  <a:tcPr marL="68751" marR="68751" marT="34363" marB="34363">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sz="1000"/>
                    </a:p>
                  </a:txBody>
                  <a:tcPr marL="68751" marR="68751" marT="34363" marB="34363">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extLst>
                  <a:ext uri="{0D108BD9-81ED-4DB2-BD59-A6C34878D82A}">
                    <a16:rowId xmlns:a16="http://schemas.microsoft.com/office/drawing/2014/main" val="10000"/>
                  </a:ext>
                </a:extLst>
              </a:tr>
              <a:tr h="744538">
                <a:tc>
                  <a:txBody>
                    <a:bodyPr/>
                    <a:lstStyle/>
                    <a:p>
                      <a:endParaRPr lang="en-US" sz="1000"/>
                    </a:p>
                  </a:txBody>
                  <a:tcPr marL="68751" marR="68751" marT="34363" marB="34363">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sz="1000"/>
                    </a:p>
                  </a:txBody>
                  <a:tcPr marL="68751" marR="68751" marT="34363" marB="34363">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sz="1000"/>
                    </a:p>
                  </a:txBody>
                  <a:tcPr marL="68751" marR="68751" marT="34363" marB="34363">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sz="1000"/>
                    </a:p>
                  </a:txBody>
                  <a:tcPr marL="68751" marR="68751" marT="34363" marB="34363">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sz="1000"/>
                    </a:p>
                  </a:txBody>
                  <a:tcPr marL="68751" marR="68751" marT="34363" marB="34363">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sz="1000"/>
                    </a:p>
                  </a:txBody>
                  <a:tcPr marL="68751" marR="68751" marT="34363" marB="34363">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sz="1000"/>
                    </a:p>
                  </a:txBody>
                  <a:tcPr marL="68751" marR="68751" marT="34363" marB="34363">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39" name="Title 1">
            <a:extLst>
              <a:ext uri="{FF2B5EF4-FFF2-40B4-BE49-F238E27FC236}">
                <a16:creationId xmlns:a16="http://schemas.microsoft.com/office/drawing/2014/main" id="{5E49FBA1-3BF8-7FF2-6369-241C214F777A}"/>
              </a:ext>
            </a:extLst>
          </p:cNvPr>
          <p:cNvSpPr txBox="1">
            <a:spLocks/>
          </p:cNvSpPr>
          <p:nvPr/>
        </p:nvSpPr>
        <p:spPr>
          <a:xfrm>
            <a:off x="1657350" y="3938588"/>
            <a:ext cx="1319213" cy="557212"/>
          </a:xfrm>
          <a:prstGeom prst="rect">
            <a:avLst/>
          </a:prstGeom>
        </p:spPr>
        <p:txBody>
          <a:bodyPr lIns="68640" tIns="34320" rIns="68640" bIns="343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3609"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xóm</a:t>
            </a:r>
          </a:p>
        </p:txBody>
      </p:sp>
      <p:sp>
        <p:nvSpPr>
          <p:cNvPr id="63" name="Title 1">
            <a:extLst>
              <a:ext uri="{FF2B5EF4-FFF2-40B4-BE49-F238E27FC236}">
                <a16:creationId xmlns:a16="http://schemas.microsoft.com/office/drawing/2014/main" id="{1DEE1A5E-6BA5-E628-A8B1-F057896973D4}"/>
              </a:ext>
            </a:extLst>
          </p:cNvPr>
          <p:cNvSpPr txBox="1">
            <a:spLocks/>
          </p:cNvSpPr>
          <p:nvPr/>
        </p:nvSpPr>
        <p:spPr>
          <a:xfrm>
            <a:off x="2898775" y="3938588"/>
            <a:ext cx="1319213" cy="557212"/>
          </a:xfrm>
          <a:prstGeom prst="rect">
            <a:avLst/>
          </a:prstGeom>
        </p:spPr>
        <p:txBody>
          <a:bodyPr lIns="68640" tIns="34320" rIns="68640" bIns="343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3609"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nồm</a:t>
            </a:r>
          </a:p>
        </p:txBody>
      </p:sp>
      <p:sp>
        <p:nvSpPr>
          <p:cNvPr id="64" name="Title 1">
            <a:extLst>
              <a:ext uri="{FF2B5EF4-FFF2-40B4-BE49-F238E27FC236}">
                <a16:creationId xmlns:a16="http://schemas.microsoft.com/office/drawing/2014/main" id="{EC80E636-81F1-A6E0-E3CF-9385F48E0416}"/>
              </a:ext>
            </a:extLst>
          </p:cNvPr>
          <p:cNvSpPr txBox="1">
            <a:spLocks/>
          </p:cNvSpPr>
          <p:nvPr/>
        </p:nvSpPr>
        <p:spPr>
          <a:xfrm>
            <a:off x="4170363" y="3938588"/>
            <a:ext cx="1319212" cy="557212"/>
          </a:xfrm>
          <a:prstGeom prst="rect">
            <a:avLst/>
          </a:prstGeom>
        </p:spPr>
        <p:txBody>
          <a:bodyPr lIns="68640" tIns="34320" rIns="68640" bIns="343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3609"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rơm</a:t>
            </a:r>
          </a:p>
        </p:txBody>
      </p:sp>
      <p:sp>
        <p:nvSpPr>
          <p:cNvPr id="65" name="Title 1">
            <a:extLst>
              <a:ext uri="{FF2B5EF4-FFF2-40B4-BE49-F238E27FC236}">
                <a16:creationId xmlns:a16="http://schemas.microsoft.com/office/drawing/2014/main" id="{7725FDAA-B1B2-FF2A-9B50-21353BA9D0D1}"/>
              </a:ext>
            </a:extLst>
          </p:cNvPr>
          <p:cNvSpPr txBox="1">
            <a:spLocks/>
          </p:cNvSpPr>
          <p:nvPr/>
        </p:nvSpPr>
        <p:spPr>
          <a:xfrm>
            <a:off x="5430838" y="3938588"/>
            <a:ext cx="1319212" cy="557212"/>
          </a:xfrm>
          <a:prstGeom prst="rect">
            <a:avLst/>
          </a:prstGeom>
        </p:spPr>
        <p:txBody>
          <a:bodyPr lIns="68640" tIns="34320" rIns="68640" bIns="343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3609"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kẽm</a:t>
            </a:r>
          </a:p>
        </p:txBody>
      </p:sp>
      <p:sp>
        <p:nvSpPr>
          <p:cNvPr id="66" name="Title 1">
            <a:extLst>
              <a:ext uri="{FF2B5EF4-FFF2-40B4-BE49-F238E27FC236}">
                <a16:creationId xmlns:a16="http://schemas.microsoft.com/office/drawing/2014/main" id="{512688CD-D845-C18F-D091-4F258E8C0F66}"/>
              </a:ext>
            </a:extLst>
          </p:cNvPr>
          <p:cNvSpPr txBox="1">
            <a:spLocks/>
          </p:cNvSpPr>
          <p:nvPr/>
        </p:nvSpPr>
        <p:spPr>
          <a:xfrm>
            <a:off x="6702425" y="3938588"/>
            <a:ext cx="1319213" cy="557212"/>
          </a:xfrm>
          <a:prstGeom prst="rect">
            <a:avLst/>
          </a:prstGeom>
        </p:spPr>
        <p:txBody>
          <a:bodyPr lIns="68640" tIns="34320" rIns="68640" bIns="343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3609"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nêm</a:t>
            </a:r>
          </a:p>
        </p:txBody>
      </p:sp>
      <p:sp>
        <p:nvSpPr>
          <p:cNvPr id="67" name="Title 1">
            <a:extLst>
              <a:ext uri="{FF2B5EF4-FFF2-40B4-BE49-F238E27FC236}">
                <a16:creationId xmlns:a16="http://schemas.microsoft.com/office/drawing/2014/main" id="{8D7776D3-184F-8283-E721-802DD5D20782}"/>
              </a:ext>
            </a:extLst>
          </p:cNvPr>
          <p:cNvSpPr txBox="1">
            <a:spLocks/>
          </p:cNvSpPr>
          <p:nvPr/>
        </p:nvSpPr>
        <p:spPr>
          <a:xfrm>
            <a:off x="7951788" y="3938588"/>
            <a:ext cx="1319212" cy="557212"/>
          </a:xfrm>
          <a:prstGeom prst="rect">
            <a:avLst/>
          </a:prstGeom>
        </p:spPr>
        <p:txBody>
          <a:bodyPr lIns="68640" tIns="34320" rIns="68640" bIns="343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3609"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sim</a:t>
            </a:r>
          </a:p>
        </p:txBody>
      </p:sp>
      <p:sp>
        <p:nvSpPr>
          <p:cNvPr id="68" name="Title 1">
            <a:extLst>
              <a:ext uri="{FF2B5EF4-FFF2-40B4-BE49-F238E27FC236}">
                <a16:creationId xmlns:a16="http://schemas.microsoft.com/office/drawing/2014/main" id="{0D0851C3-8330-1242-D5D6-28760667A865}"/>
              </a:ext>
            </a:extLst>
          </p:cNvPr>
          <p:cNvSpPr txBox="1">
            <a:spLocks/>
          </p:cNvSpPr>
          <p:nvPr/>
        </p:nvSpPr>
        <p:spPr>
          <a:xfrm>
            <a:off x="9212263" y="3938588"/>
            <a:ext cx="1319212" cy="557212"/>
          </a:xfrm>
          <a:prstGeom prst="rect">
            <a:avLst/>
          </a:prstGeom>
        </p:spPr>
        <p:txBody>
          <a:bodyPr lIns="68640" tIns="34320" rIns="68640" bIns="343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3609"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chùm</a:t>
            </a:r>
          </a:p>
        </p:txBody>
      </p:sp>
      <p:sp>
        <p:nvSpPr>
          <p:cNvPr id="69" name="Title 1">
            <a:extLst>
              <a:ext uri="{FF2B5EF4-FFF2-40B4-BE49-F238E27FC236}">
                <a16:creationId xmlns:a16="http://schemas.microsoft.com/office/drawing/2014/main" id="{B324E3B8-90D6-00FE-3000-DD99B272C9BF}"/>
              </a:ext>
            </a:extLst>
          </p:cNvPr>
          <p:cNvSpPr txBox="1">
            <a:spLocks/>
          </p:cNvSpPr>
          <p:nvPr/>
        </p:nvSpPr>
        <p:spPr>
          <a:xfrm>
            <a:off x="1657350" y="4719638"/>
            <a:ext cx="1319213" cy="555625"/>
          </a:xfrm>
          <a:prstGeom prst="rect">
            <a:avLst/>
          </a:prstGeom>
        </p:spPr>
        <p:txBody>
          <a:bodyPr lIns="68640" tIns="34320" rIns="68640" bIns="343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3609" b="0" i="0" u="none" strike="noStrike" kern="1200" cap="none" spc="0" normalizeH="0" baseline="0" noProof="0">
                <a:ln>
                  <a:noFill/>
                </a:ln>
                <a:solidFill>
                  <a:prstClr val="black"/>
                </a:solidFill>
                <a:effectLst/>
                <a:uLnTx/>
                <a:uFillTx/>
                <a:latin typeface="HP-211" panose="020B0803050302020204" pitchFamily="34" charset="0"/>
                <a:ea typeface="Arial-Rounded" pitchFamily="34" charset="0"/>
                <a:cs typeface="Arial-Rounded" pitchFamily="34" charset="0"/>
              </a:rPr>
              <a:t>tai</a:t>
            </a:r>
          </a:p>
        </p:txBody>
      </p:sp>
      <p:sp>
        <p:nvSpPr>
          <p:cNvPr id="75" name="Title 1">
            <a:extLst>
              <a:ext uri="{FF2B5EF4-FFF2-40B4-BE49-F238E27FC236}">
                <a16:creationId xmlns:a16="http://schemas.microsoft.com/office/drawing/2014/main" id="{06AC3141-DC77-56E2-C231-04FA9E5125F3}"/>
              </a:ext>
            </a:extLst>
          </p:cNvPr>
          <p:cNvSpPr txBox="1">
            <a:spLocks/>
          </p:cNvSpPr>
          <p:nvPr/>
        </p:nvSpPr>
        <p:spPr>
          <a:xfrm>
            <a:off x="2898775" y="4719638"/>
            <a:ext cx="1320800" cy="555625"/>
          </a:xfrm>
          <a:prstGeom prst="rect">
            <a:avLst/>
          </a:prstGeom>
        </p:spPr>
        <p:txBody>
          <a:bodyPr lIns="68640" tIns="34320" rIns="68640" bIns="343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3609" b="0" i="0" u="none" strike="noStrike" kern="1200" cap="none" spc="0" normalizeH="0" baseline="0" noProof="0">
                <a:ln>
                  <a:noFill/>
                </a:ln>
                <a:solidFill>
                  <a:prstClr val="black"/>
                </a:solidFill>
                <a:effectLst/>
                <a:uLnTx/>
                <a:uFillTx/>
                <a:latin typeface="HP-211" panose="020B0803050302020204" pitchFamily="34" charset="0"/>
                <a:ea typeface="Arial-Rounded" pitchFamily="34" charset="0"/>
                <a:cs typeface="Arial-Rounded" pitchFamily="34" charset="0"/>
              </a:rPr>
              <a:t>hãy</a:t>
            </a:r>
          </a:p>
        </p:txBody>
      </p:sp>
      <p:sp>
        <p:nvSpPr>
          <p:cNvPr id="76" name="Title 1">
            <a:extLst>
              <a:ext uri="{FF2B5EF4-FFF2-40B4-BE49-F238E27FC236}">
                <a16:creationId xmlns:a16="http://schemas.microsoft.com/office/drawing/2014/main" id="{591AF131-8D14-B831-0BF9-D56E29421D5F}"/>
              </a:ext>
            </a:extLst>
          </p:cNvPr>
          <p:cNvSpPr txBox="1">
            <a:spLocks/>
          </p:cNvSpPr>
          <p:nvPr/>
        </p:nvSpPr>
        <p:spPr>
          <a:xfrm>
            <a:off x="4170363" y="4719638"/>
            <a:ext cx="1319212" cy="555625"/>
          </a:xfrm>
          <a:prstGeom prst="rect">
            <a:avLst/>
          </a:prstGeom>
        </p:spPr>
        <p:txBody>
          <a:bodyPr lIns="68640" tIns="34320" rIns="68640" bIns="343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3609" b="0" i="0" u="none" strike="noStrike" kern="1200" cap="none" spc="0" normalizeH="0" baseline="0" noProof="0">
                <a:ln>
                  <a:noFill/>
                </a:ln>
                <a:solidFill>
                  <a:prstClr val="black"/>
                </a:solidFill>
                <a:effectLst/>
                <a:uLnTx/>
                <a:uFillTx/>
                <a:latin typeface="HP-211" panose="020B0803050302020204" pitchFamily="34" charset="0"/>
                <a:ea typeface="Arial-Rounded" pitchFamily="34" charset="0"/>
                <a:cs typeface="Arial-Rounded" pitchFamily="34" charset="0"/>
              </a:rPr>
              <a:t>đấy</a:t>
            </a:r>
          </a:p>
        </p:txBody>
      </p:sp>
      <p:sp>
        <p:nvSpPr>
          <p:cNvPr id="77" name="Title 1">
            <a:extLst>
              <a:ext uri="{FF2B5EF4-FFF2-40B4-BE49-F238E27FC236}">
                <a16:creationId xmlns:a16="http://schemas.microsoft.com/office/drawing/2014/main" id="{043EF7BD-E5D0-5C57-62CA-943818313BF0}"/>
              </a:ext>
            </a:extLst>
          </p:cNvPr>
          <p:cNvSpPr txBox="1">
            <a:spLocks/>
          </p:cNvSpPr>
          <p:nvPr/>
        </p:nvSpPr>
        <p:spPr>
          <a:xfrm>
            <a:off x="5430838" y="4719638"/>
            <a:ext cx="1319212" cy="555625"/>
          </a:xfrm>
          <a:prstGeom prst="rect">
            <a:avLst/>
          </a:prstGeom>
        </p:spPr>
        <p:txBody>
          <a:bodyPr lIns="68640" tIns="34320" rIns="68640" bIns="343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3609"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hỏi</a:t>
            </a:r>
          </a:p>
        </p:txBody>
      </p:sp>
      <p:sp>
        <p:nvSpPr>
          <p:cNvPr id="78" name="Title 1">
            <a:extLst>
              <a:ext uri="{FF2B5EF4-FFF2-40B4-BE49-F238E27FC236}">
                <a16:creationId xmlns:a16="http://schemas.microsoft.com/office/drawing/2014/main" id="{A7750F52-5608-0DD1-CB38-22F8861CCDA4}"/>
              </a:ext>
            </a:extLst>
          </p:cNvPr>
          <p:cNvSpPr txBox="1">
            <a:spLocks/>
          </p:cNvSpPr>
          <p:nvPr/>
        </p:nvSpPr>
        <p:spPr>
          <a:xfrm>
            <a:off x="6702425" y="4719638"/>
            <a:ext cx="1319213" cy="555625"/>
          </a:xfrm>
          <a:prstGeom prst="rect">
            <a:avLst/>
          </a:prstGeom>
        </p:spPr>
        <p:txBody>
          <a:bodyPr lIns="68640" tIns="34320" rIns="68640" bIns="343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3609"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hội</a:t>
            </a:r>
          </a:p>
        </p:txBody>
      </p:sp>
      <p:sp>
        <p:nvSpPr>
          <p:cNvPr id="79" name="Title 1">
            <a:extLst>
              <a:ext uri="{FF2B5EF4-FFF2-40B4-BE49-F238E27FC236}">
                <a16:creationId xmlns:a16="http://schemas.microsoft.com/office/drawing/2014/main" id="{096A2700-333F-DC20-7676-B0861B5F6202}"/>
              </a:ext>
            </a:extLst>
          </p:cNvPr>
          <p:cNvSpPr txBox="1">
            <a:spLocks/>
          </p:cNvSpPr>
          <p:nvPr/>
        </p:nvSpPr>
        <p:spPr>
          <a:xfrm>
            <a:off x="7951788" y="4719638"/>
            <a:ext cx="1319212" cy="555625"/>
          </a:xfrm>
          <a:prstGeom prst="rect">
            <a:avLst/>
          </a:prstGeom>
        </p:spPr>
        <p:txBody>
          <a:bodyPr lIns="68640" tIns="34320" rIns="68640" bIns="343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3609"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khơi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nodeType="clickEffect">
                                  <p:stCondLst>
                                    <p:cond delay="0"/>
                                  </p:stCondLst>
                                  <p:childTnLst>
                                    <p:set>
                                      <p:cBhvr>
                                        <p:cTn id="60" dur="1" fill="hold">
                                          <p:stCondLst>
                                            <p:cond delay="0"/>
                                          </p:stCondLst>
                                        </p:cTn>
                                        <p:tgtEl>
                                          <p:spTgt spid="63"/>
                                        </p:tgtEl>
                                        <p:attrNameLst>
                                          <p:attrName>style.visibility</p:attrName>
                                        </p:attrNameLst>
                                      </p:cBhvr>
                                      <p:to>
                                        <p:strVal val="visible"/>
                                      </p:to>
                                    </p:set>
                                    <p:animEffect transition="in" filter="fade">
                                      <p:cBhvr>
                                        <p:cTn id="61" dur="500"/>
                                        <p:tgtEl>
                                          <p:spTgt spid="63"/>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nodeType="clickEffect">
                                  <p:stCondLst>
                                    <p:cond delay="0"/>
                                  </p:stCondLst>
                                  <p:childTnLst>
                                    <p:set>
                                      <p:cBhvr>
                                        <p:cTn id="65" dur="1" fill="hold">
                                          <p:stCondLst>
                                            <p:cond delay="0"/>
                                          </p:stCondLst>
                                        </p:cTn>
                                        <p:tgtEl>
                                          <p:spTgt spid="64"/>
                                        </p:tgtEl>
                                        <p:attrNameLst>
                                          <p:attrName>style.visibility</p:attrName>
                                        </p:attrNameLst>
                                      </p:cBhvr>
                                      <p:to>
                                        <p:strVal val="visible"/>
                                      </p:to>
                                    </p:set>
                                    <p:animEffect transition="in" filter="fade">
                                      <p:cBhvr>
                                        <p:cTn id="66" dur="500"/>
                                        <p:tgtEl>
                                          <p:spTgt spid="64"/>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nodeType="clickEffect">
                                  <p:stCondLst>
                                    <p:cond delay="0"/>
                                  </p:stCondLst>
                                  <p:childTnLst>
                                    <p:set>
                                      <p:cBhvr>
                                        <p:cTn id="70" dur="1" fill="hold">
                                          <p:stCondLst>
                                            <p:cond delay="0"/>
                                          </p:stCondLst>
                                        </p:cTn>
                                        <p:tgtEl>
                                          <p:spTgt spid="65"/>
                                        </p:tgtEl>
                                        <p:attrNameLst>
                                          <p:attrName>style.visibility</p:attrName>
                                        </p:attrNameLst>
                                      </p:cBhvr>
                                      <p:to>
                                        <p:strVal val="visible"/>
                                      </p:to>
                                    </p:set>
                                    <p:animEffect transition="in" filter="fade">
                                      <p:cBhvr>
                                        <p:cTn id="71" dur="500"/>
                                        <p:tgtEl>
                                          <p:spTgt spid="65"/>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ntr" presetSubtype="0" fill="hold" nodeType="clickEffect">
                                  <p:stCondLst>
                                    <p:cond delay="0"/>
                                  </p:stCondLst>
                                  <p:childTnLst>
                                    <p:set>
                                      <p:cBhvr>
                                        <p:cTn id="75" dur="1" fill="hold">
                                          <p:stCondLst>
                                            <p:cond delay="0"/>
                                          </p:stCondLst>
                                        </p:cTn>
                                        <p:tgtEl>
                                          <p:spTgt spid="66"/>
                                        </p:tgtEl>
                                        <p:attrNameLst>
                                          <p:attrName>style.visibility</p:attrName>
                                        </p:attrNameLst>
                                      </p:cBhvr>
                                      <p:to>
                                        <p:strVal val="visible"/>
                                      </p:to>
                                    </p:set>
                                    <p:animEffect transition="in" filter="fade">
                                      <p:cBhvr>
                                        <p:cTn id="76" dur="500"/>
                                        <p:tgtEl>
                                          <p:spTgt spid="66"/>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nodeType="click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fade">
                                      <p:cBhvr>
                                        <p:cTn id="81" dur="500"/>
                                        <p:tgtEl>
                                          <p:spTgt spid="67"/>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ntr" presetSubtype="0" fill="hold" nodeType="clickEffect">
                                  <p:stCondLst>
                                    <p:cond delay="0"/>
                                  </p:stCondLst>
                                  <p:childTnLst>
                                    <p:set>
                                      <p:cBhvr>
                                        <p:cTn id="85" dur="1" fill="hold">
                                          <p:stCondLst>
                                            <p:cond delay="0"/>
                                          </p:stCondLst>
                                        </p:cTn>
                                        <p:tgtEl>
                                          <p:spTgt spid="68"/>
                                        </p:tgtEl>
                                        <p:attrNameLst>
                                          <p:attrName>style.visibility</p:attrName>
                                        </p:attrNameLst>
                                      </p:cBhvr>
                                      <p:to>
                                        <p:strVal val="visible"/>
                                      </p:to>
                                    </p:set>
                                    <p:animEffect transition="in" filter="fade">
                                      <p:cBhvr>
                                        <p:cTn id="86" dur="500"/>
                                        <p:tgtEl>
                                          <p:spTgt spid="68"/>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nodeType="click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fade">
                                      <p:cBhvr>
                                        <p:cTn id="91" dur="500"/>
                                        <p:tgtEl>
                                          <p:spTgt spid="69"/>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0" presetClass="entr" presetSubtype="0" fill="hold" nodeType="clickEffect">
                                  <p:stCondLst>
                                    <p:cond delay="0"/>
                                  </p:stCondLst>
                                  <p:childTnLst>
                                    <p:set>
                                      <p:cBhvr>
                                        <p:cTn id="95" dur="1" fill="hold">
                                          <p:stCondLst>
                                            <p:cond delay="0"/>
                                          </p:stCondLst>
                                        </p:cTn>
                                        <p:tgtEl>
                                          <p:spTgt spid="75"/>
                                        </p:tgtEl>
                                        <p:attrNameLst>
                                          <p:attrName>style.visibility</p:attrName>
                                        </p:attrNameLst>
                                      </p:cBhvr>
                                      <p:to>
                                        <p:strVal val="visible"/>
                                      </p:to>
                                    </p:set>
                                    <p:animEffect transition="in" filter="fade">
                                      <p:cBhvr>
                                        <p:cTn id="96" dur="500"/>
                                        <p:tgtEl>
                                          <p:spTgt spid="75"/>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10" presetClass="entr" presetSubtype="0" fill="hold" nodeType="clickEffect">
                                  <p:stCondLst>
                                    <p:cond delay="0"/>
                                  </p:stCondLst>
                                  <p:childTnLst>
                                    <p:set>
                                      <p:cBhvr>
                                        <p:cTn id="100" dur="1" fill="hold">
                                          <p:stCondLst>
                                            <p:cond delay="0"/>
                                          </p:stCondLst>
                                        </p:cTn>
                                        <p:tgtEl>
                                          <p:spTgt spid="76"/>
                                        </p:tgtEl>
                                        <p:attrNameLst>
                                          <p:attrName>style.visibility</p:attrName>
                                        </p:attrNameLst>
                                      </p:cBhvr>
                                      <p:to>
                                        <p:strVal val="visible"/>
                                      </p:to>
                                    </p:set>
                                    <p:animEffect transition="in" filter="fade">
                                      <p:cBhvr>
                                        <p:cTn id="101" dur="500"/>
                                        <p:tgtEl>
                                          <p:spTgt spid="76"/>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0" presetClass="entr" presetSubtype="0" fill="hold" nodeType="clickEffect">
                                  <p:stCondLst>
                                    <p:cond delay="0"/>
                                  </p:stCondLst>
                                  <p:childTnLst>
                                    <p:set>
                                      <p:cBhvr>
                                        <p:cTn id="105" dur="1" fill="hold">
                                          <p:stCondLst>
                                            <p:cond delay="0"/>
                                          </p:stCondLst>
                                        </p:cTn>
                                        <p:tgtEl>
                                          <p:spTgt spid="77"/>
                                        </p:tgtEl>
                                        <p:attrNameLst>
                                          <p:attrName>style.visibility</p:attrName>
                                        </p:attrNameLst>
                                      </p:cBhvr>
                                      <p:to>
                                        <p:strVal val="visible"/>
                                      </p:to>
                                    </p:set>
                                    <p:animEffect transition="in" filter="fade">
                                      <p:cBhvr>
                                        <p:cTn id="106" dur="500"/>
                                        <p:tgtEl>
                                          <p:spTgt spid="77"/>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0" presetClass="entr" presetSubtype="0" fill="hold" nodeType="clickEffect">
                                  <p:stCondLst>
                                    <p:cond delay="0"/>
                                  </p:stCondLst>
                                  <p:childTnLst>
                                    <p:set>
                                      <p:cBhvr>
                                        <p:cTn id="110" dur="1" fill="hold">
                                          <p:stCondLst>
                                            <p:cond delay="0"/>
                                          </p:stCondLst>
                                        </p:cTn>
                                        <p:tgtEl>
                                          <p:spTgt spid="78"/>
                                        </p:tgtEl>
                                        <p:attrNameLst>
                                          <p:attrName>style.visibility</p:attrName>
                                        </p:attrNameLst>
                                      </p:cBhvr>
                                      <p:to>
                                        <p:strVal val="visible"/>
                                      </p:to>
                                    </p:set>
                                    <p:animEffect transition="in" filter="fade">
                                      <p:cBhvr>
                                        <p:cTn id="111" dur="500"/>
                                        <p:tgtEl>
                                          <p:spTgt spid="78"/>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10" presetClass="entr" presetSubtype="0" fill="hold" nodeType="clickEffect">
                                  <p:stCondLst>
                                    <p:cond delay="0"/>
                                  </p:stCondLst>
                                  <p:childTnLst>
                                    <p:set>
                                      <p:cBhvr>
                                        <p:cTn id="115" dur="1" fill="hold">
                                          <p:stCondLst>
                                            <p:cond delay="0"/>
                                          </p:stCondLst>
                                        </p:cTn>
                                        <p:tgtEl>
                                          <p:spTgt spid="79"/>
                                        </p:tgtEl>
                                        <p:attrNameLst>
                                          <p:attrName>style.visibility</p:attrName>
                                        </p:attrNameLst>
                                      </p:cBhvr>
                                      <p:to>
                                        <p:strVal val="visible"/>
                                      </p:to>
                                    </p:set>
                                    <p:animEffect transition="in" filter="fade">
                                      <p:cBhvr>
                                        <p:cTn id="116"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P spid="39" grpId="0"/>
      <p:bldP spid="63" grpId="0"/>
      <p:bldP spid="64" grpId="0"/>
      <p:bldP spid="65" grpId="0"/>
      <p:bldP spid="66" grpId="0"/>
      <p:bldP spid="67" grpId="0"/>
      <p:bldP spid="68" grpId="0"/>
      <p:bldP spid="69" grpId="0"/>
      <p:bldP spid="75" grpId="0"/>
      <p:bldP spid="76" grpId="0"/>
      <p:bldP spid="77" grpId="0"/>
      <p:bldP spid="78" grpId="0"/>
      <p:bldP spid="7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0">
            <a:extLst>
              <a:ext uri="{FF2B5EF4-FFF2-40B4-BE49-F238E27FC236}">
                <a16:creationId xmlns:a16="http://schemas.microsoft.com/office/drawing/2014/main" id="{64D632E8-B46C-FE2E-8CC9-3408CCC26067}"/>
              </a:ext>
            </a:extLst>
          </p:cNvPr>
          <p:cNvPicPr>
            <a:picLocks noChangeAspect="1"/>
          </p:cNvPicPr>
          <p:nvPr/>
        </p:nvPicPr>
        <p:blipFill>
          <a:blip r:embed="rId2">
            <a:extLst>
              <a:ext uri="{28A0092B-C50C-407E-A947-70E740481C1C}">
                <a14:useLocalDpi xmlns:a14="http://schemas.microsoft.com/office/drawing/2010/main" val="0"/>
              </a:ext>
            </a:extLst>
          </a:blip>
          <a:srcRect b="19577"/>
          <a:stretch>
            <a:fillRect/>
          </a:stretch>
        </p:blipFill>
        <p:spPr bwMode="auto">
          <a:xfrm>
            <a:off x="1524000" y="4076700"/>
            <a:ext cx="2119313"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8">
            <a:extLst>
              <a:ext uri="{FF2B5EF4-FFF2-40B4-BE49-F238E27FC236}">
                <a16:creationId xmlns:a16="http://schemas.microsoft.com/office/drawing/2014/main" id="{872FD1E2-2759-5E26-8764-3E6FDC874F71}"/>
              </a:ext>
            </a:extLst>
          </p:cNvPr>
          <p:cNvPicPr>
            <a:picLocks noChangeAspect="1"/>
          </p:cNvPicPr>
          <p:nvPr/>
        </p:nvPicPr>
        <p:blipFill>
          <a:blip r:embed="rId3">
            <a:extLst>
              <a:ext uri="{28A0092B-C50C-407E-A947-70E740481C1C}">
                <a14:useLocalDpi xmlns:a14="http://schemas.microsoft.com/office/drawing/2010/main" val="0"/>
              </a:ext>
            </a:extLst>
          </a:blip>
          <a:srcRect l="15723" t="9737" b="17249"/>
          <a:stretch>
            <a:fillRect/>
          </a:stretch>
        </p:blipFill>
        <p:spPr bwMode="auto">
          <a:xfrm>
            <a:off x="8736013" y="4187825"/>
            <a:ext cx="1931987"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5">
            <a:extLst>
              <a:ext uri="{FF2B5EF4-FFF2-40B4-BE49-F238E27FC236}">
                <a16:creationId xmlns:a16="http://schemas.microsoft.com/office/drawing/2014/main" id="{9092D7FB-CCD1-61AF-F11F-9539ED28ED3B}"/>
              </a:ext>
            </a:extLst>
          </p:cNvPr>
          <p:cNvPicPr>
            <a:picLocks noChangeAspect="1"/>
          </p:cNvPicPr>
          <p:nvPr/>
        </p:nvPicPr>
        <p:blipFill>
          <a:blip r:embed="rId4">
            <a:extLst>
              <a:ext uri="{28A0092B-C50C-407E-A947-70E740481C1C}">
                <a14:useLocalDpi xmlns:a14="http://schemas.microsoft.com/office/drawing/2010/main" val="0"/>
              </a:ext>
            </a:extLst>
          </a:blip>
          <a:srcRect t="11667" b="21945"/>
          <a:stretch>
            <a:fillRect/>
          </a:stretch>
        </p:blipFill>
        <p:spPr bwMode="auto">
          <a:xfrm>
            <a:off x="2887663" y="965200"/>
            <a:ext cx="661035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2D11E91A-B299-48D5-BB53-DD497B010130}"/>
              </a:ext>
            </a:extLst>
          </p:cNvPr>
          <p:cNvSpPr>
            <a:spLocks noGrp="1"/>
          </p:cNvSpPr>
          <p:nvPr>
            <p:ph type="title"/>
          </p:nvPr>
        </p:nvSpPr>
        <p:spPr>
          <a:xfrm>
            <a:off x="2022475" y="2970213"/>
            <a:ext cx="7886700" cy="995362"/>
          </a:xfrm>
        </p:spPr>
        <p:txBody>
          <a:bodyPr rtlCol="0">
            <a:noAutofit/>
          </a:bodyPr>
          <a:lstStyle/>
          <a:p>
            <a:pPr defTabSz="687537" eaLnBrk="1" fontAlgn="auto" hangingPunct="1">
              <a:spcAft>
                <a:spcPts val="0"/>
              </a:spcAft>
              <a:defRPr/>
            </a:pPr>
            <a:r>
              <a:rPr lang="en-US" sz="7218" b="1">
                <a:solidFill>
                  <a:srgbClr val="0070C0"/>
                </a:solidFill>
                <a:latin typeface="HP-211" panose="020B0803050302020204" pitchFamily="34" charset="0"/>
                <a:ea typeface="DomCasual" pitchFamily="18" charset="0"/>
                <a:cs typeface="DomCasual" pitchFamily="18" charset="0"/>
              </a:rPr>
              <a:t>Thư giãn nào!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59B78-81E7-48F4-A12F-93F65C953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
            <a:ext cx="12192000" cy="6781800"/>
          </a:xfrm>
          <a:prstGeom prst="rect">
            <a:avLst/>
          </a:prstGeom>
        </p:spPr>
      </p:pic>
      <p:sp>
        <p:nvSpPr>
          <p:cNvPr id="4" name="TextBox 3">
            <a:extLst>
              <a:ext uri="{FF2B5EF4-FFF2-40B4-BE49-F238E27FC236}">
                <a16:creationId xmlns:a16="http://schemas.microsoft.com/office/drawing/2014/main" id="{2F9A9E85-5A82-41C9-97BC-3A7A435C4ECC}"/>
              </a:ext>
            </a:extLst>
          </p:cNvPr>
          <p:cNvSpPr txBox="1"/>
          <p:nvPr/>
        </p:nvSpPr>
        <p:spPr>
          <a:xfrm>
            <a:off x="-381000" y="1687830"/>
            <a:ext cx="2362200" cy="1897892"/>
          </a:xfrm>
          <a:prstGeom prst="rect">
            <a:avLst/>
          </a:prstGeom>
          <a:noFill/>
        </p:spPr>
        <p:txBody>
          <a:bodyPr wrap="square" rtlCol="0">
            <a:spAutoFit/>
          </a:bodyPr>
          <a:lstStyle/>
          <a:p>
            <a:r>
              <a:rPr lang="en-US" sz="8000" b="1" dirty="0">
                <a:latin typeface="HP001 4 hàng" panose="020B0603050302020204" pitchFamily="34" charset="0"/>
              </a:rPr>
              <a:t> </a:t>
            </a:r>
            <a:r>
              <a:rPr lang="en-US" sz="11733" b="1" dirty="0">
                <a:solidFill>
                  <a:srgbClr val="FFFF00"/>
                </a:solidFill>
                <a:latin typeface="HP001 4 hàng" panose="020B0603050302020204" pitchFamily="34" charset="0"/>
              </a:rPr>
              <a:t>Vo</a:t>
            </a:r>
          </a:p>
        </p:txBody>
      </p:sp>
      <p:sp>
        <p:nvSpPr>
          <p:cNvPr id="5" name="Rectangle 4">
            <a:extLst>
              <a:ext uri="{FF2B5EF4-FFF2-40B4-BE49-F238E27FC236}">
                <a16:creationId xmlns:a16="http://schemas.microsoft.com/office/drawing/2014/main" id="{2632C787-3E0D-43A0-BAD1-8CED6CF58C93}"/>
              </a:ext>
            </a:extLst>
          </p:cNvPr>
          <p:cNvSpPr/>
          <p:nvPr/>
        </p:nvSpPr>
        <p:spPr>
          <a:xfrm>
            <a:off x="-152400" y="137382"/>
            <a:ext cx="4741684" cy="923330"/>
          </a:xfrm>
          <a:prstGeom prst="rect">
            <a:avLst/>
          </a:prstGeom>
        </p:spPr>
        <p:txBody>
          <a:bodyPr wrap="square">
            <a:spAutoFit/>
          </a:bodyPr>
          <a:lstStyle/>
          <a:p>
            <a:pPr algn="ctr">
              <a:defRPr/>
            </a:pPr>
            <a:r>
              <a:rPr lang="en-US" sz="5400" b="1" kern="10" dirty="0">
                <a:ln w="9525">
                  <a:solidFill>
                    <a:srgbClr val="FF3300"/>
                  </a:solidFill>
                  <a:round/>
                  <a:headEnd/>
                  <a:tailEnd/>
                </a:ln>
                <a:solidFill>
                  <a:srgbClr val="0000FF"/>
                </a:solidFill>
                <a:effectLst>
                  <a:outerShdw dist="107763" dir="18900000" algn="ctr" rotWithShape="0">
                    <a:srgbClr val="C0C0C0">
                      <a:alpha val="50000"/>
                    </a:srgbClr>
                  </a:outerShdw>
                </a:effectLst>
                <a:latin typeface="VNI-Avo" pitchFamily="2" charset="0"/>
                <a:cs typeface="Times New Roman" panose="02020603050405020304" pitchFamily="18" charset="0"/>
              </a:rPr>
              <a:t> </a:t>
            </a:r>
            <a:r>
              <a:rPr lang="en-US" sz="3600" b="1" kern="10" dirty="0">
                <a:ln w="9525">
                  <a:solidFill>
                    <a:srgbClr val="FF3300"/>
                  </a:solidFill>
                  <a:round/>
                  <a:headEnd/>
                  <a:tailEnd/>
                </a:ln>
                <a:solidFill>
                  <a:srgbClr val="FF0000"/>
                </a:solidFill>
                <a:effectLst>
                  <a:outerShdw dist="107763" dir="18900000" algn="ctr" rotWithShape="0">
                    <a:srgbClr val="C0C0C0">
                      <a:alpha val="50000"/>
                    </a:srgbClr>
                  </a:outerShdw>
                </a:effectLst>
                <a:latin typeface="VNI-Avo" pitchFamily="2" charset="0"/>
                <a:cs typeface="Times New Roman" panose="02020603050405020304" pitchFamily="18" charset="0"/>
              </a:rPr>
              <a:t>3. </a:t>
            </a:r>
            <a:r>
              <a:rPr lang="en-US" sz="3600" b="1" kern="10" dirty="0" err="1">
                <a:ln w="9525">
                  <a:solidFill>
                    <a:srgbClr val="FF3300"/>
                  </a:solidFill>
                  <a:round/>
                  <a:headEnd/>
                  <a:tailEnd/>
                </a:ln>
                <a:solidFill>
                  <a:srgbClr val="FF0000"/>
                </a:solidFill>
                <a:effectLst>
                  <a:outerShdw dist="107763" dir="18900000" algn="ctr" rotWithShape="0">
                    <a:srgbClr val="C0C0C0">
                      <a:alpha val="50000"/>
                    </a:srgbClr>
                  </a:outerShdw>
                </a:effectLst>
                <a:latin typeface="VNI-Avo" pitchFamily="2" charset="0"/>
                <a:cs typeface="Times New Roman" panose="02020603050405020304" pitchFamily="18" charset="0"/>
              </a:rPr>
              <a:t>Vieát</a:t>
            </a:r>
            <a:r>
              <a:rPr lang="en-US" sz="3600" b="1" kern="10" dirty="0">
                <a:ln w="9525">
                  <a:solidFill>
                    <a:srgbClr val="FF3300"/>
                  </a:solidFill>
                  <a:round/>
                  <a:headEnd/>
                  <a:tailEnd/>
                </a:ln>
                <a:solidFill>
                  <a:srgbClr val="FF0000"/>
                </a:solidFill>
                <a:effectLst>
                  <a:outerShdw dist="107763" dir="18900000" algn="ctr" rotWithShape="0">
                    <a:srgbClr val="C0C0C0">
                      <a:alpha val="50000"/>
                    </a:srgbClr>
                  </a:outerShdw>
                </a:effectLst>
                <a:latin typeface="VNI-Avo" pitchFamily="2" charset="0"/>
                <a:cs typeface="Times New Roman" panose="02020603050405020304" pitchFamily="18" charset="0"/>
              </a:rPr>
              <a:t> </a:t>
            </a:r>
            <a:r>
              <a:rPr lang="en-US" sz="3600" b="1" kern="10" dirty="0" err="1">
                <a:ln w="9525">
                  <a:solidFill>
                    <a:srgbClr val="FF3300"/>
                  </a:solidFill>
                  <a:round/>
                  <a:headEnd/>
                  <a:tailEnd/>
                </a:ln>
                <a:solidFill>
                  <a:srgbClr val="FF0000"/>
                </a:solidFill>
                <a:effectLst>
                  <a:outerShdw dist="107763" dir="18900000" algn="ctr" rotWithShape="0">
                    <a:srgbClr val="C0C0C0">
                      <a:alpha val="50000"/>
                    </a:srgbClr>
                  </a:outerShdw>
                </a:effectLst>
                <a:latin typeface="VNI-Avo" pitchFamily="2" charset="0"/>
                <a:cs typeface="Times New Roman" panose="02020603050405020304" pitchFamily="18" charset="0"/>
              </a:rPr>
              <a:t>baûng</a:t>
            </a:r>
            <a:r>
              <a:rPr lang="en-US" sz="3600" b="1" kern="10" dirty="0">
                <a:ln w="9525">
                  <a:solidFill>
                    <a:srgbClr val="FF3300"/>
                  </a:solidFill>
                  <a:round/>
                  <a:headEnd/>
                  <a:tailEnd/>
                </a:ln>
                <a:solidFill>
                  <a:srgbClr val="FF0000"/>
                </a:solidFill>
                <a:effectLst>
                  <a:outerShdw dist="107763" dir="18900000" algn="ctr" rotWithShape="0">
                    <a:srgbClr val="C0C0C0">
                      <a:alpha val="50000"/>
                    </a:srgbClr>
                  </a:outerShdw>
                </a:effectLst>
                <a:latin typeface="VNI-Avo" pitchFamily="2" charset="0"/>
                <a:cs typeface="Times New Roman" panose="02020603050405020304" pitchFamily="18" charset="0"/>
              </a:rPr>
              <a:t> con:</a:t>
            </a:r>
          </a:p>
        </p:txBody>
      </p:sp>
      <p:cxnSp>
        <p:nvCxnSpPr>
          <p:cNvPr id="6" name="Straight Connector 5"/>
          <p:cNvCxnSpPr/>
          <p:nvPr/>
        </p:nvCxnSpPr>
        <p:spPr>
          <a:xfrm flipV="1">
            <a:off x="8189596" y="2438251"/>
            <a:ext cx="192405" cy="18709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F9A9E85-5A82-41C9-97BC-3A7A435C4ECC}"/>
              </a:ext>
            </a:extLst>
          </p:cNvPr>
          <p:cNvSpPr txBox="1"/>
          <p:nvPr/>
        </p:nvSpPr>
        <p:spPr>
          <a:xfrm>
            <a:off x="1391859" y="1687830"/>
            <a:ext cx="6990142" cy="1897892"/>
          </a:xfrm>
          <a:prstGeom prst="rect">
            <a:avLst/>
          </a:prstGeom>
          <a:noFill/>
        </p:spPr>
        <p:txBody>
          <a:bodyPr wrap="square" rtlCol="0">
            <a:spAutoFit/>
          </a:bodyPr>
          <a:lstStyle/>
          <a:p>
            <a:r>
              <a:rPr lang="en-US" sz="8000" b="1" dirty="0">
                <a:latin typeface="HP001 4 hàng" panose="020B0603050302020204" pitchFamily="34" charset="0"/>
              </a:rPr>
              <a:t> </a:t>
            </a:r>
            <a:r>
              <a:rPr lang="en-US" sz="11733" b="1" dirty="0">
                <a:solidFill>
                  <a:srgbClr val="FFFF00"/>
                </a:solidFill>
                <a:latin typeface="HP001 4 hàng" panose="020B0603050302020204" pitchFamily="34" charset="0"/>
              </a:rPr>
              <a:t>i con có vò</a:t>
            </a:r>
          </a:p>
        </p:txBody>
      </p:sp>
      <p:cxnSp>
        <p:nvCxnSpPr>
          <p:cNvPr id="8" name="Straight Connector 7"/>
          <p:cNvCxnSpPr/>
          <p:nvPr/>
        </p:nvCxnSpPr>
        <p:spPr>
          <a:xfrm flipV="1">
            <a:off x="1817370" y="2449681"/>
            <a:ext cx="163830" cy="15208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F9A9E85-5A82-41C9-97BC-3A7A435C4ECC}"/>
              </a:ext>
            </a:extLst>
          </p:cNvPr>
          <p:cNvSpPr txBox="1"/>
          <p:nvPr/>
        </p:nvSpPr>
        <p:spPr>
          <a:xfrm>
            <a:off x="7772400" y="1687830"/>
            <a:ext cx="4720590" cy="1897892"/>
          </a:xfrm>
          <a:prstGeom prst="rect">
            <a:avLst/>
          </a:prstGeom>
          <a:noFill/>
        </p:spPr>
        <p:txBody>
          <a:bodyPr wrap="square" rtlCol="0">
            <a:spAutoFit/>
          </a:bodyPr>
          <a:lstStyle/>
          <a:p>
            <a:r>
              <a:rPr lang="en-US" sz="8000" b="1" dirty="0">
                <a:latin typeface="HP001 4 hàng" panose="020B0603050302020204" pitchFamily="34" charset="0"/>
              </a:rPr>
              <a:t> </a:t>
            </a:r>
            <a:r>
              <a:rPr lang="en-US" sz="11733" b="1" dirty="0">
                <a:solidFill>
                  <a:srgbClr val="FFFF00"/>
                </a:solidFill>
                <a:latin typeface="HP001 4 hàng" panose="020B0603050302020204" pitchFamily="34" charset="0"/>
              </a:rPr>
              <a:t>i dài.</a:t>
            </a:r>
          </a:p>
        </p:txBody>
      </p:sp>
    </p:spTree>
    <p:extLst>
      <p:ext uri="{BB962C8B-B14F-4D97-AF65-F5344CB8AC3E}">
        <p14:creationId xmlns:p14="http://schemas.microsoft.com/office/powerpoint/2010/main" val="1639207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gấu và hai người bạn - Kể Bé Nghe truyện cổ tí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762000"/>
            <a:ext cx="11712575" cy="6096000"/>
          </a:xfrm>
          <a:prstGeom prst="rect">
            <a:avLst/>
          </a:prstGeom>
        </p:spPr>
      </p:pic>
      <p:sp>
        <p:nvSpPr>
          <p:cNvPr id="3" name="Rectangle 2"/>
          <p:cNvSpPr/>
          <p:nvPr/>
        </p:nvSpPr>
        <p:spPr>
          <a:xfrm>
            <a:off x="-152400" y="87447"/>
            <a:ext cx="11620018" cy="646331"/>
          </a:xfrm>
          <a:prstGeom prst="rect">
            <a:avLst/>
          </a:prstGeom>
        </p:spPr>
        <p:txBody>
          <a:bodyPr wrap="square">
            <a:spAutoFit/>
          </a:bodyPr>
          <a:lstStyle/>
          <a:p>
            <a:pPr algn="ctr">
              <a:defRPr/>
            </a:pPr>
            <a:r>
              <a:rPr lang="en-US" sz="3600" b="1" kern="10">
                <a:ln w="9525">
                  <a:solidFill>
                    <a:srgbClr val="FF3300"/>
                  </a:solidFill>
                  <a:round/>
                  <a:headEnd/>
                  <a:tailEnd/>
                </a:ln>
                <a:solidFill>
                  <a:srgbClr val="002060"/>
                </a:solidFill>
                <a:effectLst>
                  <a:outerShdw dist="107763" dir="18900000" algn="ctr" rotWithShape="0">
                    <a:srgbClr val="C0C0C0">
                      <a:alpha val="50000"/>
                    </a:srgbClr>
                  </a:outerShdw>
                </a:effectLst>
                <a:latin typeface="HP-211" panose="020B0803050302020204" pitchFamily="34" charset="0"/>
                <a:cs typeface="Times New Roman" panose="02020603050405020304" pitchFamily="18" charset="0"/>
              </a:rPr>
              <a:t>3. Kể chuyện</a:t>
            </a:r>
            <a:r>
              <a:rPr lang="en-US" sz="3600" b="1" kern="10">
                <a:ln w="9525">
                  <a:solidFill>
                    <a:srgbClr val="FF3300"/>
                  </a:solidFill>
                  <a:round/>
                  <a:headEnd/>
                  <a:tailEnd/>
                </a:ln>
                <a:solidFill>
                  <a:srgbClr val="002060"/>
                </a:solidFill>
                <a:effectLst>
                  <a:outerShdw dist="107763" dir="18900000" algn="ctr" rotWithShape="0">
                    <a:srgbClr val="C0C0C0">
                      <a:alpha val="50000"/>
                    </a:srgbClr>
                  </a:outerShdw>
                </a:effectLst>
                <a:latin typeface="VNI-Avo" pitchFamily="2" charset="0"/>
                <a:cs typeface="Times New Roman" panose="02020603050405020304" pitchFamily="18" charset="0"/>
              </a:rPr>
              <a:t>: </a:t>
            </a:r>
            <a:r>
              <a:rPr lang="en-US" sz="3600" b="1" kern="10">
                <a:ln w="9525">
                  <a:solidFill>
                    <a:srgbClr val="FF3300"/>
                  </a:solidFill>
                  <a:round/>
                  <a:headEnd/>
                  <a:tailEnd/>
                </a:ln>
                <a:solidFill>
                  <a:srgbClr val="002060"/>
                </a:solidFill>
                <a:effectLst>
                  <a:outerShdw dist="107763" dir="18900000" algn="ctr" rotWithShape="0">
                    <a:srgbClr val="C0C0C0">
                      <a:alpha val="50000"/>
                    </a:srgbClr>
                  </a:outerShdw>
                </a:effectLst>
                <a:latin typeface="HP-211" panose="020B0803050302020204" pitchFamily="34" charset="0"/>
                <a:cs typeface="Times New Roman" panose="02020603050405020304" pitchFamily="18" charset="0"/>
              </a:rPr>
              <a:t>Hai người bạn và con gấu</a:t>
            </a:r>
            <a:endParaRPr lang="en-US" sz="3600" b="1" kern="10" dirty="0">
              <a:ln w="9525">
                <a:solidFill>
                  <a:srgbClr val="FF3300"/>
                </a:solidFill>
                <a:round/>
                <a:headEnd/>
                <a:tailEnd/>
              </a:ln>
              <a:solidFill>
                <a:srgbClr val="C00000"/>
              </a:solidFill>
              <a:effectLst>
                <a:outerShdw dist="107763" dir="18900000" algn="ctr" rotWithShape="0">
                  <a:srgbClr val="C0C0C0">
                    <a:alpha val="50000"/>
                  </a:srgbClr>
                </a:outerShdw>
              </a:effectLst>
              <a:latin typeface="HP-211" panose="020B0803050302020204" pitchFamily="34" charset="0"/>
              <a:cs typeface="Times New Roman" panose="02020603050405020304" pitchFamily="18" charset="0"/>
            </a:endParaRPr>
          </a:p>
        </p:txBody>
      </p:sp>
    </p:spTree>
    <p:extLst>
      <p:ext uri="{BB962C8B-B14F-4D97-AF65-F5344CB8AC3E}">
        <p14:creationId xmlns:p14="http://schemas.microsoft.com/office/powerpoint/2010/main" val="403573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6F764E05-7E6A-6250-AA45-62167A778180}"/>
              </a:ext>
            </a:extLst>
          </p:cNvPr>
          <p:cNvPicPr>
            <a:picLocks noChangeAspect="1"/>
          </p:cNvPicPr>
          <p:nvPr/>
        </p:nvPicPr>
        <p:blipFill>
          <a:blip r:embed="rId2">
            <a:extLst>
              <a:ext uri="{28A0092B-C50C-407E-A947-70E740481C1C}">
                <a14:useLocalDpi xmlns:a14="http://schemas.microsoft.com/office/drawing/2010/main" val="0"/>
              </a:ext>
            </a:extLst>
          </a:blip>
          <a:srcRect l="7693" t="38887" r="50000" b="33612"/>
          <a:stretch>
            <a:fillRect/>
          </a:stretch>
        </p:blipFill>
        <p:spPr bwMode="auto">
          <a:xfrm>
            <a:off x="3505200" y="1008063"/>
            <a:ext cx="5575300" cy="524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02647FC4-64BB-D415-9F7B-22B7C4C441DE}"/>
              </a:ext>
            </a:extLst>
          </p:cNvPr>
          <p:cNvSpPr txBox="1"/>
          <p:nvPr/>
        </p:nvSpPr>
        <p:spPr>
          <a:xfrm>
            <a:off x="2438400" y="228600"/>
            <a:ext cx="8016875" cy="785813"/>
          </a:xfrm>
          <a:prstGeom prst="rect">
            <a:avLst/>
          </a:prstGeom>
          <a:noFill/>
        </p:spPr>
        <p:txBody>
          <a:bodyPr>
            <a:spAutoFit/>
          </a:bodyPr>
          <a:lstStyle/>
          <a:p>
            <a:pPr marL="0" marR="0" lvl="0" indent="0" algn="ctr" defTabSz="687537" rtl="0" eaLnBrk="1" fontAlgn="auto" latinLnBrk="0" hangingPunct="1">
              <a:lnSpc>
                <a:spcPct val="100000"/>
              </a:lnSpc>
              <a:spcBef>
                <a:spcPts val="0"/>
              </a:spcBef>
              <a:spcAft>
                <a:spcPts val="0"/>
              </a:spcAft>
              <a:buClrTx/>
              <a:buSzTx/>
              <a:buFontTx/>
              <a:buNone/>
              <a:tabLst/>
              <a:defRPr/>
            </a:pPr>
            <a:r>
              <a:rPr kumimoji="0" lang="en-US" sz="4511" b="1" i="0" u="none" strike="noStrike" kern="1200" cap="none" spc="0" normalizeH="0" baseline="0" noProof="0">
                <a:ln>
                  <a:noFill/>
                </a:ln>
                <a:solidFill>
                  <a:prstClr val="black"/>
                </a:solidFill>
                <a:effectLst/>
                <a:uLnTx/>
                <a:uFillTx/>
                <a:latin typeface="HP-211" panose="020B0803050302020204" pitchFamily="34" charset="0"/>
                <a:ea typeface="Arial-Rounded" pitchFamily="34" charset="0"/>
                <a:cs typeface="Arial-Rounded" pitchFamily="34" charset="0"/>
              </a:rPr>
              <a:t>Hai người bạn và con gấu</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a:extLst>
              <a:ext uri="{FF2B5EF4-FFF2-40B4-BE49-F238E27FC236}">
                <a16:creationId xmlns:a16="http://schemas.microsoft.com/office/drawing/2014/main" id="{C22014D6-BB88-B829-C8E6-2C04079B1864}"/>
              </a:ext>
            </a:extLst>
          </p:cNvPr>
          <p:cNvPicPr>
            <a:picLocks noChangeAspect="1"/>
          </p:cNvPicPr>
          <p:nvPr/>
        </p:nvPicPr>
        <p:blipFill>
          <a:blip r:embed="rId2">
            <a:extLst>
              <a:ext uri="{28A0092B-C50C-407E-A947-70E740481C1C}">
                <a14:useLocalDpi xmlns:a14="http://schemas.microsoft.com/office/drawing/2010/main" val="0"/>
              </a:ext>
            </a:extLst>
          </a:blip>
          <a:srcRect l="52086" t="39638" r="5608" b="32861"/>
          <a:stretch>
            <a:fillRect/>
          </a:stretch>
        </p:blipFill>
        <p:spPr bwMode="auto">
          <a:xfrm>
            <a:off x="3124200" y="152400"/>
            <a:ext cx="664845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a:extLst>
              <a:ext uri="{FF2B5EF4-FFF2-40B4-BE49-F238E27FC236}">
                <a16:creationId xmlns:a16="http://schemas.microsoft.com/office/drawing/2014/main" id="{A256289E-CDFC-EF3F-0726-4671332B3B71}"/>
              </a:ext>
            </a:extLst>
          </p:cNvPr>
          <p:cNvPicPr>
            <a:picLocks noChangeAspect="1"/>
          </p:cNvPicPr>
          <p:nvPr/>
        </p:nvPicPr>
        <p:blipFill>
          <a:blip r:embed="rId2">
            <a:extLst>
              <a:ext uri="{28A0092B-C50C-407E-A947-70E740481C1C}">
                <a14:useLocalDpi xmlns:a14="http://schemas.microsoft.com/office/drawing/2010/main" val="0"/>
              </a:ext>
            </a:extLst>
          </a:blip>
          <a:srcRect l="7693" t="68057" r="50000" b="4442"/>
          <a:stretch>
            <a:fillRect/>
          </a:stretch>
        </p:blipFill>
        <p:spPr bwMode="auto">
          <a:xfrm>
            <a:off x="3055938" y="571500"/>
            <a:ext cx="60801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a:extLst>
              <a:ext uri="{FF2B5EF4-FFF2-40B4-BE49-F238E27FC236}">
                <a16:creationId xmlns:a16="http://schemas.microsoft.com/office/drawing/2014/main" id="{10C9F39A-5BDF-2B90-37B3-6EED277BAFE9}"/>
              </a:ext>
            </a:extLst>
          </p:cNvPr>
          <p:cNvPicPr>
            <a:picLocks noChangeAspect="1"/>
          </p:cNvPicPr>
          <p:nvPr/>
        </p:nvPicPr>
        <p:blipFill>
          <a:blip r:embed="rId2">
            <a:extLst>
              <a:ext uri="{28A0092B-C50C-407E-A947-70E740481C1C}">
                <a14:useLocalDpi xmlns:a14="http://schemas.microsoft.com/office/drawing/2010/main" val="0"/>
              </a:ext>
            </a:extLst>
          </a:blip>
          <a:srcRect l="51382" t="66521" r="6311" b="5978"/>
          <a:stretch>
            <a:fillRect/>
          </a:stretch>
        </p:blipFill>
        <p:spPr bwMode="auto">
          <a:xfrm>
            <a:off x="3352800" y="457200"/>
            <a:ext cx="575468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112DEBF-6CEA-6D02-252B-BF134B713ACC}"/>
              </a:ext>
            </a:extLst>
          </p:cNvPr>
          <p:cNvSpPr txBox="1"/>
          <p:nvPr/>
        </p:nvSpPr>
        <p:spPr>
          <a:xfrm>
            <a:off x="2362200" y="215900"/>
            <a:ext cx="7848600" cy="787400"/>
          </a:xfrm>
          <a:prstGeom prst="rect">
            <a:avLst/>
          </a:prstGeom>
          <a:noFill/>
        </p:spPr>
        <p:txBody>
          <a:bodyPr>
            <a:spAutoFit/>
          </a:bodyPr>
          <a:lstStyle/>
          <a:p>
            <a:pPr marL="0" marR="0" lvl="0" indent="0" algn="ctr" defTabSz="687537" rtl="0" eaLnBrk="1" fontAlgn="auto" latinLnBrk="0" hangingPunct="1">
              <a:lnSpc>
                <a:spcPct val="100000"/>
              </a:lnSpc>
              <a:spcBef>
                <a:spcPts val="0"/>
              </a:spcBef>
              <a:spcAft>
                <a:spcPts val="0"/>
              </a:spcAft>
              <a:buClrTx/>
              <a:buSzTx/>
              <a:buFontTx/>
              <a:buNone/>
              <a:tabLst/>
              <a:defRPr/>
            </a:pPr>
            <a:r>
              <a:rPr kumimoji="0" lang="en-US" sz="4511" b="1" i="0" u="none" strike="noStrike" kern="1200" cap="none" spc="0" normalizeH="0" baseline="0" noProof="0">
                <a:ln>
                  <a:noFill/>
                </a:ln>
                <a:solidFill>
                  <a:prstClr val="black"/>
                </a:solidFill>
                <a:effectLst/>
                <a:uLnTx/>
                <a:uFillTx/>
                <a:latin typeface="HP-211" panose="020B0803050302020204" pitchFamily="34" charset="0"/>
                <a:ea typeface="Arial-Rounded" pitchFamily="34" charset="0"/>
                <a:cs typeface="Arial-Rounded" pitchFamily="34" charset="0"/>
              </a:rPr>
              <a:t>Hai người bạn và con gấu</a:t>
            </a:r>
          </a:p>
        </p:txBody>
      </p:sp>
      <p:pic>
        <p:nvPicPr>
          <p:cNvPr id="63491" name="Picture 3">
            <a:extLst>
              <a:ext uri="{FF2B5EF4-FFF2-40B4-BE49-F238E27FC236}">
                <a16:creationId xmlns:a16="http://schemas.microsoft.com/office/drawing/2014/main" id="{7659BDBB-67BE-C64E-045C-A793AAEA1E88}"/>
              </a:ext>
            </a:extLst>
          </p:cNvPr>
          <p:cNvPicPr>
            <a:picLocks noChangeAspect="1"/>
          </p:cNvPicPr>
          <p:nvPr/>
        </p:nvPicPr>
        <p:blipFill>
          <a:blip r:embed="rId2">
            <a:extLst>
              <a:ext uri="{28A0092B-C50C-407E-A947-70E740481C1C}">
                <a14:useLocalDpi xmlns:a14="http://schemas.microsoft.com/office/drawing/2010/main" val="0"/>
              </a:ext>
            </a:extLst>
          </a:blip>
          <a:srcRect l="5936" t="38889" b="6113"/>
          <a:stretch>
            <a:fillRect/>
          </a:stretch>
        </p:blipFill>
        <p:spPr bwMode="auto">
          <a:xfrm>
            <a:off x="3198813" y="1143000"/>
            <a:ext cx="6175375"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a:extLst>
              <a:ext uri="{FF2B5EF4-FFF2-40B4-BE49-F238E27FC236}">
                <a16:creationId xmlns:a16="http://schemas.microsoft.com/office/drawing/2014/main" id="{05650D89-5C18-0ADD-0D54-CCAF918D3E73}"/>
              </a:ext>
            </a:extLst>
          </p:cNvPr>
          <p:cNvPicPr>
            <a:picLocks noChangeAspect="1"/>
          </p:cNvPicPr>
          <p:nvPr/>
        </p:nvPicPr>
        <p:blipFill>
          <a:blip r:embed="rId2">
            <a:extLst>
              <a:ext uri="{28A0092B-C50C-407E-A947-70E740481C1C}">
                <a14:useLocalDpi xmlns:a14="http://schemas.microsoft.com/office/drawing/2010/main" val="0"/>
              </a:ext>
            </a:extLst>
          </a:blip>
          <a:srcRect b="19577"/>
          <a:stretch>
            <a:fillRect/>
          </a:stretch>
        </p:blipFill>
        <p:spPr bwMode="auto">
          <a:xfrm>
            <a:off x="1524000" y="4076700"/>
            <a:ext cx="2119313"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5">
            <a:extLst>
              <a:ext uri="{FF2B5EF4-FFF2-40B4-BE49-F238E27FC236}">
                <a16:creationId xmlns:a16="http://schemas.microsoft.com/office/drawing/2014/main" id="{6EEFA5E8-A6B5-1130-01A2-D1D8ECF6E565}"/>
              </a:ext>
            </a:extLst>
          </p:cNvPr>
          <p:cNvPicPr>
            <a:picLocks noChangeAspect="1"/>
          </p:cNvPicPr>
          <p:nvPr/>
        </p:nvPicPr>
        <p:blipFill>
          <a:blip r:embed="rId3">
            <a:extLst>
              <a:ext uri="{28A0092B-C50C-407E-A947-70E740481C1C}">
                <a14:useLocalDpi xmlns:a14="http://schemas.microsoft.com/office/drawing/2010/main" val="0"/>
              </a:ext>
            </a:extLst>
          </a:blip>
          <a:srcRect l="15723" t="9737" b="17249"/>
          <a:stretch>
            <a:fillRect/>
          </a:stretch>
        </p:blipFill>
        <p:spPr bwMode="auto">
          <a:xfrm>
            <a:off x="8736013" y="4187825"/>
            <a:ext cx="1931987"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1">
            <a:extLst>
              <a:ext uri="{FF2B5EF4-FFF2-40B4-BE49-F238E27FC236}">
                <a16:creationId xmlns:a16="http://schemas.microsoft.com/office/drawing/2014/main" id="{47E73ADF-EF35-916D-571C-3FDE2C46F09A}"/>
              </a:ext>
            </a:extLst>
          </p:cNvPr>
          <p:cNvPicPr>
            <a:picLocks noChangeAspect="1"/>
          </p:cNvPicPr>
          <p:nvPr/>
        </p:nvPicPr>
        <p:blipFill>
          <a:blip r:embed="rId4">
            <a:extLst>
              <a:ext uri="{28A0092B-C50C-407E-A947-70E740481C1C}">
                <a14:useLocalDpi xmlns:a14="http://schemas.microsoft.com/office/drawing/2010/main" val="0"/>
              </a:ext>
            </a:extLst>
          </a:blip>
          <a:srcRect t="11667" b="21945"/>
          <a:stretch>
            <a:fillRect/>
          </a:stretch>
        </p:blipFill>
        <p:spPr bwMode="auto">
          <a:xfrm>
            <a:off x="2944813" y="879475"/>
            <a:ext cx="661035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3">
            <a:extLst>
              <a:ext uri="{FF2B5EF4-FFF2-40B4-BE49-F238E27FC236}">
                <a16:creationId xmlns:a16="http://schemas.microsoft.com/office/drawing/2014/main" id="{6ED5EE6F-ABB2-FF0F-E2DE-C44E6B63C0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6488" y="2406650"/>
            <a:ext cx="4598987"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a:extLst>
              <a:ext uri="{FF2B5EF4-FFF2-40B4-BE49-F238E27FC236}">
                <a16:creationId xmlns:a16="http://schemas.microsoft.com/office/drawing/2014/main" id="{05650D89-5C18-0ADD-0D54-CCAF918D3E73}"/>
              </a:ext>
            </a:extLst>
          </p:cNvPr>
          <p:cNvPicPr>
            <a:picLocks noChangeAspect="1"/>
          </p:cNvPicPr>
          <p:nvPr/>
        </p:nvPicPr>
        <p:blipFill>
          <a:blip r:embed="rId2">
            <a:extLst>
              <a:ext uri="{28A0092B-C50C-407E-A947-70E740481C1C}">
                <a14:useLocalDpi xmlns:a14="http://schemas.microsoft.com/office/drawing/2010/main" val="0"/>
              </a:ext>
            </a:extLst>
          </a:blip>
          <a:srcRect b="19577"/>
          <a:stretch>
            <a:fillRect/>
          </a:stretch>
        </p:blipFill>
        <p:spPr bwMode="auto">
          <a:xfrm>
            <a:off x="1524000" y="4076700"/>
            <a:ext cx="2119313"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5">
            <a:extLst>
              <a:ext uri="{FF2B5EF4-FFF2-40B4-BE49-F238E27FC236}">
                <a16:creationId xmlns:a16="http://schemas.microsoft.com/office/drawing/2014/main" id="{6EEFA5E8-A6B5-1130-01A2-D1D8ECF6E565}"/>
              </a:ext>
            </a:extLst>
          </p:cNvPr>
          <p:cNvPicPr>
            <a:picLocks noChangeAspect="1"/>
          </p:cNvPicPr>
          <p:nvPr/>
        </p:nvPicPr>
        <p:blipFill>
          <a:blip r:embed="rId3">
            <a:extLst>
              <a:ext uri="{28A0092B-C50C-407E-A947-70E740481C1C}">
                <a14:useLocalDpi xmlns:a14="http://schemas.microsoft.com/office/drawing/2010/main" val="0"/>
              </a:ext>
            </a:extLst>
          </a:blip>
          <a:srcRect l="15723" t="9737" b="17249"/>
          <a:stretch>
            <a:fillRect/>
          </a:stretch>
        </p:blipFill>
        <p:spPr bwMode="auto">
          <a:xfrm>
            <a:off x="8736013" y="4187825"/>
            <a:ext cx="1931987"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1">
            <a:extLst>
              <a:ext uri="{FF2B5EF4-FFF2-40B4-BE49-F238E27FC236}">
                <a16:creationId xmlns:a16="http://schemas.microsoft.com/office/drawing/2014/main" id="{47E73ADF-EF35-916D-571C-3FDE2C46F09A}"/>
              </a:ext>
            </a:extLst>
          </p:cNvPr>
          <p:cNvPicPr>
            <a:picLocks noChangeAspect="1"/>
          </p:cNvPicPr>
          <p:nvPr/>
        </p:nvPicPr>
        <p:blipFill>
          <a:blip r:embed="rId4">
            <a:extLst>
              <a:ext uri="{28A0092B-C50C-407E-A947-70E740481C1C}">
                <a14:useLocalDpi xmlns:a14="http://schemas.microsoft.com/office/drawing/2010/main" val="0"/>
              </a:ext>
            </a:extLst>
          </a:blip>
          <a:srcRect t="11667" b="21945"/>
          <a:stretch>
            <a:fillRect/>
          </a:stretch>
        </p:blipFill>
        <p:spPr bwMode="auto">
          <a:xfrm>
            <a:off x="2944813" y="879475"/>
            <a:ext cx="661035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08907D3-A83A-6045-C6FA-467EDBD894F1}"/>
              </a:ext>
            </a:extLst>
          </p:cNvPr>
          <p:cNvPicPr>
            <a:picLocks noChangeAspect="1"/>
          </p:cNvPicPr>
          <p:nvPr/>
        </p:nvPicPr>
        <p:blipFill>
          <a:blip r:embed="rId5"/>
          <a:stretch>
            <a:fillRect/>
          </a:stretch>
        </p:blipFill>
        <p:spPr>
          <a:xfrm>
            <a:off x="-76200" y="25400"/>
            <a:ext cx="11767810" cy="6203950"/>
          </a:xfrm>
          <a:prstGeom prst="rect">
            <a:avLst/>
          </a:prstGeom>
        </p:spPr>
      </p:pic>
    </p:spTree>
    <p:extLst>
      <p:ext uri="{BB962C8B-B14F-4D97-AF65-F5344CB8AC3E}">
        <p14:creationId xmlns:p14="http://schemas.microsoft.com/office/powerpoint/2010/main" val="944064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14">
            <a:extLst>
              <a:ext uri="{FF2B5EF4-FFF2-40B4-BE49-F238E27FC236}">
                <a16:creationId xmlns:a16="http://schemas.microsoft.com/office/drawing/2014/main" id="{0AC34C7F-4260-8DF4-2712-B634128584C6}"/>
              </a:ext>
            </a:extLst>
          </p:cNvPr>
          <p:cNvGrpSpPr>
            <a:grpSpLocks/>
          </p:cNvGrpSpPr>
          <p:nvPr/>
        </p:nvGrpSpPr>
        <p:grpSpPr bwMode="auto">
          <a:xfrm>
            <a:off x="-285750" y="-238125"/>
            <a:ext cx="12477750" cy="6715125"/>
            <a:chOff x="535824" y="-129989"/>
            <a:chExt cx="10904041" cy="6973173"/>
          </a:xfrm>
        </p:grpSpPr>
        <p:pic>
          <p:nvPicPr>
            <p:cNvPr id="42007" name="Picture 2">
              <a:extLst>
                <a:ext uri="{FF2B5EF4-FFF2-40B4-BE49-F238E27FC236}">
                  <a16:creationId xmlns:a16="http://schemas.microsoft.com/office/drawing/2014/main" id="{75FD3C6F-67E1-BE38-56A1-6860E2EB8055}"/>
                </a:ext>
              </a:extLst>
            </p:cNvPr>
            <p:cNvPicPr>
              <a:picLocks noChangeAspect="1"/>
            </p:cNvPicPr>
            <p:nvPr/>
          </p:nvPicPr>
          <p:blipFill>
            <a:blip r:embed="rId2">
              <a:extLst>
                <a:ext uri="{28A0092B-C50C-407E-A947-70E740481C1C}">
                  <a14:useLocalDpi xmlns:a14="http://schemas.microsoft.com/office/drawing/2010/main" val="0"/>
                </a:ext>
              </a:extLst>
            </a:blip>
            <a:srcRect l="1154" t="50000"/>
            <a:stretch>
              <a:fillRect/>
            </a:stretch>
          </p:blipFill>
          <p:spPr bwMode="auto">
            <a:xfrm>
              <a:off x="1314450" y="0"/>
              <a:ext cx="9459935" cy="684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8" name="Picture 3">
              <a:extLst>
                <a:ext uri="{FF2B5EF4-FFF2-40B4-BE49-F238E27FC236}">
                  <a16:creationId xmlns:a16="http://schemas.microsoft.com/office/drawing/2014/main" id="{4A127D01-0B80-7878-4462-897B69124BD6}"/>
                </a:ext>
              </a:extLst>
            </p:cNvPr>
            <p:cNvPicPr>
              <a:picLocks noChangeAspect="1"/>
            </p:cNvPicPr>
            <p:nvPr/>
          </p:nvPicPr>
          <p:blipFill>
            <a:blip r:embed="rId3">
              <a:extLst>
                <a:ext uri="{28A0092B-C50C-407E-A947-70E740481C1C}">
                  <a14:useLocalDpi xmlns:a14="http://schemas.microsoft.com/office/drawing/2010/main" val="0"/>
                </a:ext>
              </a:extLst>
            </a:blip>
            <a:srcRect l="9138" t="10555" r="8362" b="15833"/>
            <a:stretch>
              <a:fillRect/>
            </a:stretch>
          </p:blipFill>
          <p:spPr bwMode="auto">
            <a:xfrm>
              <a:off x="993389" y="122156"/>
              <a:ext cx="2967685" cy="285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9" name="Picture 4">
              <a:extLst>
                <a:ext uri="{FF2B5EF4-FFF2-40B4-BE49-F238E27FC236}">
                  <a16:creationId xmlns:a16="http://schemas.microsoft.com/office/drawing/2014/main" id="{77F1081B-FD4B-E391-76BC-3BD7B314DD87}"/>
                </a:ext>
              </a:extLst>
            </p:cNvPr>
            <p:cNvPicPr>
              <a:picLocks noChangeAspect="1"/>
            </p:cNvPicPr>
            <p:nvPr/>
          </p:nvPicPr>
          <p:blipFill>
            <a:blip r:embed="rId3">
              <a:extLst>
                <a:ext uri="{28A0092B-C50C-407E-A947-70E740481C1C}">
                  <a14:useLocalDpi xmlns:a14="http://schemas.microsoft.com/office/drawing/2010/main" val="0"/>
                </a:ext>
              </a:extLst>
            </a:blip>
            <a:srcRect l="9138" t="10555" r="8362" b="15833"/>
            <a:stretch>
              <a:fillRect/>
            </a:stretch>
          </p:blipFill>
          <p:spPr bwMode="auto">
            <a:xfrm>
              <a:off x="3080992" y="150196"/>
              <a:ext cx="2967685" cy="285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0" name="Picture 5">
              <a:extLst>
                <a:ext uri="{FF2B5EF4-FFF2-40B4-BE49-F238E27FC236}">
                  <a16:creationId xmlns:a16="http://schemas.microsoft.com/office/drawing/2014/main" id="{7584A545-E62A-9D4B-BC51-5E3A17408DA0}"/>
                </a:ext>
              </a:extLst>
            </p:cNvPr>
            <p:cNvPicPr>
              <a:picLocks noChangeAspect="1"/>
            </p:cNvPicPr>
            <p:nvPr/>
          </p:nvPicPr>
          <p:blipFill>
            <a:blip r:embed="rId3">
              <a:extLst>
                <a:ext uri="{28A0092B-C50C-407E-A947-70E740481C1C}">
                  <a14:useLocalDpi xmlns:a14="http://schemas.microsoft.com/office/drawing/2010/main" val="0"/>
                </a:ext>
              </a:extLst>
            </a:blip>
            <a:srcRect l="9138" t="10555" r="8362" b="15833"/>
            <a:stretch>
              <a:fillRect/>
            </a:stretch>
          </p:blipFill>
          <p:spPr bwMode="auto">
            <a:xfrm>
              <a:off x="5168595" y="-129989"/>
              <a:ext cx="2967685" cy="285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1" name="Picture 6">
              <a:extLst>
                <a:ext uri="{FF2B5EF4-FFF2-40B4-BE49-F238E27FC236}">
                  <a16:creationId xmlns:a16="http://schemas.microsoft.com/office/drawing/2014/main" id="{28AC6ACC-287C-5275-44C7-067D4BDA4B27}"/>
                </a:ext>
              </a:extLst>
            </p:cNvPr>
            <p:cNvPicPr>
              <a:picLocks noChangeAspect="1"/>
            </p:cNvPicPr>
            <p:nvPr/>
          </p:nvPicPr>
          <p:blipFill>
            <a:blip r:embed="rId3">
              <a:extLst>
                <a:ext uri="{28A0092B-C50C-407E-A947-70E740481C1C}">
                  <a14:useLocalDpi xmlns:a14="http://schemas.microsoft.com/office/drawing/2010/main" val="0"/>
                </a:ext>
              </a:extLst>
            </a:blip>
            <a:srcRect l="9138" t="10555" r="8362" b="15833"/>
            <a:stretch>
              <a:fillRect/>
            </a:stretch>
          </p:blipFill>
          <p:spPr bwMode="auto">
            <a:xfrm>
              <a:off x="8472180" y="327211"/>
              <a:ext cx="2967685" cy="285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2" name="Picture 7">
              <a:extLst>
                <a:ext uri="{FF2B5EF4-FFF2-40B4-BE49-F238E27FC236}">
                  <a16:creationId xmlns:a16="http://schemas.microsoft.com/office/drawing/2014/main" id="{3432FB87-77C2-F359-4686-C91C46E128AD}"/>
                </a:ext>
              </a:extLst>
            </p:cNvPr>
            <p:cNvPicPr>
              <a:picLocks noChangeAspect="1"/>
            </p:cNvPicPr>
            <p:nvPr/>
          </p:nvPicPr>
          <p:blipFill>
            <a:blip r:embed="rId3">
              <a:extLst>
                <a:ext uri="{28A0092B-C50C-407E-A947-70E740481C1C}">
                  <a14:useLocalDpi xmlns:a14="http://schemas.microsoft.com/office/drawing/2010/main" val="0"/>
                </a:ext>
              </a:extLst>
            </a:blip>
            <a:srcRect l="9138" t="10555" r="8362" b="15833"/>
            <a:stretch>
              <a:fillRect/>
            </a:stretch>
          </p:blipFill>
          <p:spPr bwMode="auto">
            <a:xfrm>
              <a:off x="6708024" y="1150856"/>
              <a:ext cx="2967685" cy="285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3" name="Picture 8">
              <a:extLst>
                <a:ext uri="{FF2B5EF4-FFF2-40B4-BE49-F238E27FC236}">
                  <a16:creationId xmlns:a16="http://schemas.microsoft.com/office/drawing/2014/main" id="{1378507E-B714-74C9-7784-EB97CAFD5E82}"/>
                </a:ext>
              </a:extLst>
            </p:cNvPr>
            <p:cNvPicPr>
              <a:picLocks noChangeAspect="1"/>
            </p:cNvPicPr>
            <p:nvPr/>
          </p:nvPicPr>
          <p:blipFill>
            <a:blip r:embed="rId3">
              <a:extLst>
                <a:ext uri="{28A0092B-C50C-407E-A947-70E740481C1C}">
                  <a14:useLocalDpi xmlns:a14="http://schemas.microsoft.com/office/drawing/2010/main" val="0"/>
                </a:ext>
              </a:extLst>
            </a:blip>
            <a:srcRect l="9138" t="10555" r="8362" b="15833"/>
            <a:stretch>
              <a:fillRect/>
            </a:stretch>
          </p:blipFill>
          <p:spPr bwMode="auto">
            <a:xfrm>
              <a:off x="7941595" y="2927001"/>
              <a:ext cx="2967685" cy="285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4" name="Picture 9">
              <a:extLst>
                <a:ext uri="{FF2B5EF4-FFF2-40B4-BE49-F238E27FC236}">
                  <a16:creationId xmlns:a16="http://schemas.microsoft.com/office/drawing/2014/main" id="{F5F14A9F-153E-4A14-5333-0CE3629E5441}"/>
                </a:ext>
              </a:extLst>
            </p:cNvPr>
            <p:cNvPicPr>
              <a:picLocks noChangeAspect="1"/>
            </p:cNvPicPr>
            <p:nvPr/>
          </p:nvPicPr>
          <p:blipFill>
            <a:blip r:embed="rId3">
              <a:extLst>
                <a:ext uri="{28A0092B-C50C-407E-A947-70E740481C1C}">
                  <a14:useLocalDpi xmlns:a14="http://schemas.microsoft.com/office/drawing/2010/main" val="0"/>
                </a:ext>
              </a:extLst>
            </a:blip>
            <a:srcRect l="9138" t="10555" r="8362" b="15833"/>
            <a:stretch>
              <a:fillRect/>
            </a:stretch>
          </p:blipFill>
          <p:spPr bwMode="auto">
            <a:xfrm>
              <a:off x="5858325" y="3233383"/>
              <a:ext cx="2967685" cy="285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5" name="Picture 10">
              <a:extLst>
                <a:ext uri="{FF2B5EF4-FFF2-40B4-BE49-F238E27FC236}">
                  <a16:creationId xmlns:a16="http://schemas.microsoft.com/office/drawing/2014/main" id="{85687C31-29F3-B104-0E3E-8C8632868FBC}"/>
                </a:ext>
              </a:extLst>
            </p:cNvPr>
            <p:cNvPicPr>
              <a:picLocks noChangeAspect="1"/>
            </p:cNvPicPr>
            <p:nvPr/>
          </p:nvPicPr>
          <p:blipFill>
            <a:blip r:embed="rId3">
              <a:extLst>
                <a:ext uri="{28A0092B-C50C-407E-A947-70E740481C1C}">
                  <a14:useLocalDpi xmlns:a14="http://schemas.microsoft.com/office/drawing/2010/main" val="0"/>
                </a:ext>
              </a:extLst>
            </a:blip>
            <a:srcRect l="9138" t="10555" r="8362" b="15833"/>
            <a:stretch>
              <a:fillRect/>
            </a:stretch>
          </p:blipFill>
          <p:spPr bwMode="auto">
            <a:xfrm>
              <a:off x="3975998" y="1991708"/>
              <a:ext cx="2967685" cy="285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6" name="Picture 11">
              <a:extLst>
                <a:ext uri="{FF2B5EF4-FFF2-40B4-BE49-F238E27FC236}">
                  <a16:creationId xmlns:a16="http://schemas.microsoft.com/office/drawing/2014/main" id="{4DC8E023-31D1-C719-1F4C-11F201683843}"/>
                </a:ext>
              </a:extLst>
            </p:cNvPr>
            <p:cNvPicPr>
              <a:picLocks noChangeAspect="1"/>
            </p:cNvPicPr>
            <p:nvPr/>
          </p:nvPicPr>
          <p:blipFill>
            <a:blip r:embed="rId3">
              <a:extLst>
                <a:ext uri="{28A0092B-C50C-407E-A947-70E740481C1C}">
                  <a14:useLocalDpi xmlns:a14="http://schemas.microsoft.com/office/drawing/2010/main" val="0"/>
                </a:ext>
              </a:extLst>
            </a:blip>
            <a:srcRect l="9138" t="10555" r="8362" b="15833"/>
            <a:stretch>
              <a:fillRect/>
            </a:stretch>
          </p:blipFill>
          <p:spPr bwMode="auto">
            <a:xfrm>
              <a:off x="535824" y="1933488"/>
              <a:ext cx="2967685" cy="285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7" name="Picture 12">
              <a:extLst>
                <a:ext uri="{FF2B5EF4-FFF2-40B4-BE49-F238E27FC236}">
                  <a16:creationId xmlns:a16="http://schemas.microsoft.com/office/drawing/2014/main" id="{D6F50F69-385B-5A6E-DA33-E32AABD68DCE}"/>
                </a:ext>
              </a:extLst>
            </p:cNvPr>
            <p:cNvPicPr>
              <a:picLocks noChangeAspect="1"/>
            </p:cNvPicPr>
            <p:nvPr/>
          </p:nvPicPr>
          <p:blipFill>
            <a:blip r:embed="rId3">
              <a:extLst>
                <a:ext uri="{28A0092B-C50C-407E-A947-70E740481C1C}">
                  <a14:useLocalDpi xmlns:a14="http://schemas.microsoft.com/office/drawing/2010/main" val="0"/>
                </a:ext>
              </a:extLst>
            </a:blip>
            <a:srcRect l="9138" t="10555" r="8362" b="15833"/>
            <a:stretch>
              <a:fillRect/>
            </a:stretch>
          </p:blipFill>
          <p:spPr bwMode="auto">
            <a:xfrm>
              <a:off x="1884771" y="3300035"/>
              <a:ext cx="2967685" cy="285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8" name="Picture 29">
              <a:extLst>
                <a:ext uri="{FF2B5EF4-FFF2-40B4-BE49-F238E27FC236}">
                  <a16:creationId xmlns:a16="http://schemas.microsoft.com/office/drawing/2014/main" id="{68168F00-15EC-D636-0D37-322A38AD7197}"/>
                </a:ext>
              </a:extLst>
            </p:cNvPr>
            <p:cNvPicPr>
              <a:picLocks noChangeAspect="1"/>
            </p:cNvPicPr>
            <p:nvPr/>
          </p:nvPicPr>
          <p:blipFill>
            <a:blip r:embed="rId4">
              <a:extLst>
                <a:ext uri="{28A0092B-C50C-407E-A947-70E740481C1C}">
                  <a14:useLocalDpi xmlns:a14="http://schemas.microsoft.com/office/drawing/2010/main" val="0"/>
                </a:ext>
              </a:extLst>
            </a:blip>
            <a:srcRect l="25987" t="28024" r="28912" b="34018"/>
            <a:stretch>
              <a:fillRect/>
            </a:stretch>
          </p:blipFill>
          <p:spPr bwMode="auto">
            <a:xfrm>
              <a:off x="8286957" y="3319962"/>
              <a:ext cx="2159312" cy="196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9" name="Picture 30">
              <a:extLst>
                <a:ext uri="{FF2B5EF4-FFF2-40B4-BE49-F238E27FC236}">
                  <a16:creationId xmlns:a16="http://schemas.microsoft.com/office/drawing/2014/main" id="{855B0248-679F-9FB0-23C8-B33A96AA426C}"/>
                </a:ext>
              </a:extLst>
            </p:cNvPr>
            <p:cNvPicPr>
              <a:picLocks noChangeAspect="1"/>
            </p:cNvPicPr>
            <p:nvPr/>
          </p:nvPicPr>
          <p:blipFill>
            <a:blip r:embed="rId4">
              <a:extLst>
                <a:ext uri="{28A0092B-C50C-407E-A947-70E740481C1C}">
                  <a14:useLocalDpi xmlns:a14="http://schemas.microsoft.com/office/drawing/2010/main" val="0"/>
                </a:ext>
              </a:extLst>
            </a:blip>
            <a:srcRect l="25987" t="28024" r="28912" b="34018"/>
            <a:stretch>
              <a:fillRect/>
            </a:stretch>
          </p:blipFill>
          <p:spPr bwMode="auto">
            <a:xfrm>
              <a:off x="8826010" y="753568"/>
              <a:ext cx="2159312" cy="196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0" name="Picture 31">
              <a:extLst>
                <a:ext uri="{FF2B5EF4-FFF2-40B4-BE49-F238E27FC236}">
                  <a16:creationId xmlns:a16="http://schemas.microsoft.com/office/drawing/2014/main" id="{BEF862E1-212B-911C-C2A9-3553365E8C93}"/>
                </a:ext>
              </a:extLst>
            </p:cNvPr>
            <p:cNvPicPr>
              <a:picLocks noChangeAspect="1"/>
            </p:cNvPicPr>
            <p:nvPr/>
          </p:nvPicPr>
          <p:blipFill>
            <a:blip r:embed="rId4">
              <a:extLst>
                <a:ext uri="{28A0092B-C50C-407E-A947-70E740481C1C}">
                  <a14:useLocalDpi xmlns:a14="http://schemas.microsoft.com/office/drawing/2010/main" val="0"/>
                </a:ext>
              </a:extLst>
            </a:blip>
            <a:srcRect l="25987" t="28024" r="28912" b="34018"/>
            <a:stretch>
              <a:fillRect/>
            </a:stretch>
          </p:blipFill>
          <p:spPr bwMode="auto">
            <a:xfrm>
              <a:off x="7056624" y="1515220"/>
              <a:ext cx="2159312" cy="196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1" name="Picture 32">
              <a:extLst>
                <a:ext uri="{FF2B5EF4-FFF2-40B4-BE49-F238E27FC236}">
                  <a16:creationId xmlns:a16="http://schemas.microsoft.com/office/drawing/2014/main" id="{CC0664CD-4C40-F7D7-EFE5-9B379CB4A8BB}"/>
                </a:ext>
              </a:extLst>
            </p:cNvPr>
            <p:cNvPicPr>
              <a:picLocks noChangeAspect="1"/>
            </p:cNvPicPr>
            <p:nvPr/>
          </p:nvPicPr>
          <p:blipFill>
            <a:blip r:embed="rId4">
              <a:extLst>
                <a:ext uri="{28A0092B-C50C-407E-A947-70E740481C1C}">
                  <a14:useLocalDpi xmlns:a14="http://schemas.microsoft.com/office/drawing/2010/main" val="0"/>
                </a:ext>
              </a:extLst>
            </a:blip>
            <a:srcRect l="25987" t="28024" r="28912" b="34018"/>
            <a:stretch>
              <a:fillRect/>
            </a:stretch>
          </p:blipFill>
          <p:spPr bwMode="auto">
            <a:xfrm>
              <a:off x="4362459" y="2455763"/>
              <a:ext cx="2159312" cy="196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2" name="Picture 33">
              <a:extLst>
                <a:ext uri="{FF2B5EF4-FFF2-40B4-BE49-F238E27FC236}">
                  <a16:creationId xmlns:a16="http://schemas.microsoft.com/office/drawing/2014/main" id="{3E0B878B-54A3-CBC1-C69B-1AC5F235855A}"/>
                </a:ext>
              </a:extLst>
            </p:cNvPr>
            <p:cNvPicPr>
              <a:picLocks noChangeAspect="1"/>
            </p:cNvPicPr>
            <p:nvPr/>
          </p:nvPicPr>
          <p:blipFill>
            <a:blip r:embed="rId4">
              <a:extLst>
                <a:ext uri="{28A0092B-C50C-407E-A947-70E740481C1C}">
                  <a14:useLocalDpi xmlns:a14="http://schemas.microsoft.com/office/drawing/2010/main" val="0"/>
                </a:ext>
              </a:extLst>
            </a:blip>
            <a:srcRect l="25987" t="28024" r="28912" b="34018"/>
            <a:stretch>
              <a:fillRect/>
            </a:stretch>
          </p:blipFill>
          <p:spPr bwMode="auto">
            <a:xfrm>
              <a:off x="2203147" y="3748578"/>
              <a:ext cx="2159312" cy="196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3" name="Picture 34">
              <a:extLst>
                <a:ext uri="{FF2B5EF4-FFF2-40B4-BE49-F238E27FC236}">
                  <a16:creationId xmlns:a16="http://schemas.microsoft.com/office/drawing/2014/main" id="{8A0A3E32-1F2A-E85F-596D-BEA70FBC694B}"/>
                </a:ext>
              </a:extLst>
            </p:cNvPr>
            <p:cNvPicPr>
              <a:picLocks noChangeAspect="1"/>
            </p:cNvPicPr>
            <p:nvPr/>
          </p:nvPicPr>
          <p:blipFill>
            <a:blip r:embed="rId4">
              <a:extLst>
                <a:ext uri="{28A0092B-C50C-407E-A947-70E740481C1C}">
                  <a14:useLocalDpi xmlns:a14="http://schemas.microsoft.com/office/drawing/2010/main" val="0"/>
                </a:ext>
              </a:extLst>
            </a:blip>
            <a:srcRect l="25987" t="28024" r="28912" b="34018"/>
            <a:stretch>
              <a:fillRect/>
            </a:stretch>
          </p:blipFill>
          <p:spPr bwMode="auto">
            <a:xfrm>
              <a:off x="6178836" y="3600707"/>
              <a:ext cx="2159312" cy="196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4" name="Picture 35">
              <a:extLst>
                <a:ext uri="{FF2B5EF4-FFF2-40B4-BE49-F238E27FC236}">
                  <a16:creationId xmlns:a16="http://schemas.microsoft.com/office/drawing/2014/main" id="{FB160202-888F-9919-623C-A00DA9ADA875}"/>
                </a:ext>
              </a:extLst>
            </p:cNvPr>
            <p:cNvPicPr>
              <a:picLocks noChangeAspect="1"/>
            </p:cNvPicPr>
            <p:nvPr/>
          </p:nvPicPr>
          <p:blipFill>
            <a:blip r:embed="rId4">
              <a:extLst>
                <a:ext uri="{28A0092B-C50C-407E-A947-70E740481C1C}">
                  <a14:useLocalDpi xmlns:a14="http://schemas.microsoft.com/office/drawing/2010/main" val="0"/>
                </a:ext>
              </a:extLst>
            </a:blip>
            <a:srcRect l="25987" t="28024" r="28912" b="34018"/>
            <a:stretch>
              <a:fillRect/>
            </a:stretch>
          </p:blipFill>
          <p:spPr bwMode="auto">
            <a:xfrm>
              <a:off x="5517758" y="282816"/>
              <a:ext cx="2159312" cy="196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5" name="Picture 36">
              <a:extLst>
                <a:ext uri="{FF2B5EF4-FFF2-40B4-BE49-F238E27FC236}">
                  <a16:creationId xmlns:a16="http://schemas.microsoft.com/office/drawing/2014/main" id="{758967CF-DF5D-C38C-7682-17EC5488CAA2}"/>
                </a:ext>
              </a:extLst>
            </p:cNvPr>
            <p:cNvPicPr>
              <a:picLocks noChangeAspect="1"/>
            </p:cNvPicPr>
            <p:nvPr/>
          </p:nvPicPr>
          <p:blipFill>
            <a:blip r:embed="rId4">
              <a:extLst>
                <a:ext uri="{28A0092B-C50C-407E-A947-70E740481C1C}">
                  <a14:useLocalDpi xmlns:a14="http://schemas.microsoft.com/office/drawing/2010/main" val="0"/>
                </a:ext>
              </a:extLst>
            </a:blip>
            <a:srcRect l="25987" t="28024" r="28912" b="34018"/>
            <a:stretch>
              <a:fillRect/>
            </a:stretch>
          </p:blipFill>
          <p:spPr bwMode="auto">
            <a:xfrm>
              <a:off x="3368613" y="608167"/>
              <a:ext cx="2159312" cy="196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6" name="Picture 37">
              <a:extLst>
                <a:ext uri="{FF2B5EF4-FFF2-40B4-BE49-F238E27FC236}">
                  <a16:creationId xmlns:a16="http://schemas.microsoft.com/office/drawing/2014/main" id="{1AEEDB74-7C96-0275-2AB7-E3A58A12293C}"/>
                </a:ext>
              </a:extLst>
            </p:cNvPr>
            <p:cNvPicPr>
              <a:picLocks noChangeAspect="1"/>
            </p:cNvPicPr>
            <p:nvPr/>
          </p:nvPicPr>
          <p:blipFill>
            <a:blip r:embed="rId4">
              <a:extLst>
                <a:ext uri="{28A0092B-C50C-407E-A947-70E740481C1C}">
                  <a14:useLocalDpi xmlns:a14="http://schemas.microsoft.com/office/drawing/2010/main" val="0"/>
                </a:ext>
              </a:extLst>
            </a:blip>
            <a:srcRect l="25987" t="28024" r="28912" b="34018"/>
            <a:stretch>
              <a:fillRect/>
            </a:stretch>
          </p:blipFill>
          <p:spPr bwMode="auto">
            <a:xfrm>
              <a:off x="1345973" y="514857"/>
              <a:ext cx="2159312" cy="196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7" name="Picture 38">
              <a:extLst>
                <a:ext uri="{FF2B5EF4-FFF2-40B4-BE49-F238E27FC236}">
                  <a16:creationId xmlns:a16="http://schemas.microsoft.com/office/drawing/2014/main" id="{DF535286-8A64-0A1E-9987-5900D31571C0}"/>
                </a:ext>
              </a:extLst>
            </p:cNvPr>
            <p:cNvPicPr>
              <a:picLocks noChangeAspect="1"/>
            </p:cNvPicPr>
            <p:nvPr/>
          </p:nvPicPr>
          <p:blipFill>
            <a:blip r:embed="rId4">
              <a:extLst>
                <a:ext uri="{28A0092B-C50C-407E-A947-70E740481C1C}">
                  <a14:useLocalDpi xmlns:a14="http://schemas.microsoft.com/office/drawing/2010/main" val="0"/>
                </a:ext>
              </a:extLst>
            </a:blip>
            <a:srcRect l="25987" t="28024" r="28912" b="34018"/>
            <a:stretch>
              <a:fillRect/>
            </a:stretch>
          </p:blipFill>
          <p:spPr bwMode="auto">
            <a:xfrm>
              <a:off x="881625" y="2318694"/>
              <a:ext cx="2159312" cy="196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itle 1">
            <a:extLst>
              <a:ext uri="{FF2B5EF4-FFF2-40B4-BE49-F238E27FC236}">
                <a16:creationId xmlns:a16="http://schemas.microsoft.com/office/drawing/2014/main" id="{8605A01A-F505-A89D-8B34-DE67AB3BC83C}"/>
              </a:ext>
            </a:extLst>
          </p:cNvPr>
          <p:cNvSpPr txBox="1">
            <a:spLocks/>
          </p:cNvSpPr>
          <p:nvPr/>
        </p:nvSpPr>
        <p:spPr>
          <a:xfrm>
            <a:off x="1422400" y="1181100"/>
            <a:ext cx="1033463" cy="539750"/>
          </a:xfrm>
          <a:prstGeom prst="rect">
            <a:avLst/>
          </a:prstGeom>
        </p:spPr>
        <p:txBody>
          <a:bodyPr lIns="68640" tIns="34320" rIns="68640" bIns="343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3308"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chói</a:t>
            </a:r>
          </a:p>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3308"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lọi</a:t>
            </a:r>
          </a:p>
        </p:txBody>
      </p:sp>
      <p:sp>
        <p:nvSpPr>
          <p:cNvPr id="16" name="Oval 15">
            <a:extLst>
              <a:ext uri="{FF2B5EF4-FFF2-40B4-BE49-F238E27FC236}">
                <a16:creationId xmlns:a16="http://schemas.microsoft.com/office/drawing/2014/main" id="{BB938A40-CD86-EC20-C008-C0941DDA6286}"/>
              </a:ext>
            </a:extLst>
          </p:cNvPr>
          <p:cNvSpPr/>
          <p:nvPr/>
        </p:nvSpPr>
        <p:spPr>
          <a:xfrm>
            <a:off x="3141663" y="3582988"/>
            <a:ext cx="300037" cy="301625"/>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7537" rtl="0" eaLnBrk="1" fontAlgn="auto" latinLnBrk="0" hangingPunct="1">
              <a:lnSpc>
                <a:spcPct val="100000"/>
              </a:lnSpc>
              <a:spcBef>
                <a:spcPts val="0"/>
              </a:spcBef>
              <a:spcAft>
                <a:spcPts val="0"/>
              </a:spcAft>
              <a:buClrTx/>
              <a:buSzTx/>
              <a:buFontTx/>
              <a:buNone/>
              <a:tabLst/>
              <a:defRPr/>
            </a:pPr>
            <a:r>
              <a:rPr kumimoji="0" lang="en-US" sz="1504" b="1" i="0" u="none" strike="noStrike" kern="1200" cap="none" spc="0" normalizeH="0" baseline="0" noProof="0">
                <a:ln>
                  <a:noFill/>
                </a:ln>
                <a:solidFill>
                  <a:prstClr val="black"/>
                </a:solidFill>
                <a:effectLst/>
                <a:uLnTx/>
                <a:uFillTx/>
                <a:latin typeface=".VnArial" pitchFamily="34" charset="0"/>
                <a:ea typeface="+mn-ea"/>
                <a:cs typeface="+mn-cs"/>
              </a:rPr>
              <a:t>1</a:t>
            </a:r>
          </a:p>
        </p:txBody>
      </p:sp>
      <p:sp>
        <p:nvSpPr>
          <p:cNvPr id="17" name="Oval 16">
            <a:extLst>
              <a:ext uri="{FF2B5EF4-FFF2-40B4-BE49-F238E27FC236}">
                <a16:creationId xmlns:a16="http://schemas.microsoft.com/office/drawing/2014/main" id="{8FF981DF-92A0-3300-4003-FC35247F6A05}"/>
              </a:ext>
            </a:extLst>
          </p:cNvPr>
          <p:cNvSpPr/>
          <p:nvPr/>
        </p:nvSpPr>
        <p:spPr>
          <a:xfrm>
            <a:off x="7377113" y="3287713"/>
            <a:ext cx="300037" cy="301625"/>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7537" rtl="0" eaLnBrk="1" fontAlgn="auto" latinLnBrk="0" hangingPunct="1">
              <a:lnSpc>
                <a:spcPct val="100000"/>
              </a:lnSpc>
              <a:spcBef>
                <a:spcPts val="0"/>
              </a:spcBef>
              <a:spcAft>
                <a:spcPts val="0"/>
              </a:spcAft>
              <a:buClrTx/>
              <a:buSzTx/>
              <a:buFontTx/>
              <a:buNone/>
              <a:tabLst/>
              <a:defRPr/>
            </a:pPr>
            <a:r>
              <a:rPr kumimoji="0" lang="en-US" sz="1504" b="1" i="0" u="none" strike="noStrike" kern="1200" cap="none" spc="0" normalizeH="0" baseline="0" noProof="0">
                <a:ln>
                  <a:noFill/>
                </a:ln>
                <a:solidFill>
                  <a:prstClr val="black"/>
                </a:solidFill>
                <a:effectLst/>
                <a:uLnTx/>
                <a:uFillTx/>
                <a:latin typeface=".VnArial" pitchFamily="34" charset="0"/>
                <a:ea typeface="+mn-ea"/>
                <a:cs typeface="+mn-cs"/>
              </a:rPr>
              <a:t>8</a:t>
            </a:r>
          </a:p>
        </p:txBody>
      </p:sp>
      <p:sp>
        <p:nvSpPr>
          <p:cNvPr id="18" name="Oval 17">
            <a:extLst>
              <a:ext uri="{FF2B5EF4-FFF2-40B4-BE49-F238E27FC236}">
                <a16:creationId xmlns:a16="http://schemas.microsoft.com/office/drawing/2014/main" id="{C2817B16-77F3-8E6D-89FD-39BF09DEBB63}"/>
              </a:ext>
            </a:extLst>
          </p:cNvPr>
          <p:cNvSpPr/>
          <p:nvPr/>
        </p:nvSpPr>
        <p:spPr>
          <a:xfrm>
            <a:off x="8428038" y="1312863"/>
            <a:ext cx="301625" cy="301625"/>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7537" rtl="0" eaLnBrk="1" fontAlgn="auto" latinLnBrk="0" hangingPunct="1">
              <a:lnSpc>
                <a:spcPct val="100000"/>
              </a:lnSpc>
              <a:spcBef>
                <a:spcPts val="0"/>
              </a:spcBef>
              <a:spcAft>
                <a:spcPts val="0"/>
              </a:spcAft>
              <a:buClrTx/>
              <a:buSzTx/>
              <a:buFontTx/>
              <a:buNone/>
              <a:tabLst/>
              <a:defRPr/>
            </a:pPr>
            <a:r>
              <a:rPr kumimoji="0" lang="en-US" sz="1504" b="1" i="0" u="none" strike="noStrike" kern="1200" cap="none" spc="0" normalizeH="0" baseline="0" noProof="0">
                <a:ln>
                  <a:noFill/>
                </a:ln>
                <a:solidFill>
                  <a:prstClr val="black"/>
                </a:solidFill>
                <a:effectLst/>
                <a:uLnTx/>
                <a:uFillTx/>
                <a:latin typeface=".VnArial" pitchFamily="34" charset="0"/>
                <a:ea typeface="+mn-ea"/>
                <a:cs typeface="+mn-cs"/>
              </a:rPr>
              <a:t>7</a:t>
            </a:r>
          </a:p>
        </p:txBody>
      </p:sp>
      <p:sp>
        <p:nvSpPr>
          <p:cNvPr id="19" name="Oval 18">
            <a:extLst>
              <a:ext uri="{FF2B5EF4-FFF2-40B4-BE49-F238E27FC236}">
                <a16:creationId xmlns:a16="http://schemas.microsoft.com/office/drawing/2014/main" id="{D70D70F3-BE7A-19C5-8248-81BF3A879E8E}"/>
              </a:ext>
            </a:extLst>
          </p:cNvPr>
          <p:cNvSpPr/>
          <p:nvPr/>
        </p:nvSpPr>
        <p:spPr>
          <a:xfrm>
            <a:off x="4870450" y="2465388"/>
            <a:ext cx="300038" cy="301625"/>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7537" rtl="0" eaLnBrk="1" fontAlgn="auto" latinLnBrk="0" hangingPunct="1">
              <a:lnSpc>
                <a:spcPct val="100000"/>
              </a:lnSpc>
              <a:spcBef>
                <a:spcPts val="0"/>
              </a:spcBef>
              <a:spcAft>
                <a:spcPts val="0"/>
              </a:spcAft>
              <a:buClrTx/>
              <a:buSzTx/>
              <a:buFontTx/>
              <a:buNone/>
              <a:tabLst/>
              <a:defRPr/>
            </a:pPr>
            <a:r>
              <a:rPr kumimoji="0" lang="en-US" sz="1504" b="1" i="0" u="none" strike="noStrike" kern="1200" cap="none" spc="0" normalizeH="0" baseline="0" noProof="0">
                <a:ln>
                  <a:noFill/>
                </a:ln>
                <a:solidFill>
                  <a:prstClr val="black"/>
                </a:solidFill>
                <a:effectLst/>
                <a:uLnTx/>
                <a:uFillTx/>
                <a:latin typeface=".VnArial" pitchFamily="34" charset="0"/>
                <a:ea typeface="+mn-ea"/>
                <a:cs typeface="+mn-cs"/>
              </a:rPr>
              <a:t>5</a:t>
            </a:r>
          </a:p>
        </p:txBody>
      </p:sp>
      <p:sp>
        <p:nvSpPr>
          <p:cNvPr id="20" name="Oval 19">
            <a:extLst>
              <a:ext uri="{FF2B5EF4-FFF2-40B4-BE49-F238E27FC236}">
                <a16:creationId xmlns:a16="http://schemas.microsoft.com/office/drawing/2014/main" id="{B828F76E-D6B6-BEF0-3F5A-CF5BB3071E8A}"/>
              </a:ext>
            </a:extLst>
          </p:cNvPr>
          <p:cNvSpPr/>
          <p:nvPr/>
        </p:nvSpPr>
        <p:spPr>
          <a:xfrm>
            <a:off x="6470650" y="282575"/>
            <a:ext cx="301625" cy="300038"/>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7537" rtl="0" eaLnBrk="1" fontAlgn="auto" latinLnBrk="0" hangingPunct="1">
              <a:lnSpc>
                <a:spcPct val="100000"/>
              </a:lnSpc>
              <a:spcBef>
                <a:spcPts val="0"/>
              </a:spcBef>
              <a:spcAft>
                <a:spcPts val="0"/>
              </a:spcAft>
              <a:buClrTx/>
              <a:buSzTx/>
              <a:buFontTx/>
              <a:buNone/>
              <a:tabLst/>
              <a:defRPr/>
            </a:pPr>
            <a:r>
              <a:rPr kumimoji="0" lang="en-US" sz="1504" b="1" i="0" u="none" strike="noStrike" kern="1200" cap="none" spc="0" normalizeH="0" baseline="0" noProof="0">
                <a:ln>
                  <a:noFill/>
                </a:ln>
                <a:solidFill>
                  <a:prstClr val="black"/>
                </a:solidFill>
                <a:effectLst/>
                <a:uLnTx/>
                <a:uFillTx/>
                <a:latin typeface=".VnArial" pitchFamily="34" charset="0"/>
                <a:ea typeface="+mn-ea"/>
                <a:cs typeface="+mn-cs"/>
              </a:rPr>
              <a:t>6</a:t>
            </a:r>
          </a:p>
        </p:txBody>
      </p:sp>
      <p:sp>
        <p:nvSpPr>
          <p:cNvPr id="21" name="Oval 20">
            <a:extLst>
              <a:ext uri="{FF2B5EF4-FFF2-40B4-BE49-F238E27FC236}">
                <a16:creationId xmlns:a16="http://schemas.microsoft.com/office/drawing/2014/main" id="{57D978E4-0F5A-A08C-BCD4-B87030E090D5}"/>
              </a:ext>
            </a:extLst>
          </p:cNvPr>
          <p:cNvSpPr/>
          <p:nvPr/>
        </p:nvSpPr>
        <p:spPr>
          <a:xfrm>
            <a:off x="1789113" y="2236788"/>
            <a:ext cx="300037" cy="301625"/>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7537" rtl="0" eaLnBrk="1" fontAlgn="auto" latinLnBrk="0" hangingPunct="1">
              <a:lnSpc>
                <a:spcPct val="100000"/>
              </a:lnSpc>
              <a:spcBef>
                <a:spcPts val="0"/>
              </a:spcBef>
              <a:spcAft>
                <a:spcPts val="0"/>
              </a:spcAft>
              <a:buClrTx/>
              <a:buSzTx/>
              <a:buFontTx/>
              <a:buNone/>
              <a:tabLst/>
              <a:defRPr/>
            </a:pPr>
            <a:r>
              <a:rPr kumimoji="0" lang="en-US" sz="1504" b="1" i="0" u="none" strike="noStrike" kern="1200" cap="none" spc="0" normalizeH="0" baseline="0" noProof="0">
                <a:ln>
                  <a:noFill/>
                </a:ln>
                <a:solidFill>
                  <a:prstClr val="black"/>
                </a:solidFill>
                <a:effectLst/>
                <a:uLnTx/>
                <a:uFillTx/>
                <a:latin typeface=".VnArial" pitchFamily="34" charset="0"/>
                <a:ea typeface="+mn-ea"/>
                <a:cs typeface="+mn-cs"/>
              </a:rPr>
              <a:t>2</a:t>
            </a:r>
          </a:p>
        </p:txBody>
      </p:sp>
      <p:sp>
        <p:nvSpPr>
          <p:cNvPr id="22" name="Oval 21">
            <a:extLst>
              <a:ext uri="{FF2B5EF4-FFF2-40B4-BE49-F238E27FC236}">
                <a16:creationId xmlns:a16="http://schemas.microsoft.com/office/drawing/2014/main" id="{2E36DA29-4A37-80E8-A9BB-5D203A1F2C05}"/>
              </a:ext>
            </a:extLst>
          </p:cNvPr>
          <p:cNvSpPr/>
          <p:nvPr/>
        </p:nvSpPr>
        <p:spPr>
          <a:xfrm>
            <a:off x="2427288" y="763588"/>
            <a:ext cx="301625" cy="301625"/>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7537" rtl="0" eaLnBrk="1" fontAlgn="auto" latinLnBrk="0" hangingPunct="1">
              <a:lnSpc>
                <a:spcPct val="100000"/>
              </a:lnSpc>
              <a:spcBef>
                <a:spcPts val="0"/>
              </a:spcBef>
              <a:spcAft>
                <a:spcPts val="0"/>
              </a:spcAft>
              <a:buClrTx/>
              <a:buSzTx/>
              <a:buFontTx/>
              <a:buNone/>
              <a:tabLst/>
              <a:defRPr/>
            </a:pPr>
            <a:r>
              <a:rPr kumimoji="0" lang="en-US" sz="1504" b="1" i="0" u="none" strike="noStrike" kern="1200" cap="none" spc="0" normalizeH="0" baseline="0" noProof="0">
                <a:ln>
                  <a:noFill/>
                </a:ln>
                <a:solidFill>
                  <a:prstClr val="black"/>
                </a:solidFill>
                <a:effectLst/>
                <a:uLnTx/>
                <a:uFillTx/>
                <a:latin typeface=".VnArial" pitchFamily="34" charset="0"/>
                <a:ea typeface="+mn-ea"/>
                <a:cs typeface="+mn-cs"/>
              </a:rPr>
              <a:t>3</a:t>
            </a:r>
          </a:p>
        </p:txBody>
      </p:sp>
      <p:sp>
        <p:nvSpPr>
          <p:cNvPr id="23" name="Oval 22">
            <a:extLst>
              <a:ext uri="{FF2B5EF4-FFF2-40B4-BE49-F238E27FC236}">
                <a16:creationId xmlns:a16="http://schemas.microsoft.com/office/drawing/2014/main" id="{AFA79F1A-E2DE-98E5-5313-648C0B28C7E4}"/>
              </a:ext>
            </a:extLst>
          </p:cNvPr>
          <p:cNvSpPr/>
          <p:nvPr/>
        </p:nvSpPr>
        <p:spPr>
          <a:xfrm>
            <a:off x="4540250" y="681038"/>
            <a:ext cx="301625" cy="300037"/>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7537" rtl="0" eaLnBrk="1" fontAlgn="auto" latinLnBrk="0" hangingPunct="1">
              <a:lnSpc>
                <a:spcPct val="100000"/>
              </a:lnSpc>
              <a:spcBef>
                <a:spcPts val="0"/>
              </a:spcBef>
              <a:spcAft>
                <a:spcPts val="0"/>
              </a:spcAft>
              <a:buClrTx/>
              <a:buSzTx/>
              <a:buFontTx/>
              <a:buNone/>
              <a:tabLst/>
              <a:defRPr/>
            </a:pPr>
            <a:r>
              <a:rPr kumimoji="0" lang="en-US" sz="1504" b="1" i="0" u="none" strike="noStrike" kern="1200" cap="none" spc="0" normalizeH="0" baseline="0" noProof="0">
                <a:ln>
                  <a:noFill/>
                </a:ln>
                <a:solidFill>
                  <a:prstClr val="black"/>
                </a:solidFill>
                <a:effectLst/>
                <a:uLnTx/>
                <a:uFillTx/>
                <a:latin typeface=".VnArial" pitchFamily="34" charset="0"/>
                <a:ea typeface="+mn-ea"/>
                <a:cs typeface="+mn-cs"/>
              </a:rPr>
              <a:t>4</a:t>
            </a:r>
          </a:p>
        </p:txBody>
      </p:sp>
      <p:sp>
        <p:nvSpPr>
          <p:cNvPr id="24" name="Title 1">
            <a:extLst>
              <a:ext uri="{FF2B5EF4-FFF2-40B4-BE49-F238E27FC236}">
                <a16:creationId xmlns:a16="http://schemas.microsoft.com/office/drawing/2014/main" id="{8EA4BDAB-E443-D3B6-F055-00693BED1683}"/>
              </a:ext>
            </a:extLst>
          </p:cNvPr>
          <p:cNvSpPr txBox="1">
            <a:spLocks/>
          </p:cNvSpPr>
          <p:nvPr/>
        </p:nvSpPr>
        <p:spPr>
          <a:xfrm>
            <a:off x="3779838" y="1150938"/>
            <a:ext cx="1062037" cy="596900"/>
          </a:xfrm>
          <a:prstGeom prst="rect">
            <a:avLst/>
          </a:prstGeom>
        </p:spPr>
        <p:txBody>
          <a:bodyPr lIns="68640" tIns="34320" rIns="68640" bIns="343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3308" b="0" i="0" u="none" strike="noStrike" kern="1200" cap="none" spc="0" normalizeH="0" baseline="0" noProof="0">
                <a:ln>
                  <a:noFill/>
                </a:ln>
                <a:solidFill>
                  <a:prstClr val="white"/>
                </a:solidFill>
                <a:effectLst/>
                <a:uLnTx/>
                <a:uFillTx/>
                <a:latin typeface="HP-211" panose="020B0803050302020204" pitchFamily="34" charset="0"/>
                <a:ea typeface="Arial-Rounded" pitchFamily="34" charset="0"/>
                <a:cs typeface="Arial-Rounded" pitchFamily="34" charset="0"/>
              </a:rPr>
              <a:t>cày</a:t>
            </a:r>
          </a:p>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3308" b="0" i="0" u="none" strike="noStrike" kern="1200" cap="none" spc="0" normalizeH="0" baseline="0" noProof="0">
                <a:ln>
                  <a:noFill/>
                </a:ln>
                <a:solidFill>
                  <a:prstClr val="white"/>
                </a:solidFill>
                <a:effectLst/>
                <a:uLnTx/>
                <a:uFillTx/>
                <a:latin typeface="HP-211" panose="020B0803050302020204" pitchFamily="34" charset="0"/>
                <a:ea typeface="Arial-Rounded" pitchFamily="34" charset="0"/>
                <a:cs typeface="Arial-Rounded" pitchFamily="34" charset="0"/>
              </a:rPr>
              <a:t>cấy</a:t>
            </a:r>
          </a:p>
        </p:txBody>
      </p:sp>
      <p:sp>
        <p:nvSpPr>
          <p:cNvPr id="25" name="Title 1">
            <a:extLst>
              <a:ext uri="{FF2B5EF4-FFF2-40B4-BE49-F238E27FC236}">
                <a16:creationId xmlns:a16="http://schemas.microsoft.com/office/drawing/2014/main" id="{6E2574CD-A204-1E56-B34C-2E93F368C221}"/>
              </a:ext>
            </a:extLst>
          </p:cNvPr>
          <p:cNvSpPr txBox="1">
            <a:spLocks/>
          </p:cNvSpPr>
          <p:nvPr/>
        </p:nvSpPr>
        <p:spPr>
          <a:xfrm>
            <a:off x="871538" y="2798763"/>
            <a:ext cx="992187" cy="555625"/>
          </a:xfrm>
          <a:prstGeom prst="rect">
            <a:avLst/>
          </a:prstGeom>
        </p:spPr>
        <p:txBody>
          <a:bodyPr lIns="68640" tIns="34320" rIns="68640" bIns="343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3308"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gió nồm</a:t>
            </a:r>
          </a:p>
        </p:txBody>
      </p:sp>
      <p:sp>
        <p:nvSpPr>
          <p:cNvPr id="26" name="Title 1">
            <a:extLst>
              <a:ext uri="{FF2B5EF4-FFF2-40B4-BE49-F238E27FC236}">
                <a16:creationId xmlns:a16="http://schemas.microsoft.com/office/drawing/2014/main" id="{6EA00E29-DF33-F129-8EC4-41C5C34CD3F1}"/>
              </a:ext>
            </a:extLst>
          </p:cNvPr>
          <p:cNvSpPr txBox="1">
            <a:spLocks/>
          </p:cNvSpPr>
          <p:nvPr/>
        </p:nvSpPr>
        <p:spPr>
          <a:xfrm>
            <a:off x="2397125" y="4197350"/>
            <a:ext cx="990600" cy="555625"/>
          </a:xfrm>
          <a:prstGeom prst="rect">
            <a:avLst/>
          </a:prstGeom>
        </p:spPr>
        <p:txBody>
          <a:bodyPr lIns="68640" tIns="34320" rIns="68640" bIns="343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3308"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bơi </a:t>
            </a:r>
          </a:p>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3308"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lội</a:t>
            </a:r>
          </a:p>
        </p:txBody>
      </p:sp>
      <p:sp>
        <p:nvSpPr>
          <p:cNvPr id="27" name="Title 1">
            <a:extLst>
              <a:ext uri="{FF2B5EF4-FFF2-40B4-BE49-F238E27FC236}">
                <a16:creationId xmlns:a16="http://schemas.microsoft.com/office/drawing/2014/main" id="{9051A863-4E4D-2BF1-4DF0-77D143FCE79E}"/>
              </a:ext>
            </a:extLst>
          </p:cNvPr>
          <p:cNvSpPr txBox="1">
            <a:spLocks/>
          </p:cNvSpPr>
          <p:nvPr/>
        </p:nvSpPr>
        <p:spPr>
          <a:xfrm>
            <a:off x="4783138" y="3030538"/>
            <a:ext cx="1249362" cy="455612"/>
          </a:xfrm>
          <a:prstGeom prst="rect">
            <a:avLst/>
          </a:prstGeom>
        </p:spPr>
        <p:txBody>
          <a:bodyPr lIns="68640" tIns="34320" rIns="68640" bIns="343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3308"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lom</a:t>
            </a:r>
          </a:p>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3308"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khom</a:t>
            </a:r>
          </a:p>
        </p:txBody>
      </p:sp>
      <p:sp>
        <p:nvSpPr>
          <p:cNvPr id="28" name="Title 1">
            <a:extLst>
              <a:ext uri="{FF2B5EF4-FFF2-40B4-BE49-F238E27FC236}">
                <a16:creationId xmlns:a16="http://schemas.microsoft.com/office/drawing/2014/main" id="{DF731ED8-496C-F9B4-1B1A-9428B5CAD07A}"/>
              </a:ext>
            </a:extLst>
          </p:cNvPr>
          <p:cNvSpPr txBox="1">
            <a:spLocks/>
          </p:cNvSpPr>
          <p:nvPr/>
        </p:nvSpPr>
        <p:spPr>
          <a:xfrm>
            <a:off x="6861175" y="3938588"/>
            <a:ext cx="1198563" cy="557212"/>
          </a:xfrm>
          <a:prstGeom prst="rect">
            <a:avLst/>
          </a:prstGeom>
        </p:spPr>
        <p:txBody>
          <a:bodyPr lIns="68640" tIns="34320" rIns="68640" bIns="343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3308"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êm </a:t>
            </a:r>
          </a:p>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3308"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đềm</a:t>
            </a:r>
          </a:p>
        </p:txBody>
      </p:sp>
      <p:sp>
        <p:nvSpPr>
          <p:cNvPr id="29" name="Title 1">
            <a:extLst>
              <a:ext uri="{FF2B5EF4-FFF2-40B4-BE49-F238E27FC236}">
                <a16:creationId xmlns:a16="http://schemas.microsoft.com/office/drawing/2014/main" id="{F7C3E62B-DE62-BDC6-D63B-2C680936EA95}"/>
              </a:ext>
            </a:extLst>
          </p:cNvPr>
          <p:cNvSpPr txBox="1">
            <a:spLocks/>
          </p:cNvSpPr>
          <p:nvPr/>
        </p:nvSpPr>
        <p:spPr>
          <a:xfrm>
            <a:off x="6049963" y="825500"/>
            <a:ext cx="1198562" cy="555625"/>
          </a:xfrm>
          <a:prstGeom prst="rect">
            <a:avLst/>
          </a:prstGeom>
        </p:spPr>
        <p:txBody>
          <a:bodyPr lIns="68640" tIns="34320" rIns="68640" bIns="343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3308"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chúm </a:t>
            </a:r>
          </a:p>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3308"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chím</a:t>
            </a:r>
          </a:p>
        </p:txBody>
      </p:sp>
      <p:sp>
        <p:nvSpPr>
          <p:cNvPr id="40" name="Title 1">
            <a:extLst>
              <a:ext uri="{FF2B5EF4-FFF2-40B4-BE49-F238E27FC236}">
                <a16:creationId xmlns:a16="http://schemas.microsoft.com/office/drawing/2014/main" id="{0602FE97-3DB7-9D06-0A9E-C5664AC0CFC4}"/>
              </a:ext>
            </a:extLst>
          </p:cNvPr>
          <p:cNvSpPr txBox="1">
            <a:spLocks/>
          </p:cNvSpPr>
          <p:nvPr/>
        </p:nvSpPr>
        <p:spPr>
          <a:xfrm>
            <a:off x="7875588" y="2016125"/>
            <a:ext cx="1200150" cy="557213"/>
          </a:xfrm>
          <a:prstGeom prst="rect">
            <a:avLst/>
          </a:prstGeom>
        </p:spPr>
        <p:txBody>
          <a:bodyPr lIns="68640" tIns="34320" rIns="68640" bIns="343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3308"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ngõ </a:t>
            </a:r>
          </a:p>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3308"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hẻm</a:t>
            </a:r>
          </a:p>
        </p:txBody>
      </p:sp>
      <p:sp>
        <p:nvSpPr>
          <p:cNvPr id="41" name="Title 1">
            <a:extLst>
              <a:ext uri="{FF2B5EF4-FFF2-40B4-BE49-F238E27FC236}">
                <a16:creationId xmlns:a16="http://schemas.microsoft.com/office/drawing/2014/main" id="{E030F826-3501-CDD2-5107-920782F02106}"/>
              </a:ext>
            </a:extLst>
          </p:cNvPr>
          <p:cNvSpPr txBox="1">
            <a:spLocks/>
          </p:cNvSpPr>
          <p:nvPr/>
        </p:nvSpPr>
        <p:spPr>
          <a:xfrm>
            <a:off x="9182100" y="3675063"/>
            <a:ext cx="1198563" cy="555625"/>
          </a:xfrm>
          <a:prstGeom prst="rect">
            <a:avLst/>
          </a:prstGeom>
        </p:spPr>
        <p:txBody>
          <a:bodyPr lIns="68640" tIns="34320" rIns="68640" bIns="343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3609" b="0" i="0" u="none" strike="noStrike" kern="1200" cap="none" spc="0" normalizeH="0" baseline="0" noProof="0" dirty="0" err="1">
                <a:ln>
                  <a:noFill/>
                </a:ln>
                <a:solidFill>
                  <a:prstClr val="white"/>
                </a:solidFill>
                <a:effectLst/>
                <a:uLnTx/>
                <a:uFillTx/>
                <a:latin typeface="HP-211" panose="020B0803050302020204" pitchFamily="34" charset="0"/>
                <a:ea typeface="Arial-Rounded" pitchFamily="34" charset="0"/>
                <a:cs typeface="Arial-Rounded" pitchFamily="34" charset="0"/>
              </a:rPr>
              <a:t>bãi</a:t>
            </a:r>
            <a:r>
              <a:rPr kumimoji="0" lang="en-US" sz="3609" b="0" i="0" u="none" strike="noStrike" kern="1200" cap="none" spc="0" normalizeH="0" baseline="0" noProof="0" dirty="0">
                <a:ln>
                  <a:noFill/>
                </a:ln>
                <a:solidFill>
                  <a:prstClr val="white"/>
                </a:solidFill>
                <a:effectLst/>
                <a:uLnTx/>
                <a:uFillTx/>
                <a:latin typeface="HP-211" panose="020B0803050302020204" pitchFamily="34" charset="0"/>
                <a:ea typeface="Arial-Rounded" pitchFamily="34" charset="0"/>
                <a:cs typeface="Arial-Rounded" pitchFamily="34" charset="0"/>
              </a:rPr>
              <a:t> </a:t>
            </a:r>
          </a:p>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3609" b="0" i="0" u="none" strike="noStrike" kern="1200" cap="none" spc="0" normalizeH="0" baseline="0" noProof="0" dirty="0" err="1">
                <a:ln>
                  <a:noFill/>
                </a:ln>
                <a:solidFill>
                  <a:prstClr val="white"/>
                </a:solidFill>
                <a:effectLst/>
                <a:uLnTx/>
                <a:uFillTx/>
                <a:latin typeface="HP-211" panose="020B0803050302020204" pitchFamily="34" charset="0"/>
                <a:ea typeface="Arial-Rounded" pitchFamily="34" charset="0"/>
                <a:cs typeface="Arial-Rounded" pitchFamily="34" charset="0"/>
              </a:rPr>
              <a:t>bồi</a:t>
            </a:r>
            <a:endParaRPr kumimoji="0" lang="en-US" sz="3609" b="0" i="0" u="none" strike="noStrike" kern="1200" cap="none" spc="0" normalizeH="0" baseline="0" noProof="0" dirty="0">
              <a:ln>
                <a:noFill/>
              </a:ln>
              <a:solidFill>
                <a:prstClr val="white"/>
              </a:solidFill>
              <a:effectLst/>
              <a:uLnTx/>
              <a:uFillTx/>
              <a:latin typeface="HP-211" panose="020B0803050302020204" pitchFamily="34" charset="0"/>
              <a:ea typeface="Arial-Rounded" pitchFamily="34" charset="0"/>
              <a:cs typeface="Arial-Rounded" pitchFamily="34" charset="0"/>
            </a:endParaRPr>
          </a:p>
        </p:txBody>
      </p:sp>
      <p:sp>
        <p:nvSpPr>
          <p:cNvPr id="42" name="Title 1">
            <a:extLst>
              <a:ext uri="{FF2B5EF4-FFF2-40B4-BE49-F238E27FC236}">
                <a16:creationId xmlns:a16="http://schemas.microsoft.com/office/drawing/2014/main" id="{F1BDBEC7-006F-B86C-747E-1D6C77D3C59A}"/>
              </a:ext>
            </a:extLst>
          </p:cNvPr>
          <p:cNvSpPr txBox="1">
            <a:spLocks/>
          </p:cNvSpPr>
          <p:nvPr/>
        </p:nvSpPr>
        <p:spPr>
          <a:xfrm>
            <a:off x="9893300" y="1323975"/>
            <a:ext cx="1200150" cy="557213"/>
          </a:xfrm>
          <a:prstGeom prst="rect">
            <a:avLst/>
          </a:prstGeom>
        </p:spPr>
        <p:txBody>
          <a:bodyPr lIns="68640" tIns="34320" rIns="68640" bIns="343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3609"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sớm </a:t>
            </a:r>
          </a:p>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3609"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tối</a:t>
            </a:r>
          </a:p>
        </p:txBody>
      </p:sp>
      <p:sp>
        <p:nvSpPr>
          <p:cNvPr id="43" name="Oval 42">
            <a:extLst>
              <a:ext uri="{FF2B5EF4-FFF2-40B4-BE49-F238E27FC236}">
                <a16:creationId xmlns:a16="http://schemas.microsoft.com/office/drawing/2014/main" id="{1D6CD649-D34C-FEED-EB8E-A1CCD3625602}"/>
              </a:ext>
            </a:extLst>
          </p:cNvPr>
          <p:cNvSpPr/>
          <p:nvPr/>
        </p:nvSpPr>
        <p:spPr>
          <a:xfrm>
            <a:off x="10510838" y="612775"/>
            <a:ext cx="544512" cy="258763"/>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7537" rtl="0" eaLnBrk="1" fontAlgn="auto" latinLnBrk="0" hangingPunct="1">
              <a:lnSpc>
                <a:spcPct val="100000"/>
              </a:lnSpc>
              <a:spcBef>
                <a:spcPts val="0"/>
              </a:spcBef>
              <a:spcAft>
                <a:spcPts val="0"/>
              </a:spcAft>
              <a:buClrTx/>
              <a:buSzTx/>
              <a:buFontTx/>
              <a:buNone/>
              <a:tabLst/>
              <a:defRPr/>
            </a:pPr>
            <a:r>
              <a:rPr kumimoji="0" lang="en-US" sz="1504" b="1" i="0" u="none" strike="noStrike" kern="1200" cap="none" spc="0" normalizeH="0" baseline="0" noProof="0">
                <a:ln>
                  <a:noFill/>
                </a:ln>
                <a:solidFill>
                  <a:prstClr val="black"/>
                </a:solidFill>
                <a:effectLst/>
                <a:uLnTx/>
                <a:uFillTx/>
                <a:latin typeface=".VnArial" pitchFamily="34" charset="0"/>
                <a:ea typeface="+mn-ea"/>
                <a:cs typeface="+mn-cs"/>
              </a:rPr>
              <a:t>10</a:t>
            </a:r>
          </a:p>
        </p:txBody>
      </p:sp>
      <p:sp>
        <p:nvSpPr>
          <p:cNvPr id="44" name="Oval 43">
            <a:extLst>
              <a:ext uri="{FF2B5EF4-FFF2-40B4-BE49-F238E27FC236}">
                <a16:creationId xmlns:a16="http://schemas.microsoft.com/office/drawing/2014/main" id="{2DBDFACE-2E8D-28C0-6935-0A86E108A1C1}"/>
              </a:ext>
            </a:extLst>
          </p:cNvPr>
          <p:cNvSpPr/>
          <p:nvPr/>
        </p:nvSpPr>
        <p:spPr>
          <a:xfrm>
            <a:off x="9683750" y="3000375"/>
            <a:ext cx="533400" cy="300038"/>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7537" rtl="0" eaLnBrk="1" fontAlgn="auto" latinLnBrk="0" hangingPunct="1">
              <a:lnSpc>
                <a:spcPct val="100000"/>
              </a:lnSpc>
              <a:spcBef>
                <a:spcPts val="0"/>
              </a:spcBef>
              <a:spcAft>
                <a:spcPts val="0"/>
              </a:spcAft>
              <a:buClrTx/>
              <a:buSzTx/>
              <a:buFontTx/>
              <a:buNone/>
              <a:tabLst/>
              <a:defRPr/>
            </a:pPr>
            <a:r>
              <a:rPr kumimoji="0" lang="en-US" sz="1504" b="1" i="0" u="none" strike="noStrike" kern="1200" cap="none" spc="0" normalizeH="0" baseline="0" noProof="0">
                <a:ln>
                  <a:noFill/>
                </a:ln>
                <a:solidFill>
                  <a:prstClr val="black"/>
                </a:solidFill>
                <a:effectLst/>
                <a:uLnTx/>
                <a:uFillTx/>
                <a:latin typeface=".VnArial" pitchFamily="34" charset="0"/>
                <a:ea typeface="+mn-ea"/>
                <a:cs typeface="+mn-cs"/>
              </a:rPr>
              <a:t>9</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nodeType="clickPar">
                      <p:stCondLst>
                        <p:cond delay="0"/>
                      </p:stCondLst>
                      <p:childTnLst>
                        <p:par>
                          <p:cTn id="4" fill="hold" nodeType="withGroup">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nodeType="afterGroup">
                            <p:stCondLst>
                              <p:cond delay="1000"/>
                            </p:stCondLst>
                            <p:childTnLst>
                              <p:par>
                                <p:cTn id="12" presetID="10"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nextCondLst>
                <p:cond evt="onClick" delay="0">
                  <p:tgtEl>
                    <p:spTgt spid="22"/>
                  </p:tgtEl>
                </p:cond>
              </p:nextCondLst>
            </p:seq>
            <p:seq concurrent="1" nextAc="seek">
              <p:cTn id="15" restart="whenNotActive" fill="hold" evtFilter="cancelBubble" nodeType="interactiveSeq">
                <p:stCondLst>
                  <p:cond evt="onClick" delay="0">
                    <p:tgtEl>
                      <p:spTgt spid="23"/>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23"/>
                                        </p:tgtEl>
                                        <p:attrNameLst>
                                          <p:attrName>r</p:attrName>
                                        </p:attrNameLst>
                                      </p:cBhvr>
                                    </p:animRot>
                                    <p:animRot by="-240000">
                                      <p:cBhvr>
                                        <p:cTn id="20" dur="200" fill="hold">
                                          <p:stCondLst>
                                            <p:cond delay="200"/>
                                          </p:stCondLst>
                                        </p:cTn>
                                        <p:tgtEl>
                                          <p:spTgt spid="23"/>
                                        </p:tgtEl>
                                        <p:attrNameLst>
                                          <p:attrName>r</p:attrName>
                                        </p:attrNameLst>
                                      </p:cBhvr>
                                    </p:animRot>
                                    <p:animRot by="240000">
                                      <p:cBhvr>
                                        <p:cTn id="21" dur="200" fill="hold">
                                          <p:stCondLst>
                                            <p:cond delay="400"/>
                                          </p:stCondLst>
                                        </p:cTn>
                                        <p:tgtEl>
                                          <p:spTgt spid="23"/>
                                        </p:tgtEl>
                                        <p:attrNameLst>
                                          <p:attrName>r</p:attrName>
                                        </p:attrNameLst>
                                      </p:cBhvr>
                                    </p:animRot>
                                    <p:animRot by="-240000">
                                      <p:cBhvr>
                                        <p:cTn id="22" dur="200" fill="hold">
                                          <p:stCondLst>
                                            <p:cond delay="600"/>
                                          </p:stCondLst>
                                        </p:cTn>
                                        <p:tgtEl>
                                          <p:spTgt spid="23"/>
                                        </p:tgtEl>
                                        <p:attrNameLst>
                                          <p:attrName>r</p:attrName>
                                        </p:attrNameLst>
                                      </p:cBhvr>
                                    </p:animRot>
                                    <p:animRot by="120000">
                                      <p:cBhvr>
                                        <p:cTn id="23" dur="200" fill="hold">
                                          <p:stCondLst>
                                            <p:cond delay="800"/>
                                          </p:stCondLst>
                                        </p:cTn>
                                        <p:tgtEl>
                                          <p:spTgt spid="23"/>
                                        </p:tgtEl>
                                        <p:attrNameLst>
                                          <p:attrName>r</p:attrName>
                                        </p:attrNameLst>
                                      </p:cBhvr>
                                    </p:animRo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nextCondLst>
                <p:cond evt="onClick" delay="0">
                  <p:tgtEl>
                    <p:spTgt spid="23"/>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32" presetClass="emph" presetSubtype="0" fill="hold" nodeType="clickEffect">
                                  <p:stCondLst>
                                    <p:cond delay="0"/>
                                  </p:stCondLst>
                                  <p:childTnLst>
                                    <p:animRot by="120000">
                                      <p:cBhvr>
                                        <p:cTn id="31" dur="100" fill="hold">
                                          <p:stCondLst>
                                            <p:cond delay="0"/>
                                          </p:stCondLst>
                                        </p:cTn>
                                        <p:tgtEl>
                                          <p:spTgt spid="20"/>
                                        </p:tgtEl>
                                        <p:attrNameLst>
                                          <p:attrName>r</p:attrName>
                                        </p:attrNameLst>
                                      </p:cBhvr>
                                    </p:animRot>
                                    <p:animRot by="-240000">
                                      <p:cBhvr>
                                        <p:cTn id="32" dur="200" fill="hold">
                                          <p:stCondLst>
                                            <p:cond delay="200"/>
                                          </p:stCondLst>
                                        </p:cTn>
                                        <p:tgtEl>
                                          <p:spTgt spid="20"/>
                                        </p:tgtEl>
                                        <p:attrNameLst>
                                          <p:attrName>r</p:attrName>
                                        </p:attrNameLst>
                                      </p:cBhvr>
                                    </p:animRot>
                                    <p:animRot by="240000">
                                      <p:cBhvr>
                                        <p:cTn id="33" dur="200" fill="hold">
                                          <p:stCondLst>
                                            <p:cond delay="400"/>
                                          </p:stCondLst>
                                        </p:cTn>
                                        <p:tgtEl>
                                          <p:spTgt spid="20"/>
                                        </p:tgtEl>
                                        <p:attrNameLst>
                                          <p:attrName>r</p:attrName>
                                        </p:attrNameLst>
                                      </p:cBhvr>
                                    </p:animRot>
                                    <p:animRot by="-240000">
                                      <p:cBhvr>
                                        <p:cTn id="34" dur="200" fill="hold">
                                          <p:stCondLst>
                                            <p:cond delay="600"/>
                                          </p:stCondLst>
                                        </p:cTn>
                                        <p:tgtEl>
                                          <p:spTgt spid="20"/>
                                        </p:tgtEl>
                                        <p:attrNameLst>
                                          <p:attrName>r</p:attrName>
                                        </p:attrNameLst>
                                      </p:cBhvr>
                                    </p:animRot>
                                    <p:animRot by="120000">
                                      <p:cBhvr>
                                        <p:cTn id="35" dur="200" fill="hold">
                                          <p:stCondLst>
                                            <p:cond delay="800"/>
                                          </p:stCondLst>
                                        </p:cTn>
                                        <p:tgtEl>
                                          <p:spTgt spid="20"/>
                                        </p:tgtEl>
                                        <p:attrNameLst>
                                          <p:attrName>r</p:attrName>
                                        </p:attrNameLst>
                                      </p:cBhvr>
                                    </p:animRot>
                                  </p:childTnLst>
                                </p:cTn>
                              </p:par>
                            </p:childTnLst>
                          </p:cTn>
                        </p:par>
                        <p:par>
                          <p:cTn id="36" fill="hold" nodeType="afterGroup">
                            <p:stCondLst>
                              <p:cond delay="1000"/>
                            </p:stCondLst>
                            <p:childTnLst>
                              <p:par>
                                <p:cTn id="37" presetID="10" presetClass="entr" presetSubtype="0"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childTnLst>
              </p:cTn>
              <p:nextCondLst>
                <p:cond evt="onClick" delay="0">
                  <p:tgtEl>
                    <p:spTgt spid="20"/>
                  </p:tgtEl>
                </p:cond>
              </p:nextCondLst>
            </p:seq>
            <p:seq concurrent="1" nextAc="seek">
              <p:cTn id="40" restart="whenNotActive" fill="hold" evtFilter="cancelBubble" nodeType="interactiveSeq">
                <p:stCondLst>
                  <p:cond evt="onClick" delay="0">
                    <p:tgtEl>
                      <p:spTgt spid="18"/>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32" presetClass="emph" presetSubtype="0" fill="hold" nodeType="clickEffect">
                                  <p:stCondLst>
                                    <p:cond delay="0"/>
                                  </p:stCondLst>
                                  <p:childTnLst>
                                    <p:animRot by="120000">
                                      <p:cBhvr>
                                        <p:cTn id="44" dur="100" fill="hold">
                                          <p:stCondLst>
                                            <p:cond delay="0"/>
                                          </p:stCondLst>
                                        </p:cTn>
                                        <p:tgtEl>
                                          <p:spTgt spid="18"/>
                                        </p:tgtEl>
                                        <p:attrNameLst>
                                          <p:attrName>r</p:attrName>
                                        </p:attrNameLst>
                                      </p:cBhvr>
                                    </p:animRot>
                                    <p:animRot by="-240000">
                                      <p:cBhvr>
                                        <p:cTn id="45" dur="200" fill="hold">
                                          <p:stCondLst>
                                            <p:cond delay="200"/>
                                          </p:stCondLst>
                                        </p:cTn>
                                        <p:tgtEl>
                                          <p:spTgt spid="18"/>
                                        </p:tgtEl>
                                        <p:attrNameLst>
                                          <p:attrName>r</p:attrName>
                                        </p:attrNameLst>
                                      </p:cBhvr>
                                    </p:animRot>
                                    <p:animRot by="240000">
                                      <p:cBhvr>
                                        <p:cTn id="46" dur="200" fill="hold">
                                          <p:stCondLst>
                                            <p:cond delay="400"/>
                                          </p:stCondLst>
                                        </p:cTn>
                                        <p:tgtEl>
                                          <p:spTgt spid="18"/>
                                        </p:tgtEl>
                                        <p:attrNameLst>
                                          <p:attrName>r</p:attrName>
                                        </p:attrNameLst>
                                      </p:cBhvr>
                                    </p:animRot>
                                    <p:animRot by="-240000">
                                      <p:cBhvr>
                                        <p:cTn id="47" dur="200" fill="hold">
                                          <p:stCondLst>
                                            <p:cond delay="600"/>
                                          </p:stCondLst>
                                        </p:cTn>
                                        <p:tgtEl>
                                          <p:spTgt spid="18"/>
                                        </p:tgtEl>
                                        <p:attrNameLst>
                                          <p:attrName>r</p:attrName>
                                        </p:attrNameLst>
                                      </p:cBhvr>
                                    </p:animRot>
                                    <p:animRot by="120000">
                                      <p:cBhvr>
                                        <p:cTn id="48" dur="200" fill="hold">
                                          <p:stCondLst>
                                            <p:cond delay="800"/>
                                          </p:stCondLst>
                                        </p:cTn>
                                        <p:tgtEl>
                                          <p:spTgt spid="18"/>
                                        </p:tgtEl>
                                        <p:attrNameLst>
                                          <p:attrName>r</p:attrName>
                                        </p:attrNameLst>
                                      </p:cBhvr>
                                    </p:animRot>
                                  </p:childTnLst>
                                </p:cTn>
                              </p:par>
                            </p:childTnLst>
                          </p:cTn>
                        </p:par>
                        <p:par>
                          <p:cTn id="49" fill="hold" nodeType="afterGroup">
                            <p:stCondLst>
                              <p:cond delay="1000"/>
                            </p:stCondLst>
                            <p:childTnLst>
                              <p:par>
                                <p:cTn id="50" presetID="10" presetClass="entr" presetSubtype="0" fill="hold" nodeType="after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43"/>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32" presetClass="emph" presetSubtype="0" fill="hold" nodeType="clickEffect">
                                  <p:stCondLst>
                                    <p:cond delay="0"/>
                                  </p:stCondLst>
                                  <p:childTnLst>
                                    <p:animRot by="120000">
                                      <p:cBhvr>
                                        <p:cTn id="57" dur="100" fill="hold">
                                          <p:stCondLst>
                                            <p:cond delay="0"/>
                                          </p:stCondLst>
                                        </p:cTn>
                                        <p:tgtEl>
                                          <p:spTgt spid="43"/>
                                        </p:tgtEl>
                                        <p:attrNameLst>
                                          <p:attrName>r</p:attrName>
                                        </p:attrNameLst>
                                      </p:cBhvr>
                                    </p:animRot>
                                    <p:animRot by="-240000">
                                      <p:cBhvr>
                                        <p:cTn id="58" dur="200" fill="hold">
                                          <p:stCondLst>
                                            <p:cond delay="200"/>
                                          </p:stCondLst>
                                        </p:cTn>
                                        <p:tgtEl>
                                          <p:spTgt spid="43"/>
                                        </p:tgtEl>
                                        <p:attrNameLst>
                                          <p:attrName>r</p:attrName>
                                        </p:attrNameLst>
                                      </p:cBhvr>
                                    </p:animRot>
                                    <p:animRot by="240000">
                                      <p:cBhvr>
                                        <p:cTn id="59" dur="200" fill="hold">
                                          <p:stCondLst>
                                            <p:cond delay="400"/>
                                          </p:stCondLst>
                                        </p:cTn>
                                        <p:tgtEl>
                                          <p:spTgt spid="43"/>
                                        </p:tgtEl>
                                        <p:attrNameLst>
                                          <p:attrName>r</p:attrName>
                                        </p:attrNameLst>
                                      </p:cBhvr>
                                    </p:animRot>
                                    <p:animRot by="-240000">
                                      <p:cBhvr>
                                        <p:cTn id="60" dur="200" fill="hold">
                                          <p:stCondLst>
                                            <p:cond delay="600"/>
                                          </p:stCondLst>
                                        </p:cTn>
                                        <p:tgtEl>
                                          <p:spTgt spid="43"/>
                                        </p:tgtEl>
                                        <p:attrNameLst>
                                          <p:attrName>r</p:attrName>
                                        </p:attrNameLst>
                                      </p:cBhvr>
                                    </p:animRot>
                                    <p:animRot by="120000">
                                      <p:cBhvr>
                                        <p:cTn id="61" dur="200" fill="hold">
                                          <p:stCondLst>
                                            <p:cond delay="800"/>
                                          </p:stCondLst>
                                        </p:cTn>
                                        <p:tgtEl>
                                          <p:spTgt spid="43"/>
                                        </p:tgtEl>
                                        <p:attrNameLst>
                                          <p:attrName>r</p:attrName>
                                        </p:attrNameLst>
                                      </p:cBhvr>
                                    </p:animRot>
                                  </p:childTnLst>
                                </p:cTn>
                              </p:par>
                            </p:childTnLst>
                          </p:cTn>
                        </p:par>
                        <p:par>
                          <p:cTn id="62" fill="hold" nodeType="afterGroup">
                            <p:stCondLst>
                              <p:cond delay="1000"/>
                            </p:stCondLst>
                            <p:childTnLst>
                              <p:par>
                                <p:cTn id="63" presetID="10" presetClass="entr" presetSubtype="0" fill="hold" nodeType="after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500"/>
                                        <p:tgtEl>
                                          <p:spTgt spid="42"/>
                                        </p:tgtEl>
                                      </p:cBhvr>
                                    </p:animEffect>
                                  </p:childTnLst>
                                </p:cTn>
                              </p:par>
                            </p:childTnLst>
                          </p:cTn>
                        </p:par>
                      </p:childTnLst>
                    </p:cTn>
                  </p:par>
                </p:childTnLst>
              </p:cTn>
              <p:nextCondLst>
                <p:cond evt="onClick" delay="0">
                  <p:tgtEl>
                    <p:spTgt spid="43"/>
                  </p:tgtEl>
                </p:cond>
              </p:nextCondLst>
            </p:seq>
            <p:seq concurrent="1" nextAc="seek">
              <p:cTn id="66" restart="whenNotActive" fill="hold" evtFilter="cancelBubble" nodeType="interactiveSeq">
                <p:stCondLst>
                  <p:cond evt="onClick" delay="0">
                    <p:tgtEl>
                      <p:spTgt spid="44"/>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44"/>
                                        </p:tgtEl>
                                        <p:attrNameLst>
                                          <p:attrName>r</p:attrName>
                                        </p:attrNameLst>
                                      </p:cBhvr>
                                    </p:animRot>
                                    <p:animRot by="-240000">
                                      <p:cBhvr>
                                        <p:cTn id="71" dur="200" fill="hold">
                                          <p:stCondLst>
                                            <p:cond delay="200"/>
                                          </p:stCondLst>
                                        </p:cTn>
                                        <p:tgtEl>
                                          <p:spTgt spid="44"/>
                                        </p:tgtEl>
                                        <p:attrNameLst>
                                          <p:attrName>r</p:attrName>
                                        </p:attrNameLst>
                                      </p:cBhvr>
                                    </p:animRot>
                                    <p:animRot by="240000">
                                      <p:cBhvr>
                                        <p:cTn id="72" dur="200" fill="hold">
                                          <p:stCondLst>
                                            <p:cond delay="400"/>
                                          </p:stCondLst>
                                        </p:cTn>
                                        <p:tgtEl>
                                          <p:spTgt spid="44"/>
                                        </p:tgtEl>
                                        <p:attrNameLst>
                                          <p:attrName>r</p:attrName>
                                        </p:attrNameLst>
                                      </p:cBhvr>
                                    </p:animRot>
                                    <p:animRot by="-240000">
                                      <p:cBhvr>
                                        <p:cTn id="73" dur="200" fill="hold">
                                          <p:stCondLst>
                                            <p:cond delay="600"/>
                                          </p:stCondLst>
                                        </p:cTn>
                                        <p:tgtEl>
                                          <p:spTgt spid="44"/>
                                        </p:tgtEl>
                                        <p:attrNameLst>
                                          <p:attrName>r</p:attrName>
                                        </p:attrNameLst>
                                      </p:cBhvr>
                                    </p:animRot>
                                    <p:animRot by="120000">
                                      <p:cBhvr>
                                        <p:cTn id="74" dur="200" fill="hold">
                                          <p:stCondLst>
                                            <p:cond delay="800"/>
                                          </p:stCondLst>
                                        </p:cTn>
                                        <p:tgtEl>
                                          <p:spTgt spid="44"/>
                                        </p:tgtEl>
                                        <p:attrNameLst>
                                          <p:attrName>r</p:attrName>
                                        </p:attrNameLst>
                                      </p:cBhvr>
                                    </p:animRot>
                                  </p:childTnLst>
                                </p:cTn>
                              </p:par>
                            </p:childTnLst>
                          </p:cTn>
                        </p:par>
                        <p:par>
                          <p:cTn id="75" fill="hold" nodeType="afterGroup">
                            <p:stCondLst>
                              <p:cond delay="1000"/>
                            </p:stCondLst>
                            <p:childTnLst>
                              <p:par>
                                <p:cTn id="76" presetID="10" presetClass="entr" presetSubtype="0" fill="hold" nodeType="after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fade">
                                      <p:cBhvr>
                                        <p:cTn id="78" dur="500"/>
                                        <p:tgtEl>
                                          <p:spTgt spid="41"/>
                                        </p:tgtEl>
                                      </p:cBhvr>
                                    </p:animEffect>
                                  </p:childTnLst>
                                </p:cTn>
                              </p:par>
                            </p:childTnLst>
                          </p:cTn>
                        </p:par>
                      </p:childTnLst>
                    </p:cTn>
                  </p:par>
                </p:childTnLst>
              </p:cTn>
              <p:nextCondLst>
                <p:cond evt="onClick" delay="0">
                  <p:tgtEl>
                    <p:spTgt spid="44"/>
                  </p:tgtEl>
                </p:cond>
              </p:nextCondLst>
            </p:seq>
            <p:seq concurrent="1" nextAc="seek">
              <p:cTn id="79" restart="whenNotActive" fill="hold" evtFilter="cancelBubble" nodeType="interactiveSeq">
                <p:stCondLst>
                  <p:cond evt="onClick" delay="0">
                    <p:tgtEl>
                      <p:spTgt spid="17"/>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32" presetClass="emph" presetSubtype="0" fill="hold" nodeType="clickEffect">
                                  <p:stCondLst>
                                    <p:cond delay="0"/>
                                  </p:stCondLst>
                                  <p:childTnLst>
                                    <p:animRot by="120000">
                                      <p:cBhvr>
                                        <p:cTn id="83" dur="100" fill="hold">
                                          <p:stCondLst>
                                            <p:cond delay="0"/>
                                          </p:stCondLst>
                                        </p:cTn>
                                        <p:tgtEl>
                                          <p:spTgt spid="17"/>
                                        </p:tgtEl>
                                        <p:attrNameLst>
                                          <p:attrName>r</p:attrName>
                                        </p:attrNameLst>
                                      </p:cBhvr>
                                    </p:animRot>
                                    <p:animRot by="-240000">
                                      <p:cBhvr>
                                        <p:cTn id="84" dur="200" fill="hold">
                                          <p:stCondLst>
                                            <p:cond delay="200"/>
                                          </p:stCondLst>
                                        </p:cTn>
                                        <p:tgtEl>
                                          <p:spTgt spid="17"/>
                                        </p:tgtEl>
                                        <p:attrNameLst>
                                          <p:attrName>r</p:attrName>
                                        </p:attrNameLst>
                                      </p:cBhvr>
                                    </p:animRot>
                                    <p:animRot by="240000">
                                      <p:cBhvr>
                                        <p:cTn id="85" dur="200" fill="hold">
                                          <p:stCondLst>
                                            <p:cond delay="400"/>
                                          </p:stCondLst>
                                        </p:cTn>
                                        <p:tgtEl>
                                          <p:spTgt spid="17"/>
                                        </p:tgtEl>
                                        <p:attrNameLst>
                                          <p:attrName>r</p:attrName>
                                        </p:attrNameLst>
                                      </p:cBhvr>
                                    </p:animRot>
                                    <p:animRot by="-240000">
                                      <p:cBhvr>
                                        <p:cTn id="86" dur="200" fill="hold">
                                          <p:stCondLst>
                                            <p:cond delay="600"/>
                                          </p:stCondLst>
                                        </p:cTn>
                                        <p:tgtEl>
                                          <p:spTgt spid="17"/>
                                        </p:tgtEl>
                                        <p:attrNameLst>
                                          <p:attrName>r</p:attrName>
                                        </p:attrNameLst>
                                      </p:cBhvr>
                                    </p:animRot>
                                    <p:animRot by="120000">
                                      <p:cBhvr>
                                        <p:cTn id="87" dur="200" fill="hold">
                                          <p:stCondLst>
                                            <p:cond delay="800"/>
                                          </p:stCondLst>
                                        </p:cTn>
                                        <p:tgtEl>
                                          <p:spTgt spid="17"/>
                                        </p:tgtEl>
                                        <p:attrNameLst>
                                          <p:attrName>r</p:attrName>
                                        </p:attrNameLst>
                                      </p:cBhvr>
                                    </p:animRot>
                                  </p:childTnLst>
                                </p:cTn>
                              </p:par>
                            </p:childTnLst>
                          </p:cTn>
                        </p:par>
                        <p:par>
                          <p:cTn id="88" fill="hold" nodeType="afterGroup">
                            <p:stCondLst>
                              <p:cond delay="1000"/>
                            </p:stCondLst>
                            <p:childTnLst>
                              <p:par>
                                <p:cTn id="89" presetID="10" presetClass="entr" presetSubtype="0" fill="hold"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500"/>
                                        <p:tgtEl>
                                          <p:spTgt spid="28"/>
                                        </p:tgtEl>
                                      </p:cBhvr>
                                    </p:animEffect>
                                  </p:childTnLst>
                                </p:cTn>
                              </p:par>
                            </p:childTnLst>
                          </p:cTn>
                        </p:par>
                      </p:childTnLst>
                    </p:cTn>
                  </p:par>
                </p:childTnLst>
              </p:cTn>
              <p:nextCondLst>
                <p:cond evt="onClick" delay="0">
                  <p:tgtEl>
                    <p:spTgt spid="17"/>
                  </p:tgtEl>
                </p:cond>
              </p:nextCondLst>
            </p:seq>
            <p:seq concurrent="1" nextAc="seek">
              <p:cTn id="92" restart="whenNotActive" fill="hold" evtFilter="cancelBubble" nodeType="interactiveSeq">
                <p:stCondLst>
                  <p:cond evt="onClick" delay="0">
                    <p:tgtEl>
                      <p:spTgt spid="19"/>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32" presetClass="emph" presetSubtype="0" fill="hold" nodeType="clickEffect">
                                  <p:stCondLst>
                                    <p:cond delay="0"/>
                                  </p:stCondLst>
                                  <p:childTnLst>
                                    <p:animRot by="120000">
                                      <p:cBhvr>
                                        <p:cTn id="96" dur="100" fill="hold">
                                          <p:stCondLst>
                                            <p:cond delay="0"/>
                                          </p:stCondLst>
                                        </p:cTn>
                                        <p:tgtEl>
                                          <p:spTgt spid="19"/>
                                        </p:tgtEl>
                                        <p:attrNameLst>
                                          <p:attrName>r</p:attrName>
                                        </p:attrNameLst>
                                      </p:cBhvr>
                                    </p:animRot>
                                    <p:animRot by="-240000">
                                      <p:cBhvr>
                                        <p:cTn id="97" dur="200" fill="hold">
                                          <p:stCondLst>
                                            <p:cond delay="200"/>
                                          </p:stCondLst>
                                        </p:cTn>
                                        <p:tgtEl>
                                          <p:spTgt spid="19"/>
                                        </p:tgtEl>
                                        <p:attrNameLst>
                                          <p:attrName>r</p:attrName>
                                        </p:attrNameLst>
                                      </p:cBhvr>
                                    </p:animRot>
                                    <p:animRot by="240000">
                                      <p:cBhvr>
                                        <p:cTn id="98" dur="200" fill="hold">
                                          <p:stCondLst>
                                            <p:cond delay="400"/>
                                          </p:stCondLst>
                                        </p:cTn>
                                        <p:tgtEl>
                                          <p:spTgt spid="19"/>
                                        </p:tgtEl>
                                        <p:attrNameLst>
                                          <p:attrName>r</p:attrName>
                                        </p:attrNameLst>
                                      </p:cBhvr>
                                    </p:animRot>
                                    <p:animRot by="-240000">
                                      <p:cBhvr>
                                        <p:cTn id="99" dur="200" fill="hold">
                                          <p:stCondLst>
                                            <p:cond delay="600"/>
                                          </p:stCondLst>
                                        </p:cTn>
                                        <p:tgtEl>
                                          <p:spTgt spid="19"/>
                                        </p:tgtEl>
                                        <p:attrNameLst>
                                          <p:attrName>r</p:attrName>
                                        </p:attrNameLst>
                                      </p:cBhvr>
                                    </p:animRot>
                                    <p:animRot by="120000">
                                      <p:cBhvr>
                                        <p:cTn id="100" dur="200" fill="hold">
                                          <p:stCondLst>
                                            <p:cond delay="800"/>
                                          </p:stCondLst>
                                        </p:cTn>
                                        <p:tgtEl>
                                          <p:spTgt spid="19"/>
                                        </p:tgtEl>
                                        <p:attrNameLst>
                                          <p:attrName>r</p:attrName>
                                        </p:attrNameLst>
                                      </p:cBhvr>
                                    </p:animRot>
                                  </p:childTnLst>
                                </p:cTn>
                              </p:par>
                            </p:childTnLst>
                          </p:cTn>
                        </p:par>
                        <p:par>
                          <p:cTn id="101" fill="hold" nodeType="afterGroup">
                            <p:stCondLst>
                              <p:cond delay="1000"/>
                            </p:stCondLst>
                            <p:childTnLst>
                              <p:par>
                                <p:cTn id="102" presetID="10" presetClass="entr" presetSubtype="0" fill="hold" nodeType="afterEffect">
                                  <p:stCondLst>
                                    <p:cond delay="0"/>
                                  </p:stCondLst>
                                  <p:childTnLst>
                                    <p:set>
                                      <p:cBhvr>
                                        <p:cTn id="103" dur="1" fill="hold">
                                          <p:stCondLst>
                                            <p:cond delay="0"/>
                                          </p:stCondLst>
                                        </p:cTn>
                                        <p:tgtEl>
                                          <p:spTgt spid="27"/>
                                        </p:tgtEl>
                                        <p:attrNameLst>
                                          <p:attrName>style.visibility</p:attrName>
                                        </p:attrNameLst>
                                      </p:cBhvr>
                                      <p:to>
                                        <p:strVal val="visible"/>
                                      </p:to>
                                    </p:set>
                                    <p:animEffect transition="in" filter="fade">
                                      <p:cBhvr>
                                        <p:cTn id="104" dur="500"/>
                                        <p:tgtEl>
                                          <p:spTgt spid="27"/>
                                        </p:tgtEl>
                                      </p:cBhvr>
                                    </p:animEffect>
                                  </p:childTnLst>
                                </p:cTn>
                              </p:par>
                            </p:childTnLst>
                          </p:cTn>
                        </p:par>
                      </p:childTnLst>
                    </p:cTn>
                  </p:par>
                </p:childTnLst>
              </p:cTn>
              <p:nextCondLst>
                <p:cond evt="onClick" delay="0">
                  <p:tgtEl>
                    <p:spTgt spid="19"/>
                  </p:tgtEl>
                </p:cond>
              </p:nextCondLst>
            </p:seq>
            <p:seq concurrent="1" nextAc="seek">
              <p:cTn id="105" restart="whenNotActive" fill="hold" evtFilter="cancelBubble" nodeType="interactiveSeq">
                <p:stCondLst>
                  <p:cond evt="onClick" delay="0">
                    <p:tgtEl>
                      <p:spTgt spid="16"/>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32" presetClass="emph" presetSubtype="0" fill="hold" nodeType="clickEffect">
                                  <p:stCondLst>
                                    <p:cond delay="0"/>
                                  </p:stCondLst>
                                  <p:childTnLst>
                                    <p:animRot by="120000">
                                      <p:cBhvr>
                                        <p:cTn id="109" dur="100" fill="hold">
                                          <p:stCondLst>
                                            <p:cond delay="0"/>
                                          </p:stCondLst>
                                        </p:cTn>
                                        <p:tgtEl>
                                          <p:spTgt spid="16"/>
                                        </p:tgtEl>
                                        <p:attrNameLst>
                                          <p:attrName>r</p:attrName>
                                        </p:attrNameLst>
                                      </p:cBhvr>
                                    </p:animRot>
                                    <p:animRot by="-240000">
                                      <p:cBhvr>
                                        <p:cTn id="110" dur="200" fill="hold">
                                          <p:stCondLst>
                                            <p:cond delay="200"/>
                                          </p:stCondLst>
                                        </p:cTn>
                                        <p:tgtEl>
                                          <p:spTgt spid="16"/>
                                        </p:tgtEl>
                                        <p:attrNameLst>
                                          <p:attrName>r</p:attrName>
                                        </p:attrNameLst>
                                      </p:cBhvr>
                                    </p:animRot>
                                    <p:animRot by="240000">
                                      <p:cBhvr>
                                        <p:cTn id="111" dur="200" fill="hold">
                                          <p:stCondLst>
                                            <p:cond delay="400"/>
                                          </p:stCondLst>
                                        </p:cTn>
                                        <p:tgtEl>
                                          <p:spTgt spid="16"/>
                                        </p:tgtEl>
                                        <p:attrNameLst>
                                          <p:attrName>r</p:attrName>
                                        </p:attrNameLst>
                                      </p:cBhvr>
                                    </p:animRot>
                                    <p:animRot by="-240000">
                                      <p:cBhvr>
                                        <p:cTn id="112" dur="200" fill="hold">
                                          <p:stCondLst>
                                            <p:cond delay="600"/>
                                          </p:stCondLst>
                                        </p:cTn>
                                        <p:tgtEl>
                                          <p:spTgt spid="16"/>
                                        </p:tgtEl>
                                        <p:attrNameLst>
                                          <p:attrName>r</p:attrName>
                                        </p:attrNameLst>
                                      </p:cBhvr>
                                    </p:animRot>
                                    <p:animRot by="120000">
                                      <p:cBhvr>
                                        <p:cTn id="113" dur="200" fill="hold">
                                          <p:stCondLst>
                                            <p:cond delay="800"/>
                                          </p:stCondLst>
                                        </p:cTn>
                                        <p:tgtEl>
                                          <p:spTgt spid="16"/>
                                        </p:tgtEl>
                                        <p:attrNameLst>
                                          <p:attrName>r</p:attrName>
                                        </p:attrNameLst>
                                      </p:cBhvr>
                                    </p:animRot>
                                  </p:childTnLst>
                                </p:cTn>
                              </p:par>
                            </p:childTnLst>
                          </p:cTn>
                        </p:par>
                        <p:par>
                          <p:cTn id="114" fill="hold" nodeType="afterGroup">
                            <p:stCondLst>
                              <p:cond delay="1000"/>
                            </p:stCondLst>
                            <p:childTnLst>
                              <p:par>
                                <p:cTn id="115" presetID="10" presetClass="entr" presetSubtype="0" fill="hold" nodeType="afterEffect">
                                  <p:stCondLst>
                                    <p:cond delay="0"/>
                                  </p:stCondLst>
                                  <p:childTnLst>
                                    <p:set>
                                      <p:cBhvr>
                                        <p:cTn id="116" dur="1" fill="hold">
                                          <p:stCondLst>
                                            <p:cond delay="0"/>
                                          </p:stCondLst>
                                        </p:cTn>
                                        <p:tgtEl>
                                          <p:spTgt spid="26"/>
                                        </p:tgtEl>
                                        <p:attrNameLst>
                                          <p:attrName>style.visibility</p:attrName>
                                        </p:attrNameLst>
                                      </p:cBhvr>
                                      <p:to>
                                        <p:strVal val="visible"/>
                                      </p:to>
                                    </p:set>
                                    <p:animEffect transition="in" filter="fade">
                                      <p:cBhvr>
                                        <p:cTn id="117" dur="500"/>
                                        <p:tgtEl>
                                          <p:spTgt spid="26"/>
                                        </p:tgtEl>
                                      </p:cBhvr>
                                    </p:animEffect>
                                  </p:childTnLst>
                                </p:cTn>
                              </p:par>
                            </p:childTnLst>
                          </p:cTn>
                        </p:par>
                      </p:childTnLst>
                    </p:cTn>
                  </p:par>
                </p:childTnLst>
              </p:cTn>
              <p:nextCondLst>
                <p:cond evt="onClick" delay="0">
                  <p:tgtEl>
                    <p:spTgt spid="16"/>
                  </p:tgtEl>
                </p:cond>
              </p:nextCondLst>
            </p:seq>
            <p:seq concurrent="1" nextAc="seek">
              <p:cTn id="118" restart="whenNotActive" fill="hold" evtFilter="cancelBubble" nodeType="interactiveSeq">
                <p:stCondLst>
                  <p:cond evt="onClick" delay="0">
                    <p:tgtEl>
                      <p:spTgt spid="21"/>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32" presetClass="emph" presetSubtype="0" fill="hold" nodeType="clickEffect">
                                  <p:stCondLst>
                                    <p:cond delay="0"/>
                                  </p:stCondLst>
                                  <p:childTnLst>
                                    <p:animRot by="120000">
                                      <p:cBhvr>
                                        <p:cTn id="122" dur="100" fill="hold">
                                          <p:stCondLst>
                                            <p:cond delay="0"/>
                                          </p:stCondLst>
                                        </p:cTn>
                                        <p:tgtEl>
                                          <p:spTgt spid="21"/>
                                        </p:tgtEl>
                                        <p:attrNameLst>
                                          <p:attrName>r</p:attrName>
                                        </p:attrNameLst>
                                      </p:cBhvr>
                                    </p:animRot>
                                    <p:animRot by="-240000">
                                      <p:cBhvr>
                                        <p:cTn id="123" dur="200" fill="hold">
                                          <p:stCondLst>
                                            <p:cond delay="200"/>
                                          </p:stCondLst>
                                        </p:cTn>
                                        <p:tgtEl>
                                          <p:spTgt spid="21"/>
                                        </p:tgtEl>
                                        <p:attrNameLst>
                                          <p:attrName>r</p:attrName>
                                        </p:attrNameLst>
                                      </p:cBhvr>
                                    </p:animRot>
                                    <p:animRot by="240000">
                                      <p:cBhvr>
                                        <p:cTn id="124" dur="200" fill="hold">
                                          <p:stCondLst>
                                            <p:cond delay="400"/>
                                          </p:stCondLst>
                                        </p:cTn>
                                        <p:tgtEl>
                                          <p:spTgt spid="21"/>
                                        </p:tgtEl>
                                        <p:attrNameLst>
                                          <p:attrName>r</p:attrName>
                                        </p:attrNameLst>
                                      </p:cBhvr>
                                    </p:animRot>
                                    <p:animRot by="-240000">
                                      <p:cBhvr>
                                        <p:cTn id="125" dur="200" fill="hold">
                                          <p:stCondLst>
                                            <p:cond delay="600"/>
                                          </p:stCondLst>
                                        </p:cTn>
                                        <p:tgtEl>
                                          <p:spTgt spid="21"/>
                                        </p:tgtEl>
                                        <p:attrNameLst>
                                          <p:attrName>r</p:attrName>
                                        </p:attrNameLst>
                                      </p:cBhvr>
                                    </p:animRot>
                                    <p:animRot by="120000">
                                      <p:cBhvr>
                                        <p:cTn id="126" dur="200" fill="hold">
                                          <p:stCondLst>
                                            <p:cond delay="800"/>
                                          </p:stCondLst>
                                        </p:cTn>
                                        <p:tgtEl>
                                          <p:spTgt spid="21"/>
                                        </p:tgtEl>
                                        <p:attrNameLst>
                                          <p:attrName>r</p:attrName>
                                        </p:attrNameLst>
                                      </p:cBhvr>
                                    </p:animRot>
                                  </p:childTnLst>
                                </p:cTn>
                              </p:par>
                            </p:childTnLst>
                          </p:cTn>
                        </p:par>
                        <p:par>
                          <p:cTn id="127" fill="hold" nodeType="afterGroup">
                            <p:stCondLst>
                              <p:cond delay="1000"/>
                            </p:stCondLst>
                            <p:childTnLst>
                              <p:par>
                                <p:cTn id="128" presetID="10" presetClass="entr" presetSubtype="0" fill="hold" nodeType="afterEffect">
                                  <p:stCondLst>
                                    <p:cond delay="0"/>
                                  </p:stCondLst>
                                  <p:childTnLst>
                                    <p:set>
                                      <p:cBhvr>
                                        <p:cTn id="129" dur="1" fill="hold">
                                          <p:stCondLst>
                                            <p:cond delay="0"/>
                                          </p:stCondLst>
                                        </p:cTn>
                                        <p:tgtEl>
                                          <p:spTgt spid="25"/>
                                        </p:tgtEl>
                                        <p:attrNameLst>
                                          <p:attrName>style.visibility</p:attrName>
                                        </p:attrNameLst>
                                      </p:cBhvr>
                                      <p:to>
                                        <p:strVal val="visible"/>
                                      </p:to>
                                    </p:set>
                                    <p:animEffect transition="in" filter="fade">
                                      <p:cBhvr>
                                        <p:cTn id="130" dur="500"/>
                                        <p:tgtEl>
                                          <p:spTgt spid="25"/>
                                        </p:tgtEl>
                                      </p:cBhvr>
                                    </p:animEffect>
                                  </p:childTnLst>
                                </p:cTn>
                              </p:par>
                            </p:childTnLst>
                          </p:cTn>
                        </p:par>
                      </p:childTnLst>
                    </p:cTn>
                  </p:par>
                </p:childTnLst>
              </p:cTn>
              <p:nextCondLst>
                <p:cond evt="onClick" delay="0">
                  <p:tgtEl>
                    <p:spTgt spid="21"/>
                  </p:tgtEl>
                </p:cond>
              </p:nextCondLst>
            </p:seq>
          </p:childTnLst>
        </p:cTn>
      </p:par>
    </p:tnLst>
    <p:bldLst>
      <p:bldP spid="14" grpId="0"/>
      <p:bldP spid="16" grpId="0" animBg="1"/>
      <p:bldP spid="17" grpId="0" animBg="1"/>
      <p:bldP spid="18" grpId="0" animBg="1"/>
      <p:bldP spid="19" grpId="0" animBg="1"/>
      <p:bldP spid="20" grpId="0" animBg="1"/>
      <p:bldP spid="21" grpId="0" animBg="1"/>
      <p:bldP spid="22" grpId="0" animBg="1"/>
      <p:bldP spid="23" grpId="0" animBg="1"/>
      <p:bldP spid="24" grpId="0"/>
      <p:bldP spid="25" grpId="0"/>
      <p:bldP spid="26" grpId="0"/>
      <p:bldP spid="27" grpId="0"/>
      <p:bldP spid="28" grpId="0"/>
      <p:bldP spid="29" grpId="0"/>
      <p:bldP spid="40" grpId="0"/>
      <p:bldP spid="41" grpId="0"/>
      <p:bldP spid="42" grpId="0"/>
      <p:bldP spid="43" grpId="0" animBg="1"/>
      <p:bldP spid="4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a:extLst>
              <a:ext uri="{FF2B5EF4-FFF2-40B4-BE49-F238E27FC236}">
                <a16:creationId xmlns:a16="http://schemas.microsoft.com/office/drawing/2014/main" id="{2B58BB2D-33D3-9349-D8D4-FA43E2F00B10}"/>
              </a:ext>
            </a:extLst>
          </p:cNvPr>
          <p:cNvPicPr>
            <a:picLocks noChangeAspect="1"/>
          </p:cNvPicPr>
          <p:nvPr/>
        </p:nvPicPr>
        <p:blipFill>
          <a:blip r:embed="rId2">
            <a:extLst>
              <a:ext uri="{28A0092B-C50C-407E-A947-70E740481C1C}">
                <a14:useLocalDpi xmlns:a14="http://schemas.microsoft.com/office/drawing/2010/main" val="0"/>
              </a:ext>
            </a:extLst>
          </a:blip>
          <a:srcRect b="19577"/>
          <a:stretch>
            <a:fillRect/>
          </a:stretch>
        </p:blipFill>
        <p:spPr bwMode="auto">
          <a:xfrm>
            <a:off x="1524000" y="4076700"/>
            <a:ext cx="2119313"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5">
            <a:extLst>
              <a:ext uri="{FF2B5EF4-FFF2-40B4-BE49-F238E27FC236}">
                <a16:creationId xmlns:a16="http://schemas.microsoft.com/office/drawing/2014/main" id="{B60FE028-3EA5-1FDA-69BF-98F90621E7FC}"/>
              </a:ext>
            </a:extLst>
          </p:cNvPr>
          <p:cNvPicPr>
            <a:picLocks noChangeAspect="1"/>
          </p:cNvPicPr>
          <p:nvPr/>
        </p:nvPicPr>
        <p:blipFill>
          <a:blip r:embed="rId3">
            <a:extLst>
              <a:ext uri="{28A0092B-C50C-407E-A947-70E740481C1C}">
                <a14:useLocalDpi xmlns:a14="http://schemas.microsoft.com/office/drawing/2010/main" val="0"/>
              </a:ext>
            </a:extLst>
          </a:blip>
          <a:srcRect l="15723" t="9737" b="17249"/>
          <a:stretch>
            <a:fillRect/>
          </a:stretch>
        </p:blipFill>
        <p:spPr bwMode="auto">
          <a:xfrm>
            <a:off x="8736013" y="4187825"/>
            <a:ext cx="1931987"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6">
            <a:extLst>
              <a:ext uri="{FF2B5EF4-FFF2-40B4-BE49-F238E27FC236}">
                <a16:creationId xmlns:a16="http://schemas.microsoft.com/office/drawing/2014/main" id="{43E7B303-D4CA-91B8-8A2E-2A4F72543FC1}"/>
              </a:ext>
            </a:extLst>
          </p:cNvPr>
          <p:cNvPicPr>
            <a:picLocks noChangeAspect="1"/>
          </p:cNvPicPr>
          <p:nvPr/>
        </p:nvPicPr>
        <p:blipFill>
          <a:blip r:embed="rId4">
            <a:extLst>
              <a:ext uri="{28A0092B-C50C-407E-A947-70E740481C1C}">
                <a14:useLocalDpi xmlns:a14="http://schemas.microsoft.com/office/drawing/2010/main" val="0"/>
              </a:ext>
            </a:extLst>
          </a:blip>
          <a:srcRect t="11667" b="21945"/>
          <a:stretch>
            <a:fillRect/>
          </a:stretch>
        </p:blipFill>
        <p:spPr bwMode="auto">
          <a:xfrm>
            <a:off x="2944813" y="879475"/>
            <a:ext cx="661035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000753D-C3A9-714B-B136-BE8B3F934724}"/>
              </a:ext>
            </a:extLst>
          </p:cNvPr>
          <p:cNvSpPr txBox="1"/>
          <p:nvPr/>
        </p:nvSpPr>
        <p:spPr>
          <a:xfrm>
            <a:off x="3779838" y="2873375"/>
            <a:ext cx="4913312" cy="1019175"/>
          </a:xfrm>
          <a:prstGeom prst="rect">
            <a:avLst/>
          </a:prstGeom>
          <a:noFill/>
        </p:spPr>
        <p:txBody>
          <a:bodyPr>
            <a:spAutoFit/>
          </a:bodyPr>
          <a:lstStyle/>
          <a:p>
            <a:pPr marL="0" marR="0" lvl="0" indent="0" algn="ctr" defTabSz="687537" rtl="0" eaLnBrk="1" fontAlgn="auto" latinLnBrk="0" hangingPunct="1">
              <a:lnSpc>
                <a:spcPct val="100000"/>
              </a:lnSpc>
              <a:spcBef>
                <a:spcPts val="0"/>
              </a:spcBef>
              <a:spcAft>
                <a:spcPts val="0"/>
              </a:spcAft>
              <a:buClrTx/>
              <a:buSzTx/>
              <a:buFontTx/>
              <a:buNone/>
              <a:tabLst/>
              <a:defRPr/>
            </a:pPr>
            <a:r>
              <a:rPr kumimoji="0" lang="en-US" sz="6015" b="0" i="0" u="none" strike="noStrike" kern="1200" cap="none" spc="0" normalizeH="0" baseline="0" noProof="0">
                <a:ln>
                  <a:noFill/>
                </a:ln>
                <a:solidFill>
                  <a:prstClr val="black"/>
                </a:solidFill>
                <a:effectLst/>
                <a:uLnTx/>
                <a:uFillTx/>
                <a:latin typeface="HP-211" panose="020B0803050302020204" pitchFamily="34" charset="0"/>
                <a:ea typeface="Bandit" pitchFamily="18" charset="0"/>
                <a:cs typeface="Bandit" pitchFamily="18" charset="0"/>
              </a:rPr>
              <a:t>Dặn dò</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huyện gì xảy ra nếu như ta nhìn liên tục vào Mặt Trời">
            <a:extLst>
              <a:ext uri="{FF2B5EF4-FFF2-40B4-BE49-F238E27FC236}">
                <a16:creationId xmlns:a16="http://schemas.microsoft.com/office/drawing/2014/main" id="{71596B08-EF1D-D7AA-4F39-42CB7C3A3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81000"/>
            <a:ext cx="719296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12F7476A-5FA9-2705-B327-5A90A2D8ADBB}"/>
              </a:ext>
            </a:extLst>
          </p:cNvPr>
          <p:cNvSpPr txBox="1">
            <a:spLocks/>
          </p:cNvSpPr>
          <p:nvPr/>
        </p:nvSpPr>
        <p:spPr>
          <a:xfrm>
            <a:off x="5410200" y="5257800"/>
            <a:ext cx="2125663" cy="557213"/>
          </a:xfrm>
          <a:prstGeom prst="rect">
            <a:avLst/>
          </a:prstGeom>
        </p:spPr>
        <p:txBody>
          <a:bodyPr lIns="68640" tIns="34320" rIns="68640" bIns="343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4963"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chói lọi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DEC4C0-881A-C8A5-9C85-55200A82F5A2}"/>
              </a:ext>
            </a:extLst>
          </p:cNvPr>
          <p:cNvSpPr txBox="1">
            <a:spLocks/>
          </p:cNvSpPr>
          <p:nvPr/>
        </p:nvSpPr>
        <p:spPr>
          <a:xfrm>
            <a:off x="4191000" y="5249863"/>
            <a:ext cx="3248025" cy="446087"/>
          </a:xfrm>
          <a:prstGeom prst="rect">
            <a:avLst/>
          </a:prstGeom>
        </p:spPr>
        <p:txBody>
          <a:bodyPr lIns="68640" tIns="34320" rIns="68640" bIns="343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4963" b="0" i="0" u="none" strike="noStrike" kern="1200" cap="none" spc="0" normalizeH="0" baseline="0" noProof="0">
                <a:ln>
                  <a:noFill/>
                </a:ln>
                <a:solidFill>
                  <a:srgbClr val="002060"/>
                </a:solidFill>
                <a:effectLst/>
                <a:uLnTx/>
                <a:uFillTx/>
                <a:latin typeface="HP-211" panose="020B0803050302020204" pitchFamily="34" charset="0"/>
                <a:ea typeface="Arial-Rounded" pitchFamily="34" charset="0"/>
                <a:cs typeface="Arial-Rounded" pitchFamily="34" charset="0"/>
              </a:rPr>
              <a:t>cày cấy</a:t>
            </a:r>
          </a:p>
        </p:txBody>
      </p:sp>
      <p:pic>
        <p:nvPicPr>
          <p:cNvPr id="45059" name="Picture 2" descr="Mùa cày cấy - Báo Tây Ninh Online">
            <a:extLst>
              <a:ext uri="{FF2B5EF4-FFF2-40B4-BE49-F238E27FC236}">
                <a16:creationId xmlns:a16="http://schemas.microsoft.com/office/drawing/2014/main" id="{A1AFF3A5-35C7-0C30-00CE-5D5057B08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0" y="2339975"/>
            <a:ext cx="3983038"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Cày Ruộng - Cuộc Sống Của Người Nông Dân | Tây Bắc Quê Hương Tôi - YouTube">
            <a:extLst>
              <a:ext uri="{FF2B5EF4-FFF2-40B4-BE49-F238E27FC236}">
                <a16:creationId xmlns:a16="http://schemas.microsoft.com/office/drawing/2014/main" id="{04B2E9B9-9CB3-9EE7-812C-9EA6D88786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3563" y="1138238"/>
            <a:ext cx="4276725"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5383205-3B55-D0E8-C231-A8D80D45D888}"/>
              </a:ext>
            </a:extLst>
          </p:cNvPr>
          <p:cNvSpPr txBox="1">
            <a:spLocks/>
          </p:cNvSpPr>
          <p:nvPr/>
        </p:nvSpPr>
        <p:spPr>
          <a:xfrm>
            <a:off x="4284663" y="5032375"/>
            <a:ext cx="3111500" cy="557213"/>
          </a:xfrm>
          <a:prstGeom prst="rect">
            <a:avLst/>
          </a:prstGeom>
        </p:spPr>
        <p:txBody>
          <a:bodyPr lIns="68640" tIns="34320" rIns="68640" bIns="343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4963"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lom khom</a:t>
            </a:r>
          </a:p>
        </p:txBody>
      </p:sp>
      <p:pic>
        <p:nvPicPr>
          <p:cNvPr id="47107" name="Picture 2" descr="Bạn muốn làm nghề gì: Làm farm - AUSTRALIA IEC">
            <a:extLst>
              <a:ext uri="{FF2B5EF4-FFF2-40B4-BE49-F238E27FC236}">
                <a16:creationId xmlns:a16="http://schemas.microsoft.com/office/drawing/2014/main" id="{117C6BC3-BFA3-335A-DA7E-B65572B72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138" y="1766888"/>
            <a:ext cx="4837112" cy="269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descr="Lom khom | Đời thường - Streetlife | kaze1710 | Hội ảnh | XÓM NHIẾP ẢNH">
            <a:extLst>
              <a:ext uri="{FF2B5EF4-FFF2-40B4-BE49-F238E27FC236}">
                <a16:creationId xmlns:a16="http://schemas.microsoft.com/office/drawing/2014/main" id="{1C67BD12-A526-AD55-9CB5-8D0F165E3F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0663" y="1766888"/>
            <a:ext cx="4022725" cy="269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B8E368A-7A22-D9F1-A34D-F32799B04DB5}"/>
              </a:ext>
            </a:extLst>
          </p:cNvPr>
          <p:cNvSpPr txBox="1">
            <a:spLocks/>
          </p:cNvSpPr>
          <p:nvPr/>
        </p:nvSpPr>
        <p:spPr>
          <a:xfrm>
            <a:off x="4284663" y="5032375"/>
            <a:ext cx="3111500" cy="557213"/>
          </a:xfrm>
          <a:prstGeom prst="rect">
            <a:avLst/>
          </a:prstGeom>
        </p:spPr>
        <p:txBody>
          <a:bodyPr lIns="68640" tIns="34320" rIns="68640" bIns="343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4963" b="0" i="0" u="none" strike="noStrike" kern="1200" cap="none" spc="0" normalizeH="0" baseline="0" noProof="0">
                <a:ln>
                  <a:noFill/>
                </a:ln>
                <a:solidFill>
                  <a:srgbClr val="002060"/>
                </a:solidFill>
                <a:effectLst/>
                <a:uLnTx/>
                <a:uFillTx/>
                <a:latin typeface="HP-211" panose="020B0803050302020204" pitchFamily="34" charset="0"/>
                <a:ea typeface="Arial-Rounded" pitchFamily="34" charset="0"/>
                <a:cs typeface="Arial-Rounded" pitchFamily="34" charset="0"/>
              </a:rPr>
              <a:t>bãi bồi</a:t>
            </a:r>
          </a:p>
        </p:txBody>
      </p:sp>
      <p:pic>
        <p:nvPicPr>
          <p:cNvPr id="4100" name="Picture 4" descr="Nhà nước quản lý đất bãi bồi ven sông ven biển như thế nào">
            <a:extLst>
              <a:ext uri="{FF2B5EF4-FFF2-40B4-BE49-F238E27FC236}">
                <a16:creationId xmlns:a16="http://schemas.microsoft.com/office/drawing/2014/main" id="{73EBE008-5F63-84CC-4A8A-9E3FFF18F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8550" y="1649413"/>
            <a:ext cx="4670425"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Cùng khám phá địa điểm Bãi Bồi Mũi Cà Mau ( Ca Mau Mudflats) tại Cà Mau -  GODY.VN">
            <a:extLst>
              <a:ext uri="{FF2B5EF4-FFF2-40B4-BE49-F238E27FC236}">
                <a16:creationId xmlns:a16="http://schemas.microsoft.com/office/drawing/2014/main" id="{AC7EF1E6-7705-41F2-1130-CEB479C6CC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75" y="1525588"/>
            <a:ext cx="8856663"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3571CFD-870D-7F84-8046-0FD44B7033AD}"/>
              </a:ext>
            </a:extLst>
          </p:cNvPr>
          <p:cNvSpPr/>
          <p:nvPr/>
        </p:nvSpPr>
        <p:spPr>
          <a:xfrm>
            <a:off x="1143000" y="533400"/>
            <a:ext cx="10082213" cy="4575175"/>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687537" rtl="0" eaLnBrk="1" fontAlgn="auto" latinLnBrk="0" hangingPunct="1">
              <a:lnSpc>
                <a:spcPct val="100000"/>
              </a:lnSpc>
              <a:spcBef>
                <a:spcPts val="0"/>
              </a:spcBef>
              <a:spcAft>
                <a:spcPts val="0"/>
              </a:spcAft>
              <a:buClrTx/>
              <a:buSzTx/>
              <a:buFontTx/>
              <a:buNone/>
              <a:tabLst/>
              <a:defRPr/>
            </a:pPr>
            <a:r>
              <a:rPr kumimoji="0" lang="en-US" sz="406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4060" b="0" i="0" u="none" strike="noStrike" kern="1200" cap="none" spc="0" normalizeH="0" baseline="0" noProof="0" dirty="0" err="1">
                <a:ln>
                  <a:noFill/>
                </a:ln>
                <a:solidFill>
                  <a:prstClr val="black"/>
                </a:solidFill>
                <a:effectLst/>
                <a:uLnTx/>
                <a:uFillTx/>
                <a:latin typeface="HP-211" panose="020B0803050302020204" pitchFamily="34" charset="0"/>
                <a:ea typeface="Arial-Rounded" pitchFamily="34" charset="0"/>
                <a:cs typeface="Arial-Rounded" pitchFamily="34" charset="0"/>
              </a:rPr>
              <a:t>Nhím</a:t>
            </a:r>
            <a:r>
              <a:rPr kumimoji="0" lang="en-US" sz="4060" b="0" i="0" u="none" strike="noStrike" kern="1200" cap="none" spc="0" normalizeH="0" baseline="0" noProof="0" dirty="0">
                <a:ln>
                  <a:noFill/>
                </a:ln>
                <a:solidFill>
                  <a:prstClr val="black"/>
                </a:solidFill>
                <a:effectLst/>
                <a:uLnTx/>
                <a:uFillTx/>
                <a:latin typeface="HP-211" panose="020B0803050302020204" pitchFamily="34" charset="0"/>
                <a:ea typeface="Arial-Rounded" pitchFamily="34" charset="0"/>
                <a:cs typeface="Arial-Rounded" pitchFamily="34" charset="0"/>
              </a:rPr>
              <a:t> con </a:t>
            </a:r>
            <a:r>
              <a:rPr kumimoji="0" lang="en-US" sz="4060" b="0" i="0" u="none" strike="noStrike" kern="1200" cap="none" spc="0" normalizeH="0" baseline="0" noProof="0" dirty="0" err="1">
                <a:ln>
                  <a:noFill/>
                </a:ln>
                <a:solidFill>
                  <a:prstClr val="black"/>
                </a:solidFill>
                <a:effectLst/>
                <a:uLnTx/>
                <a:uFillTx/>
                <a:latin typeface="HP-211" panose="020B0803050302020204" pitchFamily="34" charset="0"/>
                <a:ea typeface="Arial-Rounded" pitchFamily="34" charset="0"/>
                <a:cs typeface="Arial-Rounded" pitchFamily="34" charset="0"/>
              </a:rPr>
              <a:t>ra</a:t>
            </a:r>
            <a:r>
              <a:rPr kumimoji="0" lang="en-US" sz="4060" b="0" i="0" u="none" strike="noStrike" kern="1200" cap="none" spc="0" normalizeH="0" baseline="0" noProof="0" dirty="0">
                <a:ln>
                  <a:noFill/>
                </a:ln>
                <a:solidFill>
                  <a:prstClr val="black"/>
                </a:solidFill>
                <a:effectLst/>
                <a:uLnTx/>
                <a:uFillTx/>
                <a:latin typeface="HP-211" panose="020B0803050302020204" pitchFamily="34" charset="0"/>
                <a:ea typeface="Arial-Rounded" pitchFamily="34" charset="0"/>
                <a:cs typeface="Arial-Rounded" pitchFamily="34" charset="0"/>
              </a:rPr>
              <a:t> </a:t>
            </a:r>
            <a:r>
              <a:rPr kumimoji="0" lang="en-US" sz="4060" b="0" i="0" u="none" strike="noStrike" kern="1200" cap="none" spc="0" normalizeH="0" baseline="0" noProof="0" dirty="0" err="1">
                <a:ln>
                  <a:noFill/>
                </a:ln>
                <a:solidFill>
                  <a:prstClr val="black"/>
                </a:solidFill>
                <a:effectLst/>
                <a:uLnTx/>
                <a:uFillTx/>
                <a:latin typeface="HP-211" panose="020B0803050302020204" pitchFamily="34" charset="0"/>
                <a:ea typeface="Arial-Rounded" pitchFamily="34" charset="0"/>
                <a:cs typeface="Arial-Rounded" pitchFamily="34" charset="0"/>
              </a:rPr>
              <a:t>bãi</a:t>
            </a:r>
            <a:r>
              <a:rPr kumimoji="0" lang="en-US" sz="4060" b="0" i="0" u="none" strike="noStrike" kern="1200" cap="none" spc="0" normalizeH="0" baseline="0" noProof="0" dirty="0">
                <a:ln>
                  <a:noFill/>
                </a:ln>
                <a:solidFill>
                  <a:prstClr val="black"/>
                </a:solidFill>
                <a:effectLst/>
                <a:uLnTx/>
                <a:uFillTx/>
                <a:latin typeface="HP-211" panose="020B0803050302020204" pitchFamily="34" charset="0"/>
                <a:ea typeface="Arial-Rounded" pitchFamily="34" charset="0"/>
                <a:cs typeface="Arial-Rounded" pitchFamily="34" charset="0"/>
              </a:rPr>
              <a:t> </a:t>
            </a:r>
            <a:r>
              <a:rPr kumimoji="0" lang="en-US" sz="4060" b="0" i="0" u="none" strike="noStrike" kern="1200" cap="none" spc="0" normalizeH="0" baseline="0" noProof="0" dirty="0" err="1">
                <a:ln>
                  <a:noFill/>
                </a:ln>
                <a:solidFill>
                  <a:prstClr val="black"/>
                </a:solidFill>
                <a:effectLst/>
                <a:uLnTx/>
                <a:uFillTx/>
                <a:latin typeface="HP-211" panose="020B0803050302020204" pitchFamily="34" charset="0"/>
                <a:ea typeface="Arial-Rounded" pitchFamily="34" charset="0"/>
                <a:cs typeface="Arial-Rounded" pitchFamily="34" charset="0"/>
              </a:rPr>
              <a:t>cỏ</a:t>
            </a:r>
            <a:r>
              <a:rPr kumimoji="0" lang="en-US" sz="4060" b="0" i="0" u="none" strike="noStrike" kern="1200" cap="none" spc="0" normalizeH="0" baseline="0" noProof="0" dirty="0">
                <a:ln>
                  <a:noFill/>
                </a:ln>
                <a:solidFill>
                  <a:prstClr val="black"/>
                </a:solidFill>
                <a:effectLst/>
                <a:uLnTx/>
                <a:uFillTx/>
                <a:latin typeface="HP-211" panose="020B0803050302020204" pitchFamily="34" charset="0"/>
                <a:ea typeface="Arial-Rounded" pitchFamily="34" charset="0"/>
                <a:cs typeface="Arial-Rounded" pitchFamily="34" charset="0"/>
              </a:rPr>
              <a:t> </a:t>
            </a:r>
            <a:r>
              <a:rPr kumimoji="0" lang="en-US" sz="4060" b="0" i="0" u="none" strike="noStrike" kern="1200" cap="none" spc="0" normalizeH="0" baseline="0" noProof="0" dirty="0" err="1">
                <a:ln>
                  <a:noFill/>
                </a:ln>
                <a:solidFill>
                  <a:prstClr val="black"/>
                </a:solidFill>
                <a:effectLst/>
                <a:uLnTx/>
                <a:uFillTx/>
                <a:latin typeface="HP-211" panose="020B0803050302020204" pitchFamily="34" charset="0"/>
                <a:ea typeface="Arial-Rounded" pitchFamily="34" charset="0"/>
                <a:cs typeface="Arial-Rounded" pitchFamily="34" charset="0"/>
              </a:rPr>
              <a:t>tìm</a:t>
            </a:r>
            <a:r>
              <a:rPr kumimoji="0" lang="en-US" sz="4060" b="0" i="0" u="none" strike="noStrike" kern="1200" cap="none" spc="0" normalizeH="0" baseline="0" noProof="0" dirty="0">
                <a:ln>
                  <a:noFill/>
                </a:ln>
                <a:solidFill>
                  <a:prstClr val="black"/>
                </a:solidFill>
                <a:effectLst/>
                <a:uLnTx/>
                <a:uFillTx/>
                <a:latin typeface="HP-211" panose="020B0803050302020204" pitchFamily="34" charset="0"/>
                <a:ea typeface="Arial-Rounded" pitchFamily="34" charset="0"/>
                <a:cs typeface="Arial-Rounded" pitchFamily="34" charset="0"/>
              </a:rPr>
              <a:t> </a:t>
            </a:r>
            <a:r>
              <a:rPr kumimoji="0" lang="en-US" sz="4060" b="0" i="0" u="none" strike="noStrike" kern="1200" cap="none" spc="0" normalizeH="0" baseline="0" noProof="0" dirty="0" err="1">
                <a:ln>
                  <a:noFill/>
                </a:ln>
                <a:solidFill>
                  <a:prstClr val="black"/>
                </a:solidFill>
                <a:effectLst/>
                <a:uLnTx/>
                <a:uFillTx/>
                <a:latin typeface="HP-211" panose="020B0803050302020204" pitchFamily="34" charset="0"/>
                <a:ea typeface="Arial-Rounded" pitchFamily="34" charset="0"/>
                <a:cs typeface="Arial-Rounded" pitchFamily="34" charset="0"/>
              </a:rPr>
              <a:t>cái</a:t>
            </a:r>
            <a:r>
              <a:rPr kumimoji="0" lang="en-US" sz="4060" b="0" i="0" u="none" strike="noStrike" kern="1200" cap="none" spc="0" normalizeH="0" baseline="0" noProof="0" dirty="0">
                <a:ln>
                  <a:noFill/>
                </a:ln>
                <a:solidFill>
                  <a:prstClr val="black"/>
                </a:solidFill>
                <a:effectLst/>
                <a:uLnTx/>
                <a:uFillTx/>
                <a:latin typeface="HP-211" panose="020B0803050302020204" pitchFamily="34" charset="0"/>
                <a:ea typeface="Arial-Rounded" pitchFamily="34" charset="0"/>
                <a:cs typeface="Arial-Rounded" pitchFamily="34" charset="0"/>
              </a:rPr>
              <a:t> </a:t>
            </a:r>
            <a:r>
              <a:rPr kumimoji="0" lang="en-US" sz="4060" b="0" i="0" u="none" strike="noStrike" kern="1200" cap="none" spc="0" normalizeH="0" baseline="0" noProof="0" dirty="0" err="1">
                <a:ln>
                  <a:noFill/>
                </a:ln>
                <a:solidFill>
                  <a:prstClr val="black"/>
                </a:solidFill>
                <a:effectLst/>
                <a:uLnTx/>
                <a:uFillTx/>
                <a:latin typeface="HP-211" panose="020B0803050302020204" pitchFamily="34" charset="0"/>
                <a:ea typeface="Arial-Rounded" pitchFamily="34" charset="0"/>
                <a:cs typeface="Arial-Rounded" pitchFamily="34" charset="0"/>
              </a:rPr>
              <a:t>ăn</a:t>
            </a:r>
            <a:r>
              <a:rPr kumimoji="0" lang="en-US" sz="4060" b="0" i="0" u="none" strike="noStrike" kern="1200" cap="none" spc="0" normalizeH="0" baseline="0" noProof="0" dirty="0">
                <a:ln>
                  <a:noFill/>
                </a:ln>
                <a:solidFill>
                  <a:prstClr val="black"/>
                </a:solidFill>
                <a:effectLst/>
                <a:uLnTx/>
                <a:uFillTx/>
                <a:latin typeface="HP-211" panose="020B0803050302020204" pitchFamily="34" charset="0"/>
                <a:ea typeface="Arial-Rounded" pitchFamily="34" charset="0"/>
                <a:cs typeface="Arial-Rounded" pitchFamily="34" charset="0"/>
              </a:rPr>
              <a:t>. </a:t>
            </a:r>
            <a:r>
              <a:rPr kumimoji="0" lang="en-US" sz="4060" b="0" i="0" u="none" strike="noStrike" kern="1200" cap="none" spc="0" normalizeH="0" baseline="0" noProof="0" dirty="0" err="1">
                <a:ln>
                  <a:noFill/>
                </a:ln>
                <a:solidFill>
                  <a:prstClr val="black"/>
                </a:solidFill>
                <a:effectLst/>
                <a:uLnTx/>
                <a:uFillTx/>
                <a:latin typeface="HP-211" panose="020B0803050302020204" pitchFamily="34" charset="0"/>
                <a:ea typeface="Arial-Rounded" pitchFamily="34" charset="0"/>
                <a:cs typeface="Arial-Rounded" pitchFamily="34" charset="0"/>
              </a:rPr>
              <a:t>Nó</a:t>
            </a:r>
            <a:r>
              <a:rPr kumimoji="0" lang="en-US" sz="4060" b="0" i="0" u="none" strike="noStrike" kern="1200" cap="none" spc="0" normalizeH="0" baseline="0" noProof="0" dirty="0">
                <a:ln>
                  <a:noFill/>
                </a:ln>
                <a:solidFill>
                  <a:prstClr val="black"/>
                </a:solidFill>
                <a:effectLst/>
                <a:uLnTx/>
                <a:uFillTx/>
                <a:latin typeface="HP-211" panose="020B0803050302020204" pitchFamily="34" charset="0"/>
                <a:ea typeface="Arial-Rounded" pitchFamily="34" charset="0"/>
                <a:cs typeface="Arial-Rounded" pitchFamily="34" charset="0"/>
              </a:rPr>
              <a:t> </a:t>
            </a:r>
            <a:r>
              <a:rPr kumimoji="0" lang="en-US" sz="4060" b="0" i="0" u="none" strike="noStrike" kern="1200" cap="none" spc="0" normalizeH="0" baseline="0" noProof="0" dirty="0" err="1">
                <a:ln>
                  <a:noFill/>
                </a:ln>
                <a:solidFill>
                  <a:prstClr val="black"/>
                </a:solidFill>
                <a:effectLst/>
                <a:uLnTx/>
                <a:uFillTx/>
                <a:latin typeface="HP-211" panose="020B0803050302020204" pitchFamily="34" charset="0"/>
                <a:ea typeface="Arial-Rounded" pitchFamily="34" charset="0"/>
                <a:cs typeface="Arial-Rounded" pitchFamily="34" charset="0"/>
              </a:rPr>
              <a:t>phấn</a:t>
            </a:r>
            <a:r>
              <a:rPr kumimoji="0" lang="en-US" sz="4060" b="0" i="0" u="none" strike="noStrike" kern="1200" cap="none" spc="0" normalizeH="0" baseline="0" noProof="0" dirty="0">
                <a:ln>
                  <a:noFill/>
                </a:ln>
                <a:solidFill>
                  <a:prstClr val="black"/>
                </a:solidFill>
                <a:effectLst/>
                <a:uLnTx/>
                <a:uFillTx/>
                <a:latin typeface="HP-211" panose="020B0803050302020204" pitchFamily="34" charset="0"/>
                <a:ea typeface="Arial-Rounded" pitchFamily="34" charset="0"/>
                <a:cs typeface="Arial-Rounded" pitchFamily="34" charset="0"/>
              </a:rPr>
              <a:t> </a:t>
            </a:r>
            <a:r>
              <a:rPr kumimoji="0" lang="en-US" sz="4060" b="0" i="0" u="none" strike="noStrike" kern="1200" cap="none" spc="0" normalizeH="0" baseline="0" noProof="0" dirty="0" err="1">
                <a:ln>
                  <a:noFill/>
                </a:ln>
                <a:solidFill>
                  <a:prstClr val="black"/>
                </a:solidFill>
                <a:effectLst/>
                <a:uLnTx/>
                <a:uFillTx/>
                <a:latin typeface="HP-211" panose="020B0803050302020204" pitchFamily="34" charset="0"/>
                <a:ea typeface="Arial-Rounded" pitchFamily="34" charset="0"/>
                <a:cs typeface="Arial-Rounded" pitchFamily="34" charset="0"/>
              </a:rPr>
              <a:t>chấn</a:t>
            </a:r>
            <a:r>
              <a:rPr kumimoji="0" lang="en-US" sz="4060" b="0" i="0" u="none" strike="noStrike" kern="1200" cap="none" spc="0" normalizeH="0" baseline="0" noProof="0" dirty="0">
                <a:ln>
                  <a:noFill/>
                </a:ln>
                <a:solidFill>
                  <a:prstClr val="black"/>
                </a:solidFill>
                <a:effectLst/>
                <a:uLnTx/>
                <a:uFillTx/>
                <a:latin typeface="HP-211" panose="020B0803050302020204" pitchFamily="34" charset="0"/>
                <a:ea typeface="Arial-Rounded" pitchFamily="34" charset="0"/>
                <a:cs typeface="Arial-Rounded" pitchFamily="34" charset="0"/>
              </a:rPr>
              <a:t> </a:t>
            </a:r>
            <a:r>
              <a:rPr kumimoji="0" lang="en-US" sz="4060" b="0" i="0" u="none" strike="noStrike" kern="1200" cap="none" spc="0" normalizeH="0" baseline="0" noProof="0" dirty="0" err="1">
                <a:ln>
                  <a:noFill/>
                </a:ln>
                <a:solidFill>
                  <a:prstClr val="black"/>
                </a:solidFill>
                <a:effectLst/>
                <a:uLnTx/>
                <a:uFillTx/>
                <a:latin typeface="HP-211" panose="020B0803050302020204" pitchFamily="34" charset="0"/>
                <a:ea typeface="Arial-Rounded" pitchFamily="34" charset="0"/>
                <a:cs typeface="Arial-Rounded" pitchFamily="34" charset="0"/>
              </a:rPr>
              <a:t>khi</a:t>
            </a:r>
            <a:r>
              <a:rPr kumimoji="0" lang="en-US" sz="4060" b="0" i="0" u="none" strike="noStrike" kern="1200" cap="none" spc="0" normalizeH="0" baseline="0" noProof="0" dirty="0">
                <a:ln>
                  <a:noFill/>
                </a:ln>
                <a:solidFill>
                  <a:prstClr val="black"/>
                </a:solidFill>
                <a:effectLst/>
                <a:uLnTx/>
                <a:uFillTx/>
                <a:latin typeface="HP-211" panose="020B0803050302020204" pitchFamily="34" charset="0"/>
                <a:ea typeface="Arial-Rounded" pitchFamily="34" charset="0"/>
                <a:cs typeface="Arial-Rounded" pitchFamily="34" charset="0"/>
              </a:rPr>
              <a:t> </a:t>
            </a:r>
            <a:r>
              <a:rPr kumimoji="0" lang="en-US" sz="4060" b="0" i="0" u="none" strike="noStrike" kern="1200" cap="none" spc="0" normalizeH="0" baseline="0" noProof="0" dirty="0" err="1">
                <a:ln>
                  <a:noFill/>
                </a:ln>
                <a:solidFill>
                  <a:prstClr val="black"/>
                </a:solidFill>
                <a:effectLst/>
                <a:uLnTx/>
                <a:uFillTx/>
                <a:latin typeface="HP-211" panose="020B0803050302020204" pitchFamily="34" charset="0"/>
                <a:ea typeface="Arial-Rounded" pitchFamily="34" charset="0"/>
                <a:cs typeface="Arial-Rounded" pitchFamily="34" charset="0"/>
              </a:rPr>
              <a:t>thấy</a:t>
            </a:r>
            <a:r>
              <a:rPr kumimoji="0" lang="en-US" sz="4060" b="0" i="0" u="none" strike="noStrike" kern="1200" cap="none" spc="0" normalizeH="0" baseline="0" noProof="0" dirty="0">
                <a:ln>
                  <a:noFill/>
                </a:ln>
                <a:solidFill>
                  <a:prstClr val="black"/>
                </a:solidFill>
                <a:effectLst/>
                <a:uLnTx/>
                <a:uFillTx/>
                <a:latin typeface="HP-211" panose="020B0803050302020204" pitchFamily="34" charset="0"/>
                <a:ea typeface="Arial-Rounded" pitchFamily="34" charset="0"/>
                <a:cs typeface="Arial-Rounded" pitchFamily="34" charset="0"/>
              </a:rPr>
              <a:t> </a:t>
            </a:r>
            <a:r>
              <a:rPr kumimoji="0" lang="en-US" sz="4060" b="0" i="0" u="none" strike="noStrike" kern="1200" cap="none" spc="0" normalizeH="0" baseline="0" noProof="0" dirty="0" err="1">
                <a:ln>
                  <a:noFill/>
                </a:ln>
                <a:solidFill>
                  <a:prstClr val="black"/>
                </a:solidFill>
                <a:effectLst/>
                <a:uLnTx/>
                <a:uFillTx/>
                <a:latin typeface="HP-211" panose="020B0803050302020204" pitchFamily="34" charset="0"/>
                <a:ea typeface="Arial-Rounded" pitchFamily="34" charset="0"/>
                <a:cs typeface="Arial-Rounded" pitchFamily="34" charset="0"/>
              </a:rPr>
              <a:t>vô</a:t>
            </a:r>
            <a:r>
              <a:rPr kumimoji="0" lang="en-US" sz="4060" b="0" i="0" u="none" strike="noStrike" kern="1200" cap="none" spc="0" normalizeH="0" baseline="0" noProof="0" dirty="0">
                <a:ln>
                  <a:noFill/>
                </a:ln>
                <a:solidFill>
                  <a:prstClr val="black"/>
                </a:solidFill>
                <a:effectLst/>
                <a:uLnTx/>
                <a:uFillTx/>
                <a:latin typeface="HP-211" panose="020B0803050302020204" pitchFamily="34" charset="0"/>
                <a:ea typeface="Arial-Rounded" pitchFamily="34" charset="0"/>
                <a:cs typeface="Arial-Rounded" pitchFamily="34" charset="0"/>
              </a:rPr>
              <a:t> </a:t>
            </a:r>
            <a:r>
              <a:rPr kumimoji="0" lang="en-US" sz="4060" b="0" i="0" u="none" strike="noStrike" kern="1200" cap="none" spc="0" normalizeH="0" baseline="0" noProof="0" dirty="0" err="1">
                <a:ln>
                  <a:noFill/>
                </a:ln>
                <a:solidFill>
                  <a:prstClr val="black"/>
                </a:solidFill>
                <a:effectLst/>
                <a:uLnTx/>
                <a:uFillTx/>
                <a:latin typeface="HP-211" panose="020B0803050302020204" pitchFamily="34" charset="0"/>
                <a:ea typeface="Arial-Rounded" pitchFamily="34" charset="0"/>
                <a:cs typeface="Arial-Rounded" pitchFamily="34" charset="0"/>
              </a:rPr>
              <a:t>số</a:t>
            </a:r>
            <a:r>
              <a:rPr kumimoji="0" lang="en-US" sz="4060" b="0" i="0" u="none" strike="noStrike" kern="1200" cap="none" spc="0" normalizeH="0" baseline="0" noProof="0" dirty="0">
                <a:ln>
                  <a:noFill/>
                </a:ln>
                <a:solidFill>
                  <a:prstClr val="black"/>
                </a:solidFill>
                <a:effectLst/>
                <a:uLnTx/>
                <a:uFillTx/>
                <a:latin typeface="HP-211" panose="020B0803050302020204" pitchFamily="34" charset="0"/>
                <a:ea typeface="Arial-Rounded" pitchFamily="34" charset="0"/>
                <a:cs typeface="Arial-Rounded" pitchFamily="34" charset="0"/>
              </a:rPr>
              <a:t> </a:t>
            </a:r>
            <a:r>
              <a:rPr kumimoji="0" lang="en-US" sz="4060" b="0" i="0" u="none" strike="noStrike" kern="1200" cap="none" spc="0" normalizeH="0" baseline="0" noProof="0" dirty="0" err="1">
                <a:ln>
                  <a:noFill/>
                </a:ln>
                <a:solidFill>
                  <a:prstClr val="black"/>
                </a:solidFill>
                <a:effectLst/>
                <a:uLnTx/>
                <a:uFillTx/>
                <a:latin typeface="HP-211" panose="020B0803050302020204" pitchFamily="34" charset="0"/>
                <a:ea typeface="Arial-Rounded" pitchFamily="34" charset="0"/>
                <a:cs typeface="Arial-Rounded" pitchFamily="34" charset="0"/>
              </a:rPr>
              <a:t>quả</a:t>
            </a:r>
            <a:r>
              <a:rPr kumimoji="0" lang="en-US" sz="4060" b="0" i="0" u="none" strike="noStrike" kern="1200" cap="none" spc="0" normalizeH="0" baseline="0" noProof="0" dirty="0">
                <a:ln>
                  <a:noFill/>
                </a:ln>
                <a:solidFill>
                  <a:prstClr val="black"/>
                </a:solidFill>
                <a:effectLst/>
                <a:uLnTx/>
                <a:uFillTx/>
                <a:latin typeface="HP-211" panose="020B0803050302020204" pitchFamily="34" charset="0"/>
                <a:ea typeface="Arial-Rounded" pitchFamily="34" charset="0"/>
                <a:cs typeface="Arial-Rounded" pitchFamily="34" charset="0"/>
              </a:rPr>
              <a:t> </a:t>
            </a:r>
            <a:r>
              <a:rPr kumimoji="0" lang="en-US" sz="4060" b="0" i="0" u="none" strike="noStrike" kern="1200" cap="none" spc="0" normalizeH="0" baseline="0" noProof="0" dirty="0" err="1">
                <a:ln>
                  <a:noFill/>
                </a:ln>
                <a:solidFill>
                  <a:prstClr val="black"/>
                </a:solidFill>
                <a:effectLst/>
                <a:uLnTx/>
                <a:uFillTx/>
                <a:latin typeface="HP-211" panose="020B0803050302020204" pitchFamily="34" charset="0"/>
                <a:ea typeface="Arial-Rounded" pitchFamily="34" charset="0"/>
                <a:cs typeface="Arial-Rounded" pitchFamily="34" charset="0"/>
              </a:rPr>
              <a:t>chín</a:t>
            </a:r>
            <a:r>
              <a:rPr kumimoji="0" lang="en-US" sz="4060" b="0" i="0" u="none" strike="noStrike" kern="1200" cap="none" spc="0" normalizeH="0" baseline="0" noProof="0" dirty="0">
                <a:ln>
                  <a:noFill/>
                </a:ln>
                <a:solidFill>
                  <a:prstClr val="black"/>
                </a:solidFill>
                <a:effectLst/>
                <a:uLnTx/>
                <a:uFillTx/>
                <a:latin typeface="HP-211" panose="020B0803050302020204" pitchFamily="34" charset="0"/>
                <a:ea typeface="Arial-Rounded" pitchFamily="34" charset="0"/>
                <a:cs typeface="Arial-Rounded" pitchFamily="34" charset="0"/>
              </a:rPr>
              <a:t> </a:t>
            </a:r>
            <a:r>
              <a:rPr kumimoji="0" lang="en-US" sz="4060" b="0" i="0" u="none" strike="noStrike" kern="1200" cap="none" spc="0" normalizeH="0" baseline="0" noProof="0" dirty="0" err="1">
                <a:ln>
                  <a:noFill/>
                </a:ln>
                <a:solidFill>
                  <a:prstClr val="black"/>
                </a:solidFill>
                <a:effectLst/>
                <a:uLnTx/>
                <a:uFillTx/>
                <a:latin typeface="HP-211" panose="020B0803050302020204" pitchFamily="34" charset="0"/>
                <a:ea typeface="Arial-Rounded" pitchFamily="34" charset="0"/>
                <a:cs typeface="Arial-Rounded" pitchFamily="34" charset="0"/>
              </a:rPr>
              <a:t>thơm</a:t>
            </a:r>
            <a:r>
              <a:rPr kumimoji="0" lang="en-US" sz="4060" b="0" i="0" u="none" strike="noStrike" kern="1200" cap="none" spc="0" normalizeH="0" baseline="0" noProof="0" dirty="0">
                <a:ln>
                  <a:noFill/>
                </a:ln>
                <a:solidFill>
                  <a:prstClr val="black"/>
                </a:solidFill>
                <a:effectLst/>
                <a:uLnTx/>
                <a:uFillTx/>
                <a:latin typeface="HP-211" panose="020B0803050302020204" pitchFamily="34" charset="0"/>
                <a:ea typeface="Arial-Rounded" pitchFamily="34" charset="0"/>
                <a:cs typeface="Arial-Rounded" pitchFamily="34" charset="0"/>
              </a:rPr>
              <a:t> </a:t>
            </a:r>
            <a:r>
              <a:rPr kumimoji="0" lang="en-US" sz="4060" b="0" i="0" u="none" strike="noStrike" kern="1200" cap="none" spc="0" normalizeH="0" baseline="0" noProof="0" dirty="0" err="1">
                <a:ln>
                  <a:noFill/>
                </a:ln>
                <a:solidFill>
                  <a:prstClr val="black"/>
                </a:solidFill>
                <a:effectLst/>
                <a:uLnTx/>
                <a:uFillTx/>
                <a:latin typeface="HP-211" panose="020B0803050302020204" pitchFamily="34" charset="0"/>
                <a:ea typeface="Arial-Rounded" pitchFamily="34" charset="0"/>
                <a:cs typeface="Arial-Rounded" pitchFamily="34" charset="0"/>
              </a:rPr>
              <a:t>ngon</a:t>
            </a:r>
            <a:r>
              <a:rPr kumimoji="0" lang="en-US" sz="4060" b="0" i="0" u="none" strike="noStrike" kern="1200" cap="none" spc="0" normalizeH="0" baseline="0" noProof="0" dirty="0">
                <a:ln>
                  <a:noFill/>
                </a:ln>
                <a:solidFill>
                  <a:prstClr val="black"/>
                </a:solidFill>
                <a:effectLst/>
                <a:uLnTx/>
                <a:uFillTx/>
                <a:latin typeface="HP-211" panose="020B0803050302020204" pitchFamily="34" charset="0"/>
                <a:ea typeface="Arial-Rounded" pitchFamily="34" charset="0"/>
                <a:cs typeface="Arial-Rounded" pitchFamily="34" charset="0"/>
              </a:rPr>
              <a:t>. </a:t>
            </a:r>
            <a:r>
              <a:rPr kumimoji="0" lang="en-US" sz="4060" b="0" i="0" u="none" strike="noStrike" kern="1200" cap="none" spc="0" normalizeH="0" baseline="0" noProof="0" dirty="0" err="1">
                <a:ln>
                  <a:noFill/>
                </a:ln>
                <a:solidFill>
                  <a:prstClr val="black"/>
                </a:solidFill>
                <a:effectLst/>
                <a:uLnTx/>
                <a:uFillTx/>
                <a:latin typeface="HP-211" panose="020B0803050302020204" pitchFamily="34" charset="0"/>
                <a:ea typeface="Arial-Rounded" pitchFamily="34" charset="0"/>
                <a:cs typeface="Arial-Rounded" pitchFamily="34" charset="0"/>
              </a:rPr>
              <a:t>Nhím</a:t>
            </a:r>
            <a:r>
              <a:rPr kumimoji="0" lang="en-US" sz="4060" b="0" i="0" u="none" strike="noStrike" kern="1200" cap="none" spc="0" normalizeH="0" baseline="0" noProof="0" dirty="0">
                <a:ln>
                  <a:noFill/>
                </a:ln>
                <a:solidFill>
                  <a:prstClr val="black"/>
                </a:solidFill>
                <a:effectLst/>
                <a:uLnTx/>
                <a:uFillTx/>
                <a:latin typeface="HP-211" panose="020B0803050302020204" pitchFamily="34" charset="0"/>
                <a:ea typeface="Arial-Rounded" pitchFamily="34" charset="0"/>
                <a:cs typeface="Arial-Rounded" pitchFamily="34" charset="0"/>
              </a:rPr>
              <a:t> </a:t>
            </a:r>
            <a:r>
              <a:rPr kumimoji="0" lang="en-US" sz="4060" b="0" i="0" u="none" strike="noStrike" kern="1200" cap="none" spc="0" normalizeH="0" baseline="0" noProof="0" dirty="0" err="1">
                <a:ln>
                  <a:noFill/>
                </a:ln>
                <a:solidFill>
                  <a:prstClr val="black"/>
                </a:solidFill>
                <a:effectLst/>
                <a:uLnTx/>
                <a:uFillTx/>
                <a:latin typeface="HP-211" panose="020B0803050302020204" pitchFamily="34" charset="0"/>
                <a:ea typeface="Arial-Rounded" pitchFamily="34" charset="0"/>
                <a:cs typeface="Arial-Rounded" pitchFamily="34" charset="0"/>
              </a:rPr>
              <a:t>vội</a:t>
            </a:r>
            <a:r>
              <a:rPr kumimoji="0" lang="en-US" sz="4060" b="0" i="0" u="none" strike="noStrike" kern="1200" cap="none" spc="0" normalizeH="0" baseline="0" noProof="0" dirty="0">
                <a:ln>
                  <a:noFill/>
                </a:ln>
                <a:solidFill>
                  <a:prstClr val="black"/>
                </a:solidFill>
                <a:effectLst/>
                <a:uLnTx/>
                <a:uFillTx/>
                <a:latin typeface="HP-211" panose="020B0803050302020204" pitchFamily="34" charset="0"/>
                <a:ea typeface="Arial-Rounded" pitchFamily="34" charset="0"/>
                <a:cs typeface="Arial-Rounded" pitchFamily="34" charset="0"/>
              </a:rPr>
              <a:t> </a:t>
            </a:r>
            <a:r>
              <a:rPr kumimoji="0" lang="en-US" sz="4060" b="0" i="0" u="none" strike="noStrike" kern="1200" cap="none" spc="0" normalizeH="0" baseline="0" noProof="0" dirty="0" err="1">
                <a:ln>
                  <a:noFill/>
                </a:ln>
                <a:solidFill>
                  <a:prstClr val="black"/>
                </a:solidFill>
                <a:effectLst/>
                <a:uLnTx/>
                <a:uFillTx/>
                <a:latin typeface="HP-211" panose="020B0803050302020204" pitchFamily="34" charset="0"/>
                <a:ea typeface="Arial-Rounded" pitchFamily="34" charset="0"/>
                <a:cs typeface="Arial-Rounded" pitchFamily="34" charset="0"/>
              </a:rPr>
              <a:t>chạy</a:t>
            </a:r>
            <a:r>
              <a:rPr kumimoji="0" lang="en-US" sz="4060" b="0" i="0" u="none" strike="noStrike" kern="1200" cap="none" spc="0" normalizeH="0" baseline="0" noProof="0" dirty="0">
                <a:ln>
                  <a:noFill/>
                </a:ln>
                <a:solidFill>
                  <a:prstClr val="black"/>
                </a:solidFill>
                <a:effectLst/>
                <a:uLnTx/>
                <a:uFillTx/>
                <a:latin typeface="HP-211" panose="020B0803050302020204" pitchFamily="34" charset="0"/>
                <a:ea typeface="Arial-Rounded" pitchFamily="34" charset="0"/>
                <a:cs typeface="Arial-Rounded" pitchFamily="34" charset="0"/>
              </a:rPr>
              <a:t> </a:t>
            </a:r>
            <a:r>
              <a:rPr kumimoji="0" lang="en-US" sz="4060" b="0" i="0" u="none" strike="noStrike" kern="1200" cap="none" spc="0" normalizeH="0" baseline="0" noProof="0" dirty="0" err="1">
                <a:ln>
                  <a:noFill/>
                </a:ln>
                <a:solidFill>
                  <a:prstClr val="black"/>
                </a:solidFill>
                <a:effectLst/>
                <a:uLnTx/>
                <a:uFillTx/>
                <a:latin typeface="HP-211" panose="020B0803050302020204" pitchFamily="34" charset="0"/>
                <a:ea typeface="Arial-Rounded" pitchFamily="34" charset="0"/>
                <a:cs typeface="Arial-Rounded" pitchFamily="34" charset="0"/>
              </a:rPr>
              <a:t>về</a:t>
            </a:r>
            <a:r>
              <a:rPr kumimoji="0" lang="en-US" sz="4060" b="0" i="0" u="none" strike="noStrike" kern="1200" cap="none" spc="0" normalizeH="0" baseline="0" noProof="0" dirty="0">
                <a:ln>
                  <a:noFill/>
                </a:ln>
                <a:solidFill>
                  <a:prstClr val="black"/>
                </a:solidFill>
                <a:effectLst/>
                <a:uLnTx/>
                <a:uFillTx/>
                <a:latin typeface="HP-211" panose="020B0803050302020204" pitchFamily="34" charset="0"/>
                <a:ea typeface="Arial-Rounded" pitchFamily="34" charset="0"/>
                <a:cs typeface="Arial-Rounded" pitchFamily="34" charset="0"/>
              </a:rPr>
              <a:t> </a:t>
            </a:r>
            <a:r>
              <a:rPr kumimoji="0" lang="en-US" sz="4060" b="0" i="0" u="none" strike="noStrike" kern="1200" cap="none" spc="0" normalizeH="0" baseline="0" noProof="0" dirty="0" err="1">
                <a:ln>
                  <a:noFill/>
                </a:ln>
                <a:solidFill>
                  <a:prstClr val="black"/>
                </a:solidFill>
                <a:effectLst/>
                <a:uLnTx/>
                <a:uFillTx/>
                <a:latin typeface="HP-211" panose="020B0803050302020204" pitchFamily="34" charset="0"/>
                <a:ea typeface="Arial-Rounded" pitchFamily="34" charset="0"/>
                <a:cs typeface="Arial-Rounded" pitchFamily="34" charset="0"/>
              </a:rPr>
              <a:t>gọi</a:t>
            </a:r>
            <a:r>
              <a:rPr kumimoji="0" lang="en-US" sz="4060" b="0" i="0" u="none" strike="noStrike" kern="1200" cap="none" spc="0" normalizeH="0" baseline="0" noProof="0" dirty="0">
                <a:ln>
                  <a:noFill/>
                </a:ln>
                <a:solidFill>
                  <a:prstClr val="black"/>
                </a:solidFill>
                <a:effectLst/>
                <a:uLnTx/>
                <a:uFillTx/>
                <a:latin typeface="HP-211" panose="020B0803050302020204" pitchFamily="34" charset="0"/>
                <a:ea typeface="Arial-Rounded" pitchFamily="34" charset="0"/>
                <a:cs typeface="Arial-Rounded" pitchFamily="34" charset="0"/>
              </a:rPr>
              <a:t> </a:t>
            </a:r>
            <a:r>
              <a:rPr kumimoji="0" lang="en-US" sz="4060" b="0" i="0" u="none" strike="noStrike" kern="1200" cap="none" spc="0" normalizeH="0" baseline="0" noProof="0" dirty="0" err="1">
                <a:ln>
                  <a:noFill/>
                </a:ln>
                <a:solidFill>
                  <a:prstClr val="black"/>
                </a:solidFill>
                <a:effectLst/>
                <a:uLnTx/>
                <a:uFillTx/>
                <a:latin typeface="HP-211" panose="020B0803050302020204" pitchFamily="34" charset="0"/>
                <a:ea typeface="Arial-Rounded" pitchFamily="34" charset="0"/>
                <a:cs typeface="Arial-Rounded" pitchFamily="34" charset="0"/>
              </a:rPr>
              <a:t>bạn</a:t>
            </a:r>
            <a:r>
              <a:rPr kumimoji="0" lang="en-US" sz="4060" b="0" i="0" u="none" strike="noStrike" kern="1200" cap="none" spc="0" normalizeH="0" baseline="0" noProof="0" dirty="0">
                <a:ln>
                  <a:noFill/>
                </a:ln>
                <a:solidFill>
                  <a:prstClr val="black"/>
                </a:solidFill>
                <a:effectLst/>
                <a:uLnTx/>
                <a:uFillTx/>
                <a:latin typeface="HP-211" panose="020B0803050302020204" pitchFamily="34" charset="0"/>
                <a:ea typeface="Arial-Rounded" pitchFamily="34" charset="0"/>
                <a:cs typeface="Arial-Rounded" pitchFamily="34" charset="0"/>
              </a:rPr>
              <a:t> </a:t>
            </a:r>
            <a:r>
              <a:rPr kumimoji="0" lang="en-US" sz="4060" b="0" i="0" u="none" strike="noStrike" kern="1200" cap="none" spc="0" normalizeH="0" baseline="0" noProof="0" dirty="0" err="1">
                <a:ln>
                  <a:noFill/>
                </a:ln>
                <a:solidFill>
                  <a:prstClr val="black"/>
                </a:solidFill>
                <a:effectLst/>
                <a:uLnTx/>
                <a:uFillTx/>
                <a:latin typeface="HP-211" panose="020B0803050302020204" pitchFamily="34" charset="0"/>
                <a:ea typeface="Arial-Rounded" pitchFamily="34" charset="0"/>
                <a:cs typeface="Arial-Rounded" pitchFamily="34" charset="0"/>
              </a:rPr>
              <a:t>chồn</a:t>
            </a:r>
            <a:r>
              <a:rPr kumimoji="0" lang="en-US" sz="4060" b="0" i="0" u="none" strike="noStrike" kern="1200" cap="none" spc="0" normalizeH="0" baseline="0" noProof="0" dirty="0">
                <a:ln>
                  <a:noFill/>
                </a:ln>
                <a:solidFill>
                  <a:prstClr val="black"/>
                </a:solidFill>
                <a:effectLst/>
                <a:uLnTx/>
                <a:uFillTx/>
                <a:latin typeface="HP-211" panose="020B0803050302020204" pitchFamily="34" charset="0"/>
                <a:ea typeface="Arial-Rounded" pitchFamily="34" charset="0"/>
                <a:cs typeface="Arial-Rounded" pitchFamily="34" charset="0"/>
              </a:rPr>
              <a:t>. </a:t>
            </a:r>
            <a:r>
              <a:rPr kumimoji="0" lang="en-US" sz="4060" b="0" i="0" u="none" strike="noStrike" kern="1200" cap="none" spc="0" normalizeH="0" baseline="0" noProof="0" dirty="0" err="1">
                <a:ln>
                  <a:noFill/>
                </a:ln>
                <a:solidFill>
                  <a:prstClr val="black"/>
                </a:solidFill>
                <a:effectLst/>
                <a:uLnTx/>
                <a:uFillTx/>
                <a:latin typeface="HP-211" panose="020B0803050302020204" pitchFamily="34" charset="0"/>
                <a:ea typeface="Arial-Rounded" pitchFamily="34" charset="0"/>
                <a:cs typeface="Arial-Rounded" pitchFamily="34" charset="0"/>
              </a:rPr>
              <a:t>Cả</a:t>
            </a:r>
            <a:r>
              <a:rPr kumimoji="0" lang="en-US" sz="4060" b="0" i="0" u="none" strike="noStrike" kern="1200" cap="none" spc="0" normalizeH="0" baseline="0" noProof="0" dirty="0">
                <a:ln>
                  <a:noFill/>
                </a:ln>
                <a:solidFill>
                  <a:prstClr val="black"/>
                </a:solidFill>
                <a:effectLst/>
                <a:uLnTx/>
                <a:uFillTx/>
                <a:latin typeface="HP-211" panose="020B0803050302020204" pitchFamily="34" charset="0"/>
                <a:ea typeface="Arial-Rounded" pitchFamily="34" charset="0"/>
                <a:cs typeface="Arial-Rounded" pitchFamily="34" charset="0"/>
              </a:rPr>
              <a:t> </a:t>
            </a:r>
            <a:r>
              <a:rPr kumimoji="0" lang="en-US" sz="4060" b="0" i="0" u="none" strike="noStrike" kern="1200" cap="none" spc="0" normalizeH="0" baseline="0" noProof="0" dirty="0" err="1">
                <a:ln>
                  <a:noFill/>
                </a:ln>
                <a:solidFill>
                  <a:prstClr val="black"/>
                </a:solidFill>
                <a:effectLst/>
                <a:uLnTx/>
                <a:uFillTx/>
                <a:latin typeface="HP-211" panose="020B0803050302020204" pitchFamily="34" charset="0"/>
                <a:ea typeface="Arial-Rounded" pitchFamily="34" charset="0"/>
                <a:cs typeface="Arial-Rounded" pitchFamily="34" charset="0"/>
              </a:rPr>
              <a:t>hai</a:t>
            </a:r>
            <a:r>
              <a:rPr kumimoji="0" lang="en-US" sz="4060" b="0" i="0" u="none" strike="noStrike" kern="1200" cap="none" spc="0" normalizeH="0" baseline="0" noProof="0" dirty="0">
                <a:ln>
                  <a:noFill/>
                </a:ln>
                <a:solidFill>
                  <a:prstClr val="black"/>
                </a:solidFill>
                <a:effectLst/>
                <a:uLnTx/>
                <a:uFillTx/>
                <a:latin typeface="HP-211" panose="020B0803050302020204" pitchFamily="34" charset="0"/>
                <a:ea typeface="Arial-Rounded" pitchFamily="34" charset="0"/>
                <a:cs typeface="Arial-Rounded" pitchFamily="34" charset="0"/>
              </a:rPr>
              <a:t> quay </a:t>
            </a:r>
            <a:r>
              <a:rPr kumimoji="0" lang="en-US" sz="4060" b="0" i="0" u="none" strike="noStrike" kern="1200" cap="none" spc="0" normalizeH="0" baseline="0" noProof="0" dirty="0" err="1">
                <a:ln>
                  <a:noFill/>
                </a:ln>
                <a:solidFill>
                  <a:prstClr val="black"/>
                </a:solidFill>
                <a:effectLst/>
                <a:uLnTx/>
                <a:uFillTx/>
                <a:latin typeface="HP-211" panose="020B0803050302020204" pitchFamily="34" charset="0"/>
                <a:ea typeface="Arial-Rounded" pitchFamily="34" charset="0"/>
                <a:cs typeface="Arial-Rounded" pitchFamily="34" charset="0"/>
              </a:rPr>
              <a:t>lại</a:t>
            </a:r>
            <a:r>
              <a:rPr kumimoji="0" lang="en-US" sz="4060" b="0" i="0" u="none" strike="noStrike" kern="1200" cap="none" spc="0" normalizeH="0" baseline="0" noProof="0" dirty="0">
                <a:ln>
                  <a:noFill/>
                </a:ln>
                <a:solidFill>
                  <a:prstClr val="black"/>
                </a:solidFill>
                <a:effectLst/>
                <a:uLnTx/>
                <a:uFillTx/>
                <a:latin typeface="HP-211" panose="020B0803050302020204" pitchFamily="34" charset="0"/>
                <a:ea typeface="Arial-Rounded" pitchFamily="34" charset="0"/>
                <a:cs typeface="Arial-Rounded" pitchFamily="34" charset="0"/>
              </a:rPr>
              <a:t>, </a:t>
            </a:r>
            <a:r>
              <a:rPr kumimoji="0" lang="en-US" sz="4060" b="0" i="0" u="none" strike="noStrike" kern="1200" cap="none" spc="0" normalizeH="0" baseline="0" noProof="0" dirty="0" err="1">
                <a:ln>
                  <a:noFill/>
                </a:ln>
                <a:solidFill>
                  <a:prstClr val="black"/>
                </a:solidFill>
                <a:effectLst/>
                <a:uLnTx/>
                <a:uFillTx/>
                <a:latin typeface="HP-211" panose="020B0803050302020204" pitchFamily="34" charset="0"/>
                <a:ea typeface="Arial-Rounded" pitchFamily="34" charset="0"/>
                <a:cs typeface="Arial-Rounded" pitchFamily="34" charset="0"/>
              </a:rPr>
              <a:t>ăn</a:t>
            </a:r>
            <a:r>
              <a:rPr kumimoji="0" lang="en-US" sz="4060" b="0" i="0" u="none" strike="noStrike" kern="1200" cap="none" spc="0" normalizeH="0" baseline="0" noProof="0" dirty="0">
                <a:ln>
                  <a:noFill/>
                </a:ln>
                <a:solidFill>
                  <a:prstClr val="black"/>
                </a:solidFill>
                <a:effectLst/>
                <a:uLnTx/>
                <a:uFillTx/>
                <a:latin typeface="HP-211" panose="020B0803050302020204" pitchFamily="34" charset="0"/>
                <a:ea typeface="Arial-Rounded" pitchFamily="34" charset="0"/>
                <a:cs typeface="Arial-Rounded" pitchFamily="34" charset="0"/>
              </a:rPr>
              <a:t> </a:t>
            </a:r>
            <a:r>
              <a:rPr kumimoji="0" lang="en-US" sz="4060" b="0" i="0" u="none" strike="noStrike" kern="1200" cap="none" spc="0" normalizeH="0" baseline="0" noProof="0" dirty="0" err="1">
                <a:ln>
                  <a:noFill/>
                </a:ln>
                <a:solidFill>
                  <a:prstClr val="black"/>
                </a:solidFill>
                <a:effectLst/>
                <a:uLnTx/>
                <a:uFillTx/>
                <a:latin typeface="HP-211" panose="020B0803050302020204" pitchFamily="34" charset="0"/>
                <a:ea typeface="Arial-Rounded" pitchFamily="34" charset="0"/>
                <a:cs typeface="Arial-Rounded" pitchFamily="34" charset="0"/>
              </a:rPr>
              <a:t>đến</a:t>
            </a:r>
            <a:r>
              <a:rPr kumimoji="0" lang="en-US" sz="4060" b="0" i="0" u="none" strike="noStrike" kern="1200" cap="none" spc="0" normalizeH="0" baseline="0" noProof="0" dirty="0">
                <a:ln>
                  <a:noFill/>
                </a:ln>
                <a:solidFill>
                  <a:prstClr val="black"/>
                </a:solidFill>
                <a:effectLst/>
                <a:uLnTx/>
                <a:uFillTx/>
                <a:latin typeface="HP-211" panose="020B0803050302020204" pitchFamily="34" charset="0"/>
                <a:ea typeface="Arial-Rounded" pitchFamily="34" charset="0"/>
                <a:cs typeface="Arial-Rounded" pitchFamily="34" charset="0"/>
              </a:rPr>
              <a:t> no </a:t>
            </a:r>
            <a:r>
              <a:rPr kumimoji="0" lang="en-US" sz="4060" b="0" i="0" u="none" strike="noStrike" kern="1200" cap="none" spc="0" normalizeH="0" baseline="0" noProof="0" dirty="0" err="1">
                <a:ln>
                  <a:noFill/>
                </a:ln>
                <a:solidFill>
                  <a:prstClr val="black"/>
                </a:solidFill>
                <a:effectLst/>
                <a:uLnTx/>
                <a:uFillTx/>
                <a:latin typeface="HP-211" panose="020B0803050302020204" pitchFamily="34" charset="0"/>
                <a:ea typeface="Arial-Rounded" pitchFamily="34" charset="0"/>
                <a:cs typeface="Arial-Rounded" pitchFamily="34" charset="0"/>
              </a:rPr>
              <a:t>nê</a:t>
            </a:r>
            <a:r>
              <a:rPr kumimoji="0" lang="en-US" sz="4060" b="0" i="0" u="none" strike="noStrike" kern="1200" cap="none" spc="0" normalizeH="0" baseline="0" noProof="0" dirty="0">
                <a:ln>
                  <a:noFill/>
                </a:ln>
                <a:solidFill>
                  <a:prstClr val="black"/>
                </a:solidFill>
                <a:effectLst/>
                <a:uLnTx/>
                <a:uFillTx/>
                <a:latin typeface="HP-211" panose="020B0803050302020204" pitchFamily="34" charset="0"/>
                <a:ea typeface="Arial-Rounded" pitchFamily="34" charset="0"/>
                <a:cs typeface="Arial-Rounded" pitchFamily="34" charset="0"/>
              </a:rPr>
              <a:t>.</a:t>
            </a:r>
          </a:p>
        </p:txBody>
      </p:sp>
      <p:cxnSp>
        <p:nvCxnSpPr>
          <p:cNvPr id="4" name="Straight Connector 3">
            <a:extLst>
              <a:ext uri="{FF2B5EF4-FFF2-40B4-BE49-F238E27FC236}">
                <a16:creationId xmlns:a16="http://schemas.microsoft.com/office/drawing/2014/main" id="{006FEE4C-9B2F-AFA3-064B-861C8DA38451}"/>
              </a:ext>
            </a:extLst>
          </p:cNvPr>
          <p:cNvCxnSpPr>
            <a:cxnSpLocks/>
          </p:cNvCxnSpPr>
          <p:nvPr/>
        </p:nvCxnSpPr>
        <p:spPr>
          <a:xfrm flipH="1">
            <a:off x="8839200" y="1828800"/>
            <a:ext cx="152400" cy="42465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7ED918B9-DA35-6166-D0F2-8DFCB568135C}"/>
              </a:ext>
            </a:extLst>
          </p:cNvPr>
          <p:cNvSpPr/>
          <p:nvPr/>
        </p:nvSpPr>
        <p:spPr>
          <a:xfrm>
            <a:off x="1524000" y="1536699"/>
            <a:ext cx="492125" cy="4111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7537" rtl="0" eaLnBrk="1" fontAlgn="auto" latinLnBrk="0" hangingPunct="1">
              <a:lnSpc>
                <a:spcPct val="100000"/>
              </a:lnSpc>
              <a:spcBef>
                <a:spcPts val="0"/>
              </a:spcBef>
              <a:spcAft>
                <a:spcPts val="0"/>
              </a:spcAft>
              <a:buClrTx/>
              <a:buSzTx/>
              <a:buFontTx/>
              <a:buNone/>
              <a:tabLst/>
              <a:defRPr/>
            </a:pPr>
            <a:r>
              <a:rPr kumimoji="0" lang="en-US" sz="2707" b="1"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1</a:t>
            </a:r>
          </a:p>
        </p:txBody>
      </p:sp>
      <p:sp>
        <p:nvSpPr>
          <p:cNvPr id="6" name="Oval 5">
            <a:extLst>
              <a:ext uri="{FF2B5EF4-FFF2-40B4-BE49-F238E27FC236}">
                <a16:creationId xmlns:a16="http://schemas.microsoft.com/office/drawing/2014/main" id="{A87E1BD5-3989-D47C-2BC5-103C0529A410}"/>
              </a:ext>
            </a:extLst>
          </p:cNvPr>
          <p:cNvSpPr/>
          <p:nvPr/>
        </p:nvSpPr>
        <p:spPr>
          <a:xfrm>
            <a:off x="8686800" y="1333498"/>
            <a:ext cx="304800" cy="4111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7537" rtl="0" eaLnBrk="1" fontAlgn="auto" latinLnBrk="0" hangingPunct="1">
              <a:lnSpc>
                <a:spcPct val="100000"/>
              </a:lnSpc>
              <a:spcBef>
                <a:spcPts val="0"/>
              </a:spcBef>
              <a:spcAft>
                <a:spcPts val="0"/>
              </a:spcAft>
              <a:buClrTx/>
              <a:buSzTx/>
              <a:buFontTx/>
              <a:buNone/>
              <a:tabLst/>
              <a:defRPr/>
            </a:pPr>
            <a:r>
              <a:rPr kumimoji="0" lang="en-US" sz="2707" b="1"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2</a:t>
            </a:r>
          </a:p>
        </p:txBody>
      </p:sp>
      <p:cxnSp>
        <p:nvCxnSpPr>
          <p:cNvPr id="7" name="Straight Connector 6">
            <a:extLst>
              <a:ext uri="{FF2B5EF4-FFF2-40B4-BE49-F238E27FC236}">
                <a16:creationId xmlns:a16="http://schemas.microsoft.com/office/drawing/2014/main" id="{7DEEB6C9-4783-9DA0-077D-B14B37C5940C}"/>
              </a:ext>
            </a:extLst>
          </p:cNvPr>
          <p:cNvCxnSpPr>
            <a:cxnSpLocks/>
          </p:cNvCxnSpPr>
          <p:nvPr/>
        </p:nvCxnSpPr>
        <p:spPr>
          <a:xfrm flipH="1">
            <a:off x="11022879" y="2438400"/>
            <a:ext cx="103908" cy="4278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B51911D-4717-86E7-EBB7-D35EC2E8C595}"/>
              </a:ext>
            </a:extLst>
          </p:cNvPr>
          <p:cNvCxnSpPr>
            <a:cxnSpLocks/>
          </p:cNvCxnSpPr>
          <p:nvPr/>
        </p:nvCxnSpPr>
        <p:spPr>
          <a:xfrm flipH="1">
            <a:off x="8229600" y="3048000"/>
            <a:ext cx="152400" cy="457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D76FE903-7420-104F-142D-102EC9D19D92}"/>
              </a:ext>
            </a:extLst>
          </p:cNvPr>
          <p:cNvSpPr/>
          <p:nvPr/>
        </p:nvSpPr>
        <p:spPr>
          <a:xfrm>
            <a:off x="10668000" y="2133600"/>
            <a:ext cx="458787" cy="3825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7537" rtl="0" eaLnBrk="1" fontAlgn="auto" latinLnBrk="0" hangingPunct="1">
              <a:lnSpc>
                <a:spcPct val="100000"/>
              </a:lnSpc>
              <a:spcBef>
                <a:spcPts val="0"/>
              </a:spcBef>
              <a:spcAft>
                <a:spcPts val="0"/>
              </a:spcAft>
              <a:buClrTx/>
              <a:buSzTx/>
              <a:buFontTx/>
              <a:buNone/>
              <a:tabLst/>
              <a:defRPr/>
            </a:pPr>
            <a:r>
              <a:rPr kumimoji="0" lang="en-US" sz="2707" b="1"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3</a:t>
            </a:r>
          </a:p>
        </p:txBody>
      </p:sp>
      <p:cxnSp>
        <p:nvCxnSpPr>
          <p:cNvPr id="11" name="Straight Connector 10">
            <a:extLst>
              <a:ext uri="{FF2B5EF4-FFF2-40B4-BE49-F238E27FC236}">
                <a16:creationId xmlns:a16="http://schemas.microsoft.com/office/drawing/2014/main" id="{9C39C68A-3B4C-F5B2-1C66-24F2FBD6BEDE}"/>
              </a:ext>
            </a:extLst>
          </p:cNvPr>
          <p:cNvCxnSpPr>
            <a:cxnSpLocks/>
          </p:cNvCxnSpPr>
          <p:nvPr/>
        </p:nvCxnSpPr>
        <p:spPr>
          <a:xfrm flipH="1">
            <a:off x="5181600" y="3581400"/>
            <a:ext cx="76200" cy="42378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EA23E69-8DDB-A9F2-A723-7E8737472B8A}"/>
              </a:ext>
            </a:extLst>
          </p:cNvPr>
          <p:cNvSpPr/>
          <p:nvPr/>
        </p:nvSpPr>
        <p:spPr>
          <a:xfrm flipH="1">
            <a:off x="8001000" y="2667000"/>
            <a:ext cx="3810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7537" rtl="0" eaLnBrk="1" fontAlgn="auto" latinLnBrk="0" hangingPunct="1">
              <a:lnSpc>
                <a:spcPct val="100000"/>
              </a:lnSpc>
              <a:spcBef>
                <a:spcPts val="0"/>
              </a:spcBef>
              <a:spcAft>
                <a:spcPts val="0"/>
              </a:spcAft>
              <a:buClrTx/>
              <a:buSzTx/>
              <a:buFontTx/>
              <a:buNone/>
              <a:tabLst/>
              <a:defRPr/>
            </a:pPr>
            <a:r>
              <a:rPr kumimoji="0" lang="en-US" sz="2707" b="1"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4</a:t>
            </a:r>
          </a:p>
        </p:txBody>
      </p:sp>
    </p:spTree>
    <p:extLst>
      <p:ext uri="{BB962C8B-B14F-4D97-AF65-F5344CB8AC3E}">
        <p14:creationId xmlns:p14="http://schemas.microsoft.com/office/powerpoint/2010/main" val="18183241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iệu ứng con nhím và nghệ thuật giữ khoảng cách trong các mối quan hệ -">
            <a:extLst>
              <a:ext uri="{FF2B5EF4-FFF2-40B4-BE49-F238E27FC236}">
                <a16:creationId xmlns:a16="http://schemas.microsoft.com/office/drawing/2014/main" id="{F7218D77-9437-009D-0237-D85C7CCC7B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7904" r="14316"/>
          <a:stretch>
            <a:fillRect/>
          </a:stretch>
        </p:blipFill>
        <p:spPr bwMode="auto">
          <a:xfrm>
            <a:off x="2228850" y="2225675"/>
            <a:ext cx="3802063"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4" descr="Chồn - Chi cục Tiêu chuẩn - Đo lường - Chất lượng tỉnh An Giang">
            <a:extLst>
              <a:ext uri="{FF2B5EF4-FFF2-40B4-BE49-F238E27FC236}">
                <a16:creationId xmlns:a16="http://schemas.microsoft.com/office/drawing/2014/main" id="{7419E1CE-2568-5322-2981-F33D2D1E3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0" y="2225675"/>
            <a:ext cx="3667125"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41F13F67-2EB6-7F12-B596-378C2EC25BDA}"/>
              </a:ext>
            </a:extLst>
          </p:cNvPr>
          <p:cNvSpPr txBox="1">
            <a:spLocks/>
          </p:cNvSpPr>
          <p:nvPr/>
        </p:nvSpPr>
        <p:spPr>
          <a:xfrm>
            <a:off x="2659063" y="5159375"/>
            <a:ext cx="2578100" cy="557213"/>
          </a:xfrm>
          <a:prstGeom prst="rect">
            <a:avLst/>
          </a:prstGeom>
        </p:spPr>
        <p:txBody>
          <a:bodyPr lIns="68640" tIns="34320" rIns="68640" bIns="343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4963"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nhím</a:t>
            </a:r>
          </a:p>
        </p:txBody>
      </p:sp>
      <p:sp>
        <p:nvSpPr>
          <p:cNvPr id="5" name="Title 1">
            <a:extLst>
              <a:ext uri="{FF2B5EF4-FFF2-40B4-BE49-F238E27FC236}">
                <a16:creationId xmlns:a16="http://schemas.microsoft.com/office/drawing/2014/main" id="{A16C6B61-4A39-69A4-2687-A402D3C59FC9}"/>
              </a:ext>
            </a:extLst>
          </p:cNvPr>
          <p:cNvSpPr txBox="1">
            <a:spLocks/>
          </p:cNvSpPr>
          <p:nvPr/>
        </p:nvSpPr>
        <p:spPr>
          <a:xfrm>
            <a:off x="6926263" y="5159375"/>
            <a:ext cx="2578100" cy="557213"/>
          </a:xfrm>
          <a:prstGeom prst="rect">
            <a:avLst/>
          </a:prstGeom>
        </p:spPr>
        <p:txBody>
          <a:bodyPr lIns="68640" tIns="34320" rIns="68640" bIns="343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7537" rtl="0" eaLnBrk="1" fontAlgn="auto" latinLnBrk="0" hangingPunct="1">
              <a:lnSpc>
                <a:spcPct val="90000"/>
              </a:lnSpc>
              <a:spcBef>
                <a:spcPct val="0"/>
              </a:spcBef>
              <a:spcAft>
                <a:spcPts val="0"/>
              </a:spcAft>
              <a:buClrTx/>
              <a:buSzTx/>
              <a:buFontTx/>
              <a:buNone/>
              <a:tabLst/>
              <a:defRPr/>
            </a:pPr>
            <a:r>
              <a:rPr kumimoji="0" lang="en-US" sz="4963"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chồn</a:t>
            </a:r>
          </a:p>
        </p:txBody>
      </p:sp>
    </p:spTree>
    <p:extLst>
      <p:ext uri="{BB962C8B-B14F-4D97-AF65-F5344CB8AC3E}">
        <p14:creationId xmlns:p14="http://schemas.microsoft.com/office/powerpoint/2010/main" val="3717477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D701E00A-1844-EB3A-D25A-9B63C0AB6B95}"/>
              </a:ext>
            </a:extLst>
          </p:cNvPr>
          <p:cNvSpPr/>
          <p:nvPr/>
        </p:nvSpPr>
        <p:spPr>
          <a:xfrm>
            <a:off x="1069975" y="506413"/>
            <a:ext cx="9902825" cy="3684587"/>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687537" rtl="0" eaLnBrk="1" fontAlgn="auto" latinLnBrk="0" hangingPunct="1">
              <a:lnSpc>
                <a:spcPct val="100000"/>
              </a:lnSpc>
              <a:spcBef>
                <a:spcPts val="0"/>
              </a:spcBef>
              <a:spcAft>
                <a:spcPts val="0"/>
              </a:spcAft>
              <a:buClrTx/>
              <a:buSzTx/>
              <a:buFontTx/>
              <a:buNone/>
              <a:tabLst/>
              <a:defRPr/>
            </a:pPr>
            <a:r>
              <a:rPr kumimoji="0" lang="en-US" sz="406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	</a:t>
            </a:r>
            <a:r>
              <a:rPr kumimoji="0" lang="en-US" sz="4060" b="0" i="0" u="none" strike="noStrike" kern="1200" cap="none" spc="0" normalizeH="0" baseline="0" noProof="0">
                <a:ln>
                  <a:noFill/>
                </a:ln>
                <a:solidFill>
                  <a:prstClr val="black"/>
                </a:solidFill>
                <a:effectLst/>
                <a:uLnTx/>
                <a:uFillTx/>
                <a:latin typeface="HP-211" panose="020B0803050302020204" pitchFamily="34" charset="0"/>
                <a:ea typeface="Arial-Rounded" pitchFamily="34" charset="0"/>
                <a:cs typeface="Arial-Rounded" pitchFamily="34" charset="0"/>
              </a:rPr>
              <a:t>Nhím con ra bãi cỏ tìm cái ăn. Nó phấn chấn khi thấy vô số quả chín thơm ngon. Nhím vội chạy về gọi bạn chồn. Cả hai quay lại, ăn đến no nê.</a:t>
            </a:r>
          </a:p>
        </p:txBody>
      </p:sp>
      <p:cxnSp>
        <p:nvCxnSpPr>
          <p:cNvPr id="3" name="Straight Connector 2">
            <a:extLst>
              <a:ext uri="{FF2B5EF4-FFF2-40B4-BE49-F238E27FC236}">
                <a16:creationId xmlns:a16="http://schemas.microsoft.com/office/drawing/2014/main" id="{49BE9FDE-D0D0-7EC0-E8B1-D43F628017CF}"/>
              </a:ext>
            </a:extLst>
          </p:cNvPr>
          <p:cNvCxnSpPr/>
          <p:nvPr/>
        </p:nvCxnSpPr>
        <p:spPr>
          <a:xfrm>
            <a:off x="2143125" y="1371600"/>
            <a:ext cx="11572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71B487B-C3C5-4182-4AF5-19886EBFFE2A}"/>
              </a:ext>
            </a:extLst>
          </p:cNvPr>
          <p:cNvCxnSpPr/>
          <p:nvPr/>
        </p:nvCxnSpPr>
        <p:spPr>
          <a:xfrm>
            <a:off x="2774950" y="3276600"/>
            <a:ext cx="10509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ounded Rectangle 3">
            <a:extLst>
              <a:ext uri="{FF2B5EF4-FFF2-40B4-BE49-F238E27FC236}">
                <a16:creationId xmlns:a16="http://schemas.microsoft.com/office/drawing/2014/main" id="{AB530A41-1FCA-BF70-7B4F-8ADD80820E67}"/>
              </a:ext>
            </a:extLst>
          </p:cNvPr>
          <p:cNvSpPr/>
          <p:nvPr/>
        </p:nvSpPr>
        <p:spPr>
          <a:xfrm>
            <a:off x="1978025" y="4878388"/>
            <a:ext cx="8220075" cy="993775"/>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7537" rtl="0" eaLnBrk="1" fontAlgn="auto" latinLnBrk="0" hangingPunct="1">
              <a:lnSpc>
                <a:spcPct val="100000"/>
              </a:lnSpc>
              <a:spcBef>
                <a:spcPts val="0"/>
              </a:spcBef>
              <a:spcAft>
                <a:spcPts val="0"/>
              </a:spcAft>
              <a:buClrTx/>
              <a:buSzTx/>
              <a:buFontTx/>
              <a:buNone/>
              <a:tabLst/>
              <a:defRPr/>
            </a:pPr>
            <a:r>
              <a:rPr kumimoji="0" lang="en-US" sz="3609"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Những loài vật nào xuất hiện trong bài?</a:t>
            </a:r>
          </a:p>
        </p:txBody>
      </p:sp>
      <p:cxnSp>
        <p:nvCxnSpPr>
          <p:cNvPr id="8" name="Straight Connector 7">
            <a:extLst>
              <a:ext uri="{FF2B5EF4-FFF2-40B4-BE49-F238E27FC236}">
                <a16:creationId xmlns:a16="http://schemas.microsoft.com/office/drawing/2014/main" id="{BB1FD099-266E-4DE2-4700-94B061C0C005}"/>
              </a:ext>
            </a:extLst>
          </p:cNvPr>
          <p:cNvCxnSpPr>
            <a:cxnSpLocks/>
          </p:cNvCxnSpPr>
          <p:nvPr/>
        </p:nvCxnSpPr>
        <p:spPr>
          <a:xfrm>
            <a:off x="6934200" y="2057400"/>
            <a:ext cx="36750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ounded Rectangle 6">
            <a:extLst>
              <a:ext uri="{FF2B5EF4-FFF2-40B4-BE49-F238E27FC236}">
                <a16:creationId xmlns:a16="http://schemas.microsoft.com/office/drawing/2014/main" id="{49DF9176-89B1-C8C4-802D-34F1C422EB55}"/>
              </a:ext>
            </a:extLst>
          </p:cNvPr>
          <p:cNvSpPr/>
          <p:nvPr/>
        </p:nvSpPr>
        <p:spPr>
          <a:xfrm>
            <a:off x="1978025" y="4878388"/>
            <a:ext cx="8220075" cy="993775"/>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7537" rtl="0" eaLnBrk="1" fontAlgn="auto" latinLnBrk="0" hangingPunct="1">
              <a:lnSpc>
                <a:spcPct val="100000"/>
              </a:lnSpc>
              <a:spcBef>
                <a:spcPts val="0"/>
              </a:spcBef>
              <a:spcAft>
                <a:spcPts val="0"/>
              </a:spcAft>
              <a:buClrTx/>
              <a:buSzTx/>
              <a:buFontTx/>
              <a:buNone/>
              <a:tabLst/>
              <a:defRPr/>
            </a:pPr>
            <a:r>
              <a:rPr kumimoji="0" lang="en-US" sz="3609"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Nhím nhìn thấy gì ở bãi cỏ?</a:t>
            </a:r>
          </a:p>
        </p:txBody>
      </p:sp>
      <p:cxnSp>
        <p:nvCxnSpPr>
          <p:cNvPr id="10" name="Straight Connector 9">
            <a:extLst>
              <a:ext uri="{FF2B5EF4-FFF2-40B4-BE49-F238E27FC236}">
                <a16:creationId xmlns:a16="http://schemas.microsoft.com/office/drawing/2014/main" id="{244022DF-BE01-3342-7F82-C6FD181B7400}"/>
              </a:ext>
            </a:extLst>
          </p:cNvPr>
          <p:cNvCxnSpPr>
            <a:cxnSpLocks/>
          </p:cNvCxnSpPr>
          <p:nvPr/>
        </p:nvCxnSpPr>
        <p:spPr>
          <a:xfrm>
            <a:off x="1338263" y="2667000"/>
            <a:ext cx="30257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84068609-EEAC-19D6-0277-2AD087DB8722}"/>
              </a:ext>
            </a:extLst>
          </p:cNvPr>
          <p:cNvSpPr/>
          <p:nvPr/>
        </p:nvSpPr>
        <p:spPr>
          <a:xfrm>
            <a:off x="1568450" y="4878388"/>
            <a:ext cx="9040813" cy="993775"/>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7537" rtl="0" eaLnBrk="1" fontAlgn="auto" latinLnBrk="0" hangingPunct="1">
              <a:lnSpc>
                <a:spcPct val="100000"/>
              </a:lnSpc>
              <a:spcBef>
                <a:spcPts val="0"/>
              </a:spcBef>
              <a:spcAft>
                <a:spcPts val="0"/>
              </a:spcAft>
              <a:buClrTx/>
              <a:buSzTx/>
              <a:buFontTx/>
              <a:buNone/>
              <a:tabLst/>
              <a:defRPr/>
            </a:pPr>
            <a:r>
              <a:rPr kumimoji="0" lang="en-US" sz="3308"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Nhím làm gì khi thấy nhiều quả chín thơm ngon?</a:t>
            </a:r>
          </a:p>
        </p:txBody>
      </p:sp>
      <p:cxnSp>
        <p:nvCxnSpPr>
          <p:cNvPr id="13" name="Straight Connector 12">
            <a:extLst>
              <a:ext uri="{FF2B5EF4-FFF2-40B4-BE49-F238E27FC236}">
                <a16:creationId xmlns:a16="http://schemas.microsoft.com/office/drawing/2014/main" id="{5C393111-5ECF-62B7-29FD-DE8BA1CA6863}"/>
              </a:ext>
            </a:extLst>
          </p:cNvPr>
          <p:cNvCxnSpPr>
            <a:cxnSpLocks/>
          </p:cNvCxnSpPr>
          <p:nvPr/>
        </p:nvCxnSpPr>
        <p:spPr>
          <a:xfrm>
            <a:off x="5008563" y="2667000"/>
            <a:ext cx="54308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D556F7C-A6FA-56B3-466A-4B809EF5565B}"/>
              </a:ext>
            </a:extLst>
          </p:cNvPr>
          <p:cNvCxnSpPr>
            <a:cxnSpLocks/>
          </p:cNvCxnSpPr>
          <p:nvPr/>
        </p:nvCxnSpPr>
        <p:spPr>
          <a:xfrm>
            <a:off x="1338263" y="3276600"/>
            <a:ext cx="24876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D0FF7E04-B4EA-25C7-FC11-9963A6673A3E}"/>
              </a:ext>
            </a:extLst>
          </p:cNvPr>
          <p:cNvSpPr/>
          <p:nvPr/>
        </p:nvSpPr>
        <p:spPr>
          <a:xfrm>
            <a:off x="1568450" y="4878388"/>
            <a:ext cx="9040813" cy="993775"/>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7537" rtl="0" eaLnBrk="1" fontAlgn="auto" latinLnBrk="0" hangingPunct="1">
              <a:lnSpc>
                <a:spcPct val="100000"/>
              </a:lnSpc>
              <a:spcBef>
                <a:spcPts val="0"/>
              </a:spcBef>
              <a:spcAft>
                <a:spcPts val="0"/>
              </a:spcAft>
              <a:buClrTx/>
              <a:buSzTx/>
              <a:buFontTx/>
              <a:buNone/>
              <a:tabLst/>
              <a:defRPr/>
            </a:pPr>
            <a:r>
              <a:rPr kumimoji="0" lang="en-US" sz="3008"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Em có nhận xét gì về tình cảm của nhím dành cho bạn?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xit" presetSubtype="0" fill="hold" nodeType="click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xit" presetSubtype="0" fill="hold" nodeType="click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ntr" presetSubtype="0"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2"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57&quot;/&gt;&lt;/object&gt;&lt;object type=&quot;3&quot; unique_id=&quot;10006&quot;&gt;&lt;property id=&quot;20148&quot; value=&quot;5&quot;/&gt;&lt;property id=&quot;20300&quot; value=&quot;Slide 3&quot;/&gt;&lt;property id=&quot;20307&quot; value=&quot;258&quot;/&gt;&lt;/object&gt;&lt;object type=&quot;3&quot; unique_id=&quot;10007&quot;&gt;&lt;property id=&quot;20148&quot; value=&quot;5&quot;/&gt;&lt;property id=&quot;20300&quot; value=&quot;Slide 4&quot;/&gt;&lt;property id=&quot;20307&quot; value=&quot;259&quot;/&gt;&lt;/object&gt;&lt;object type=&quot;3&quot; unique_id=&quot;10008&quot;&gt;&lt;property id=&quot;20148&quot; value=&quot;5&quot;/&gt;&lt;property id=&quot;20300&quot; value=&quot;Slide 5&quot;/&gt;&lt;property id=&quot;20307&quot; value=&quot;260&quot;/&gt;&lt;/object&gt;&lt;object type=&quot;3&quot; unique_id=&quot;10009&quot;&gt;&lt;property id=&quot;20148&quot; value=&quot;5&quot;/&gt;&lt;property id=&quot;20300&quot; value=&quot;Slide 6&quot;/&gt;&lt;property id=&quot;20307&quot; value=&quot;261&quot;/&gt;&lt;/object&gt;&lt;object type=&quot;3&quot; unique_id=&quot;10010&quot;&gt;&lt;property id=&quot;20148&quot; value=&quot;5&quot;/&gt;&lt;property id=&quot;20300&quot; value=&quot;Slide 7&quot;/&gt;&lt;property id=&quot;20307&quot; value=&quot;262&quot;/&gt;&lt;/object&gt;&lt;object type=&quot;3&quot; unique_id=&quot;10011&quot;&gt;&lt;property id=&quot;20148&quot; value=&quot;5&quot;/&gt;&lt;property id=&quot;20300&quot; value=&quot;Slide 8&quot;/&gt;&lt;property id=&quot;20307&quot; value=&quot;263&quot;/&gt;&lt;/object&gt;&lt;object type=&quot;3&quot; unique_id=&quot;10012&quot;&gt;&lt;property id=&quot;20148&quot; value=&quot;5&quot;/&gt;&lt;property id=&quot;20300&quot; value=&quot;Slide 9&quot;/&gt;&lt;property id=&quot;20307&quot; value=&quot;264&quot;/&gt;&lt;/object&gt;&lt;object type=&quot;3&quot; unique_id=&quot;10013&quot;&gt;&lt;property id=&quot;20148&quot; value=&quot;5&quot;/&gt;&lt;property id=&quot;20300&quot; value=&quot;Slide 10&quot;/&gt;&lt;property id=&quot;20307&quot; value=&quot;266&quot;/&gt;&lt;/object&gt;&lt;object type=&quot;3&quot; unique_id=&quot;10014&quot;&gt;&lt;property id=&quot;20148&quot; value=&quot;5&quot;/&gt;&lt;property id=&quot;20300&quot; value=&quot;Slide 11&quot;/&gt;&lt;property id=&quot;20307&quot; value=&quot;265&quot;/&gt;&lt;/object&gt;&lt;object type=&quot;3&quot; unique_id=&quot;10015&quot;&gt;&lt;property id=&quot;20148&quot; value=&quot;5&quot;/&gt;&lt;property id=&quot;20300&quot; value=&quot;Slide 12&quot;/&gt;&lt;property id=&quot;20307&quot; value=&quot;267&quot;/&gt;&lt;/object&gt;&lt;object type=&quot;3&quot; unique_id=&quot;10016&quot;&gt;&lt;property id=&quot;20148&quot; value=&quot;5&quot;/&gt;&lt;property id=&quot;20300&quot; value=&quot;Slide 13&quot;/&gt;&lt;property id=&quot;20307&quot; value=&quot;268&quot;/&gt;&lt;/object&gt;&lt;object type=&quot;3&quot; unique_id=&quot;10017&quot;&gt;&lt;property id=&quot;20148&quot; value=&quot;5&quot;/&gt;&lt;property id=&quot;20300&quot; value=&quot;Slide 14&quot;/&gt;&lt;property id=&quot;20307&quot; value=&quot;271&quot;/&gt;&lt;/object&gt;&lt;object type=&quot;3&quot; unique_id=&quot;10018&quot;&gt;&lt;property id=&quot;20148&quot; value=&quot;5&quot;/&gt;&lt;property id=&quot;20300&quot; value=&quot;Slide 15&quot;/&gt;&lt;property id=&quot;20307&quot; value=&quot;270&quot;/&gt;&lt;/object&gt;&lt;object type=&quot;3&quot; unique_id=&quot;10019&quot;&gt;&lt;property id=&quot;20148&quot; value=&quot;5&quot;/&gt;&lt;property id=&quot;20300&quot; value=&quot;Slide 16&quot;/&gt;&lt;property id=&quot;20307&quot; value=&quot;272&quot;/&gt;&lt;/object&gt;&lt;/object&gt;&lt;/object&gt;&lt;/database&gt;"/>
  <p:tag name="SECTOMILLISECCONVERTED" val="1"/>
</p:tagLst>
</file>

<file path=ppt/theme/theme1.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695</TotalTime>
  <Words>294</Words>
  <Application>Microsoft Office PowerPoint</Application>
  <PresentationFormat>Widescreen</PresentationFormat>
  <Paragraphs>83</Paragraphs>
  <Slides>20</Slides>
  <Notes>6</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20</vt:i4>
      </vt:variant>
    </vt:vector>
  </HeadingPairs>
  <TitlesOfParts>
    <vt:vector size="35" baseType="lpstr">
      <vt:lpstr>.VnArial</vt:lpstr>
      <vt:lpstr>.VnCooper</vt:lpstr>
      <vt:lpstr>Arial</vt:lpstr>
      <vt:lpstr>Arial Rounded MT Bold</vt:lpstr>
      <vt:lpstr>Arial-Rounded</vt:lpstr>
      <vt:lpstr>Arrus-Black</vt:lpstr>
      <vt:lpstr>Calibri</vt:lpstr>
      <vt:lpstr>Century Gothic</vt:lpstr>
      <vt:lpstr>HP001 4 hàng</vt:lpstr>
      <vt:lpstr>HP-211</vt:lpstr>
      <vt:lpstr>Times New Roman</vt:lpstr>
      <vt:lpstr>VNI-Avo</vt:lpstr>
      <vt:lpstr>Wingdings 3</vt:lpstr>
      <vt:lpstr>1_Wisp</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 giãn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LeHieu.KD</dc:creator>
  <cp:lastModifiedBy>Lương Thành Trung</cp:lastModifiedBy>
  <cp:revision>220</cp:revision>
  <dcterms:created xsi:type="dcterms:W3CDTF">2011-09-30T13:18:00Z</dcterms:created>
  <dcterms:modified xsi:type="dcterms:W3CDTF">2025-11-08T08:37:03Z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