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9" r:id="rId3"/>
    <p:sldId id="282" r:id="rId4"/>
    <p:sldId id="283" r:id="rId5"/>
    <p:sldId id="263" r:id="rId6"/>
    <p:sldId id="285" r:id="rId7"/>
    <p:sldId id="286" r:id="rId8"/>
    <p:sldId id="287" r:id="rId9"/>
    <p:sldId id="288" r:id="rId10"/>
    <p:sldId id="289" r:id="rId11"/>
    <p:sldId id="2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173" autoAdjust="0"/>
  </p:normalViewPr>
  <p:slideViewPr>
    <p:cSldViewPr snapToGrid="0">
      <p:cViewPr varScale="1">
        <p:scale>
          <a:sx n="48" d="100"/>
          <a:sy n="48" d="100"/>
        </p:scale>
        <p:origin x="29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7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3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A5F42A-DB00-1D34-08AA-9016FE84EE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1905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3317207"/>
            <a:chOff x="5003782" y="2214777"/>
            <a:chExt cx="4500578" cy="338512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3569245" cy="27740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-112295" y="-224589"/>
            <a:ext cx="12304295" cy="729915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1914525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31948" y="352424"/>
            <a:ext cx="12188389" cy="6505575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832659" y="3752850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832659" y="26098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893544" y="219075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2608568" y="2103020"/>
            <a:ext cx="7513675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522</Words>
  <Application>Microsoft Office PowerPoint</Application>
  <PresentationFormat>Widescreen</PresentationFormat>
  <Paragraphs>40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等线</vt:lpstr>
      <vt:lpstr>等线 Light</vt:lpstr>
      <vt:lpstr>Arial</vt:lpstr>
      <vt:lpstr>Calibri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linh</cp:lastModifiedBy>
  <cp:revision>36</cp:revision>
  <dcterms:created xsi:type="dcterms:W3CDTF">2023-08-27T09:36:55Z</dcterms:created>
  <dcterms:modified xsi:type="dcterms:W3CDTF">2024-11-12T16:49:14Z</dcterms:modified>
</cp:coreProperties>
</file>