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0.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81" r:id="rId3"/>
  </p:sldMasterIdLst>
  <p:notesMasterIdLst>
    <p:notesMasterId r:id="rId11"/>
  </p:notesMasterIdLst>
  <p:sldIdLst>
    <p:sldId id="257" r:id="rId4"/>
    <p:sldId id="263" r:id="rId5"/>
    <p:sldId id="284" r:id="rId6"/>
    <p:sldId id="285" r:id="rId7"/>
    <p:sldId id="331" r:id="rId8"/>
    <p:sldId id="333" r:id="rId9"/>
    <p:sldId id="30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578" autoAdjust="0"/>
  </p:normalViewPr>
  <p:slideViewPr>
    <p:cSldViewPr snapToGrid="0">
      <p:cViewPr varScale="1">
        <p:scale>
          <a:sx n="75" d="100"/>
          <a:sy n="75" d="100"/>
        </p:scale>
        <p:origin x="333"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A1E68-DD89-459A-8A76-4A0BFABEE747}" type="datetimeFigureOut">
              <a:rPr lang="en-US" smtClean="0"/>
              <a:t>11/21/2025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853A6-0853-4640-949F-8FE358B924E5}" type="slidenum">
              <a:rPr lang="en-US" smtClean="0"/>
              <a:t>‹#›</a:t>
            </a:fld>
            <a:endParaRPr lang="en-US"/>
          </a:p>
        </p:txBody>
      </p:sp>
    </p:spTree>
    <p:extLst>
      <p:ext uri="{BB962C8B-B14F-4D97-AF65-F5344CB8AC3E}">
        <p14:creationId xmlns:p14="http://schemas.microsoft.com/office/powerpoint/2010/main" val="2338561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1</a:t>
            </a:fld>
            <a:endParaRPr lang="en-US"/>
          </a:p>
        </p:txBody>
      </p:sp>
    </p:spTree>
    <p:extLst>
      <p:ext uri="{BB962C8B-B14F-4D97-AF65-F5344CB8AC3E}">
        <p14:creationId xmlns:p14="http://schemas.microsoft.com/office/powerpoint/2010/main" val="990902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038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DAC853A6-0853-4640-949F-8FE358B924E5}" type="slidenum">
              <a:rPr lang="en-US" smtClean="0"/>
              <a:t>7</a:t>
            </a:fld>
            <a:endParaRPr lang="en-US"/>
          </a:p>
        </p:txBody>
      </p:sp>
    </p:spTree>
    <p:extLst>
      <p:ext uri="{BB962C8B-B14F-4D97-AF65-F5344CB8AC3E}">
        <p14:creationId xmlns:p14="http://schemas.microsoft.com/office/powerpoint/2010/main" val="1994426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3.xml"/><Relationship Id="rId5" Type="http://schemas.openxmlformats.org/officeDocument/2006/relationships/tags" Target="../tags/tag6.xml"/><Relationship Id="rId4" Type="http://schemas.openxmlformats.org/officeDocument/2006/relationships/tags" Target="../tags/tag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3.xml"/><Relationship Id="rId5" Type="http://schemas.openxmlformats.org/officeDocument/2006/relationships/tags" Target="../tags/tag11.xml"/><Relationship Id="rId4" Type="http://schemas.openxmlformats.org/officeDocument/2006/relationships/tags" Target="../tags/tag1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slideMaster" Target="../slideMasters/slideMaster3.xml"/><Relationship Id="rId4"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Master" Target="../slideMasters/slideMaster3.xml"/><Relationship Id="rId5" Type="http://schemas.openxmlformats.org/officeDocument/2006/relationships/tags" Target="../tags/tag40.xml"/><Relationship Id="rId4" Type="http://schemas.openxmlformats.org/officeDocument/2006/relationships/tags" Target="../tags/tag3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Master" Target="../slideMasters/slideMaster3.xml"/><Relationship Id="rId4" Type="http://schemas.openxmlformats.org/officeDocument/2006/relationships/tags" Target="../tags/tag4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3.xml"/><Relationship Id="rId5" Type="http://schemas.openxmlformats.org/officeDocument/2006/relationships/tags" Target="../tags/tag49.xml"/><Relationship Id="rId4" Type="http://schemas.openxmlformats.org/officeDocument/2006/relationships/tags" Target="../tags/tag4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图片 12">
            <a:extLst>
              <a:ext uri="{FF2B5EF4-FFF2-40B4-BE49-F238E27FC236}">
                <a16:creationId xmlns:a16="http://schemas.microsoft.com/office/drawing/2014/main" id="{3F48D784-3933-2DC4-A0F2-028D04CD28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9479"/>
          <a:stretch/>
        </p:blipFill>
        <p:spPr>
          <a:xfrm flipV="1">
            <a:off x="174625" y="120037"/>
            <a:ext cx="11842751" cy="6617929"/>
          </a:xfrm>
          <a:prstGeom prst="rect">
            <a:avLst/>
          </a:prstGeom>
        </p:spPr>
      </p:pic>
      <p:pic>
        <p:nvPicPr>
          <p:cNvPr id="8" name="图片 14">
            <a:extLst>
              <a:ext uri="{FF2B5EF4-FFF2-40B4-BE49-F238E27FC236}">
                <a16:creationId xmlns:a16="http://schemas.microsoft.com/office/drawing/2014/main" id="{04F049AE-79B2-35D2-B71F-876302A1B0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8375"/>
          <a:stretch/>
        </p:blipFill>
        <p:spPr>
          <a:xfrm flipH="1">
            <a:off x="0" y="3860801"/>
            <a:ext cx="12192000" cy="2997199"/>
          </a:xfrm>
          <a:prstGeom prst="rect">
            <a:avLst/>
          </a:prstGeom>
        </p:spPr>
      </p:pic>
      <p:pic>
        <p:nvPicPr>
          <p:cNvPr id="9" name="图片 21">
            <a:extLst>
              <a:ext uri="{FF2B5EF4-FFF2-40B4-BE49-F238E27FC236}">
                <a16:creationId xmlns:a16="http://schemas.microsoft.com/office/drawing/2014/main" id="{5066122D-CB55-FC29-DB9C-FF706A23E246}"/>
              </a:ext>
            </a:extLst>
          </p:cNvPr>
          <p:cNvPicPr>
            <a:picLocks noChangeAspect="1"/>
          </p:cNvPicPr>
          <p:nvPr userDrawn="1"/>
        </p:nvPicPr>
        <p:blipFill rotWithShape="1">
          <a:blip r:embed="rId4"/>
          <a:srcRect l="33206" t="23916" r="9611" b="47207"/>
          <a:stretch/>
        </p:blipFill>
        <p:spPr>
          <a:xfrm flipH="1">
            <a:off x="6743701" y="-2"/>
            <a:ext cx="5448300" cy="2120903"/>
          </a:xfrm>
          <a:prstGeom prst="rect">
            <a:avLst/>
          </a:prstGeom>
        </p:spPr>
      </p:pic>
      <p:pic>
        <p:nvPicPr>
          <p:cNvPr id="10" name="图片 22">
            <a:extLst>
              <a:ext uri="{FF2B5EF4-FFF2-40B4-BE49-F238E27FC236}">
                <a16:creationId xmlns:a16="http://schemas.microsoft.com/office/drawing/2014/main" id="{8092C641-2E0B-EFE1-AD4D-A0B9DB2DB598}"/>
              </a:ext>
            </a:extLst>
          </p:cNvPr>
          <p:cNvPicPr>
            <a:picLocks noChangeAspect="1"/>
          </p:cNvPicPr>
          <p:nvPr userDrawn="1"/>
        </p:nvPicPr>
        <p:blipFill rotWithShape="1">
          <a:blip r:embed="rId4"/>
          <a:srcRect l="47689" t="23916" r="9611" b="27215"/>
          <a:stretch/>
        </p:blipFill>
        <p:spPr>
          <a:xfrm flipH="1" flipV="1">
            <a:off x="8773588" y="3860797"/>
            <a:ext cx="3397251" cy="2997203"/>
          </a:xfrm>
          <a:prstGeom prst="rect">
            <a:avLst/>
          </a:prstGeom>
        </p:spPr>
      </p:pic>
      <p:pic>
        <p:nvPicPr>
          <p:cNvPr id="11" name="图片 36">
            <a:extLst>
              <a:ext uri="{FF2B5EF4-FFF2-40B4-BE49-F238E27FC236}">
                <a16:creationId xmlns:a16="http://schemas.microsoft.com/office/drawing/2014/main" id="{BC96797C-587C-9562-9A94-E0267E28A2F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19000"/>
          <a:stretch/>
        </p:blipFill>
        <p:spPr>
          <a:xfrm>
            <a:off x="-479844" y="2120901"/>
            <a:ext cx="5171431" cy="4224337"/>
          </a:xfrm>
          <a:custGeom>
            <a:avLst/>
            <a:gdLst>
              <a:gd name="connsiteX0" fmla="*/ 0 w 5171430"/>
              <a:gd name="connsiteY0" fmla="*/ 0 h 4224337"/>
              <a:gd name="connsiteX1" fmla="*/ 5171430 w 5171430"/>
              <a:gd name="connsiteY1" fmla="*/ 0 h 4224337"/>
              <a:gd name="connsiteX2" fmla="*/ 5171430 w 5171430"/>
              <a:gd name="connsiteY2" fmla="*/ 4224337 h 4224337"/>
              <a:gd name="connsiteX3" fmla="*/ 0 w 5171430"/>
              <a:gd name="connsiteY3" fmla="*/ 4224337 h 4224337"/>
              <a:gd name="connsiteX4" fmla="*/ 0 w 5171430"/>
              <a:gd name="connsiteY4" fmla="*/ 0 h 4224337"/>
              <a:gd name="connsiteX5" fmla="*/ 3195290 w 5171430"/>
              <a:gd name="connsiteY5" fmla="*/ 806561 h 4224337"/>
              <a:gd name="connsiteX6" fmla="*/ 3195290 w 5171430"/>
              <a:gd name="connsiteY6" fmla="*/ 1879890 h 4224337"/>
              <a:gd name="connsiteX7" fmla="*/ 5025120 w 5171430"/>
              <a:gd name="connsiteY7" fmla="*/ 1879890 h 4224337"/>
              <a:gd name="connsiteX8" fmla="*/ 5025120 w 5171430"/>
              <a:gd name="connsiteY8" fmla="*/ 806561 h 4224337"/>
              <a:gd name="connsiteX9" fmla="*/ 3195290 w 5171430"/>
              <a:gd name="connsiteY9" fmla="*/ 806561 h 422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1430" h="4224337">
                <a:moveTo>
                  <a:pt x="0" y="0"/>
                </a:moveTo>
                <a:lnTo>
                  <a:pt x="5171430" y="0"/>
                </a:lnTo>
                <a:lnTo>
                  <a:pt x="5171430" y="4224337"/>
                </a:lnTo>
                <a:lnTo>
                  <a:pt x="0" y="4224337"/>
                </a:lnTo>
                <a:lnTo>
                  <a:pt x="0" y="0"/>
                </a:lnTo>
                <a:close/>
                <a:moveTo>
                  <a:pt x="3195290" y="806561"/>
                </a:moveTo>
                <a:lnTo>
                  <a:pt x="3195290" y="1879890"/>
                </a:lnTo>
                <a:lnTo>
                  <a:pt x="5025120" y="1879890"/>
                </a:lnTo>
                <a:lnTo>
                  <a:pt x="5025120" y="806561"/>
                </a:lnTo>
                <a:lnTo>
                  <a:pt x="3195290" y="806561"/>
                </a:lnTo>
                <a:close/>
              </a:path>
            </a:pathLst>
          </a:custGeom>
        </p:spPr>
      </p:pic>
      <p:pic>
        <p:nvPicPr>
          <p:cNvPr id="12" name="图片 16">
            <a:extLst>
              <a:ext uri="{FF2B5EF4-FFF2-40B4-BE49-F238E27FC236}">
                <a16:creationId xmlns:a16="http://schemas.microsoft.com/office/drawing/2014/main" id="{FB51310D-0D57-6E45-724E-4D1CA1E0AF1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4170" y="3818663"/>
            <a:ext cx="5171431" cy="3039335"/>
          </a:xfrm>
          <a:prstGeom prst="rect">
            <a:avLst/>
          </a:prstGeom>
        </p:spPr>
      </p:pic>
      <p:pic>
        <p:nvPicPr>
          <p:cNvPr id="13" name="图片 37">
            <a:extLst>
              <a:ext uri="{FF2B5EF4-FFF2-40B4-BE49-F238E27FC236}">
                <a16:creationId xmlns:a16="http://schemas.microsoft.com/office/drawing/2014/main" id="{F8BC1405-B4FA-6B7F-CCAB-E8864AA8D9E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2365" y="272343"/>
            <a:ext cx="2604963" cy="1070619"/>
          </a:xfrm>
          <a:prstGeom prst="rect">
            <a:avLst/>
          </a:prstGeom>
        </p:spPr>
      </p:pic>
      <p:sp>
        <p:nvSpPr>
          <p:cNvPr id="14" name="矩形 18">
            <a:extLst>
              <a:ext uri="{FF2B5EF4-FFF2-40B4-BE49-F238E27FC236}">
                <a16:creationId xmlns:a16="http://schemas.microsoft.com/office/drawing/2014/main" id="{A9BE507D-9312-D452-9360-08C5049E8032}"/>
              </a:ext>
            </a:extLst>
          </p:cNvPr>
          <p:cNvSpPr/>
          <p:nvPr userDrawn="1"/>
        </p:nvSpPr>
        <p:spPr>
          <a:xfrm flipH="1">
            <a:off x="5464104" y="2231546"/>
            <a:ext cx="5265512" cy="4023271"/>
          </a:xfrm>
          <a:prstGeom prst="rect">
            <a:avLst/>
          </a:prstGeom>
          <a:noFill/>
          <a:ln w="12700" cmpd="sng">
            <a:noFill/>
            <a:prstDash val="solid"/>
          </a:ln>
          <a:extLst>
            <a:ext uri="{909E8E84-426E-40DD-AFC4-6F175D3DCCD1}">
              <a14:hiddenFill xmlns:a14="http://schemas.microsoft.com/office/drawing/2010/main">
                <a:solidFill>
                  <a:srgbClr val="208D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571486" indent="-571486" algn="just" fontAlgn="auto">
              <a:lnSpc>
                <a:spcPct val="150000"/>
              </a:lnSpc>
              <a:buFont typeface="+mj-ea"/>
              <a:buAutoNum type="ea1JpnChsDbPeriod"/>
            </a:pPr>
            <a:endParaRPr lang="zh-CN" altLang="en-US" sz="3200" dirty="0">
              <a:solidFill>
                <a:schemeClr val="tx1">
                  <a:lumMod val="85000"/>
                  <a:lumOff val="15000"/>
                </a:schemeClr>
              </a:solidFill>
              <a:latin typeface="字魂79号-萌趣奶油体" panose="00000500000000000000" pitchFamily="2" charset="-122"/>
              <a:ea typeface="字魂79号-萌趣奶油体" panose="00000500000000000000" pitchFamily="2" charset="-122"/>
              <a:cs typeface="字体管家棉花糖" panose="00020600040101010101" charset="-122"/>
              <a:sym typeface="+mn-ea"/>
            </a:endParaRPr>
          </a:p>
        </p:txBody>
      </p:sp>
    </p:spTree>
    <p:extLst>
      <p:ext uri="{BB962C8B-B14F-4D97-AF65-F5344CB8AC3E}">
        <p14:creationId xmlns:p14="http://schemas.microsoft.com/office/powerpoint/2010/main" val="136519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4" grpId="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236653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742708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2025/11/21</a:t>
            </a:fld>
            <a:endParaRPr lang="zh-CN" altLang="en-US">
              <a:solidFill>
                <a:prstClr val="black"/>
              </a:solidFill>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84113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2025/11/21</a:t>
            </a:fld>
            <a:endParaRPr lang="zh-CN" altLang="en-US">
              <a:solidFill>
                <a:prstClr val="black"/>
              </a:solidFill>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75385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2025/11/21</a:t>
            </a:fld>
            <a:endParaRPr lang="zh-CN" altLang="en-US">
              <a:solidFill>
                <a:prstClr val="black"/>
              </a:solidFill>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81483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1"/>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CA2FF0BE-2377-3AD9-6A3F-80E4B2370A59}"/>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861" t="9005" r="5993" b="48864"/>
          <a:stretch/>
        </p:blipFill>
        <p:spPr>
          <a:xfrm>
            <a:off x="9723120" y="400051"/>
            <a:ext cx="2058232" cy="1801340"/>
          </a:xfrm>
          <a:prstGeom prst="rect">
            <a:avLst/>
          </a:prstGeom>
        </p:spPr>
      </p:pic>
    </p:spTree>
    <p:extLst>
      <p:ext uri="{BB962C8B-B14F-4D97-AF65-F5344CB8AC3E}">
        <p14:creationId xmlns:p14="http://schemas.microsoft.com/office/powerpoint/2010/main" val="1560531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2025/11/21</a:t>
            </a:fld>
            <a:endParaRPr lang="zh-CN" altLang="en-US">
              <a:solidFill>
                <a:prstClr val="black"/>
              </a:solidFill>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008876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2025/11/21</a:t>
            </a:fld>
            <a:endParaRPr lang="zh-CN" altLang="en-US">
              <a:solidFill>
                <a:prstClr val="black"/>
              </a:solidFill>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4051743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2025/11/21</a:t>
            </a:fld>
            <a:endParaRPr lang="zh-CN" altLang="en-US">
              <a:solidFill>
                <a:prstClr val="black"/>
              </a:solidFill>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043296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1" y="365126"/>
            <a:ext cx="7734300" cy="5811839"/>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1"/>
            <a:ext cx="2743200" cy="365125"/>
          </a:xfrm>
          <a:prstGeom prst="rect">
            <a:avLst/>
          </a:prstGeom>
        </p:spPr>
        <p:txBody>
          <a:bodyPr/>
          <a:lstStyle/>
          <a:p>
            <a:pPr>
              <a:defRPr/>
            </a:pPr>
            <a:fld id="{348A19AB-3D36-449F-B1B6-E2186EFB06DC}" type="datetimeFigureOut">
              <a:rPr lang="zh-CN" altLang="en-US" smtClean="0">
                <a:solidFill>
                  <a:prstClr val="black"/>
                </a:solidFill>
              </a:rPr>
              <a:pPr>
                <a:defRPr/>
              </a:pPr>
              <a:t>2025/11/21</a:t>
            </a:fld>
            <a:endParaRPr lang="zh-CN" altLang="en-US">
              <a:solidFill>
                <a:prstClr val="black"/>
              </a:solidFill>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1"/>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1"/>
            <a:ext cx="2743200" cy="365125"/>
          </a:xfrm>
          <a:prstGeom prst="rect">
            <a:avLst/>
          </a:prstGeom>
        </p:spPr>
        <p:txBody>
          <a:bodyPr/>
          <a:lstStyle/>
          <a:p>
            <a:pPr>
              <a:defRPr/>
            </a:pPr>
            <a:fld id="{89149620-CD55-4EC8-824B-FCDFAEF7A949}"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27756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11/21/2025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7798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流程图: 手动输入 36">
            <a:extLst>
              <a:ext uri="{FF2B5EF4-FFF2-40B4-BE49-F238E27FC236}">
                <a16:creationId xmlns:a16="http://schemas.microsoft.com/office/drawing/2014/main" id="{95927116-44D2-754F-527D-E95771E50B14}"/>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圆角矩形 37">
            <a:extLst>
              <a:ext uri="{FF2B5EF4-FFF2-40B4-BE49-F238E27FC236}">
                <a16:creationId xmlns:a16="http://schemas.microsoft.com/office/drawing/2014/main" id="{1977ED90-D15B-55E0-2BC8-0DD2C50102DE}"/>
              </a:ext>
            </a:extLst>
          </p:cNvPr>
          <p:cNvSpPr/>
          <p:nvPr userDrawn="1"/>
        </p:nvSpPr>
        <p:spPr>
          <a:xfrm>
            <a:off x="417831" y="392431"/>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Tree>
    <p:extLst>
      <p:ext uri="{BB962C8B-B14F-4D97-AF65-F5344CB8AC3E}">
        <p14:creationId xmlns:p14="http://schemas.microsoft.com/office/powerpoint/2010/main" val="4035709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2025/11/21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823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2025/11/21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9720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t>2025/11/21</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24293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1"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1" y="1854000"/>
            <a:ext cx="5342400" cy="4395600"/>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a:xfrm>
            <a:off x="612000" y="6314400"/>
            <a:ext cx="2700000" cy="316800"/>
          </a:xfrm>
          <a:prstGeom prst="rect">
            <a:avLst/>
          </a:prstGeom>
        </p:spPr>
        <p:txBody>
          <a:bodyPr/>
          <a:lstStyle/>
          <a:p>
            <a:fld id="{760FBDFE-C587-4B4C-A407-44438C67B59E}" type="datetimeFigureOut">
              <a:rPr lang="zh-CN" altLang="en-US" smtClean="0"/>
              <a:t>2025/11/21</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979801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t>2025/11/21</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70998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流程图: 手动输入 36">
            <a:extLst>
              <a:ext uri="{FF2B5EF4-FFF2-40B4-BE49-F238E27FC236}">
                <a16:creationId xmlns:a16="http://schemas.microsoft.com/office/drawing/2014/main" id="{3A71C510-F2FD-742E-727E-603B9B25D838}"/>
              </a:ext>
            </a:extLst>
          </p:cNvPr>
          <p:cNvSpPr/>
          <p:nvPr userDrawn="1"/>
        </p:nvSpPr>
        <p:spPr>
          <a:xfrm rot="5400000">
            <a:off x="219075" y="-219075"/>
            <a:ext cx="6858000" cy="7295515"/>
          </a:xfrm>
          <a:prstGeom prst="flowChartManualInput">
            <a:avLst/>
          </a:prstGeom>
          <a:solidFill>
            <a:srgbClr val="FDE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6" name="圆角矩形 37">
            <a:extLst>
              <a:ext uri="{FF2B5EF4-FFF2-40B4-BE49-F238E27FC236}">
                <a16:creationId xmlns:a16="http://schemas.microsoft.com/office/drawing/2014/main" id="{E0C4D706-2F8C-D2EE-29D7-689D0CCCA16C}"/>
              </a:ext>
            </a:extLst>
          </p:cNvPr>
          <p:cNvSpPr/>
          <p:nvPr userDrawn="1"/>
        </p:nvSpPr>
        <p:spPr>
          <a:xfrm>
            <a:off x="417831" y="392431"/>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Tree>
    <p:extLst>
      <p:ext uri="{BB962C8B-B14F-4D97-AF65-F5344CB8AC3E}">
        <p14:creationId xmlns:p14="http://schemas.microsoft.com/office/powerpoint/2010/main" val="586201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a:prstGeom prst="rect">
            <a:avLst/>
          </a:prstGeom>
        </p:spPr>
        <p:txBody>
          <a:bodyPr/>
          <a:lstStyle/>
          <a:p>
            <a:fld id="{9EFD9D74-47D9-4702-A33C-335B63B48DBF}" type="datetimeFigureOut">
              <a:rPr lang="zh-CN" altLang="en-US" smtClean="0"/>
              <a:t>2025/11/21</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a:prstGeom prst="rect">
            <a:avLst/>
          </a:prstGeo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319256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a:prstGeom prst="rect">
            <a:avLst/>
          </a:prstGeom>
        </p:spPr>
        <p:txBody>
          <a:bodyPr vert="eaVert" lIns="46800" tIns="46800" rIns="46800" bIns="46800"/>
          <a:lstStyle>
            <a:lvl1pPr marL="228594" indent="-228594">
              <a:spcAft>
                <a:spcPts val="1000"/>
              </a:spcAft>
              <a:defRPr spc="300"/>
            </a:lvl1pPr>
            <a:lvl2pPr marL="685783" indent="-228594">
              <a:defRPr spc="300"/>
            </a:lvl2pPr>
            <a:lvl3pPr marL="1142971" indent="-228594">
              <a:defRPr spc="300"/>
            </a:lvl3pPr>
            <a:lvl4pPr marL="1600160" indent="-228594">
              <a:defRPr spc="300"/>
            </a:lvl4pPr>
            <a:lvl5pPr marL="2057349" indent="-228594">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2025/11/21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790054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2025/11/21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4974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11/21/2025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541651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2025/11/21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445884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11/21/2025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74840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11/21/2025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383388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11/21/2025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61883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11/21/2025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4070921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310A7E-414A-49D9-9250-0C766B9CDF2B}" type="datetimeFigureOut">
              <a:rPr lang="en-US" smtClean="0"/>
              <a:t>11/21/2025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A97C9DB5-6AD2-4400-8557-40291A5704C3}" type="slidenum">
              <a:rPr lang="en-US" smtClean="0"/>
              <a:t>‹#›</a:t>
            </a:fld>
            <a:endParaRPr lang="en-US"/>
          </a:p>
        </p:txBody>
      </p:sp>
    </p:spTree>
    <p:extLst>
      <p:ext uri="{BB962C8B-B14F-4D97-AF65-F5344CB8AC3E}">
        <p14:creationId xmlns:p14="http://schemas.microsoft.com/office/powerpoint/2010/main" val="281018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7" y="547123"/>
            <a:ext cx="11161155"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2"/>
            <a:ext cx="3627452" cy="1323975"/>
          </a:xfrm>
          <a:prstGeom prst="rect">
            <a:avLst/>
          </a:prstGeom>
        </p:spPr>
      </p:pic>
    </p:spTree>
    <p:extLst>
      <p:ext uri="{BB962C8B-B14F-4D97-AF65-F5344CB8AC3E}">
        <p14:creationId xmlns:p14="http://schemas.microsoft.com/office/powerpoint/2010/main" val="201432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ags" Target="../tags/tag1.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5EDF98F7-B54F-F0A5-F6F7-81CB178F8C3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56608" y="7899734"/>
            <a:ext cx="1152525" cy="1152525"/>
          </a:xfrm>
          <a:prstGeom prst="rect">
            <a:avLst/>
          </a:prstGeom>
        </p:spPr>
      </p:pic>
    </p:spTree>
    <p:extLst>
      <p:ext uri="{BB962C8B-B14F-4D97-AF65-F5344CB8AC3E}">
        <p14:creationId xmlns:p14="http://schemas.microsoft.com/office/powerpoint/2010/main" val="2469176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4BF74512-11E7-4AE0-B7B9-EF815F38AD95}"/>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69296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9Slide.vn - 2019">
            <a:extLst>
              <a:ext uri="{FF2B5EF4-FFF2-40B4-BE49-F238E27FC236}">
                <a16:creationId xmlns:a16="http://schemas.microsoft.com/office/drawing/2014/main" id="{3930A9C0-17DA-414A-B0E4-F09E7CD270AE}"/>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Tree>
    <p:custDataLst>
      <p:tags r:id="rId13"/>
    </p:custDataLst>
    <p:extLst>
      <p:ext uri="{BB962C8B-B14F-4D97-AF65-F5344CB8AC3E}">
        <p14:creationId xmlns:p14="http://schemas.microsoft.com/office/powerpoint/2010/main" val="1274928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377"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594" indent="-228594" algn="l" defTabSz="914377"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1" normalizeH="0" baseline="0">
          <a:solidFill>
            <a:schemeClr val="tx1">
              <a:lumMod val="65000"/>
              <a:lumOff val="35000"/>
            </a:schemeClr>
          </a:solidFill>
          <a:uFillTx/>
          <a:latin typeface="+mn-lt"/>
          <a:ea typeface="+mn-ea"/>
          <a:cs typeface="+mn-cs"/>
        </a:defRPr>
      </a:lvl1pPr>
      <a:lvl2pPr marL="685783" indent="-228594" algn="l" defTabSz="914377" rtl="0" eaLnBrk="1" fontAlgn="auto" latinLnBrk="0" hangingPunct="1">
        <a:lnSpc>
          <a:spcPct val="120000"/>
        </a:lnSpc>
        <a:spcBef>
          <a:spcPts val="0"/>
        </a:spcBef>
        <a:spcAft>
          <a:spcPts val="600"/>
        </a:spcAft>
        <a:buFont typeface="Arial" panose="020B0604020202020204" pitchFamily="34" charset="0"/>
        <a:buChar char="●"/>
        <a:tabLst>
          <a:tab pos="1609685" algn="l"/>
          <a:tab pos="1609685" algn="l"/>
          <a:tab pos="1609685" algn="l"/>
          <a:tab pos="1609685" algn="l"/>
        </a:tabLst>
        <a:defRPr sz="1600" u="none" strike="noStrike" kern="1200" cap="none" spc="151" normalizeH="0" baseline="0">
          <a:solidFill>
            <a:schemeClr val="tx1">
              <a:lumMod val="65000"/>
              <a:lumOff val="35000"/>
            </a:schemeClr>
          </a:solidFill>
          <a:uFillTx/>
          <a:latin typeface="+mn-lt"/>
          <a:ea typeface="+mn-ea"/>
          <a:cs typeface="+mn-cs"/>
        </a:defRPr>
      </a:lvl2pPr>
      <a:lvl3pPr marL="1142971" indent="-228594" algn="l" defTabSz="914377"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1" normalizeH="0" baseline="0">
          <a:solidFill>
            <a:schemeClr val="tx1">
              <a:lumMod val="65000"/>
              <a:lumOff val="35000"/>
            </a:schemeClr>
          </a:solidFill>
          <a:uFillTx/>
          <a:latin typeface="+mn-lt"/>
          <a:ea typeface="+mn-ea"/>
          <a:cs typeface="+mn-cs"/>
        </a:defRPr>
      </a:lvl3pPr>
      <a:lvl4pPr marL="1600160" indent="-228594" algn="l" defTabSz="914377" rtl="0" eaLnBrk="1" fontAlgn="auto" latinLnBrk="0" hangingPunct="1">
        <a:lnSpc>
          <a:spcPct val="120000"/>
        </a:lnSpc>
        <a:spcBef>
          <a:spcPts val="0"/>
        </a:spcBef>
        <a:spcAft>
          <a:spcPts val="300"/>
        </a:spcAft>
        <a:buFont typeface="Wingdings" panose="05000000000000000000" charset="0"/>
        <a:buChar char=""/>
        <a:defRPr sz="1400" u="none" strike="noStrike" kern="1200" cap="none" spc="151" normalizeH="0" baseline="0">
          <a:solidFill>
            <a:schemeClr val="tx1">
              <a:lumMod val="65000"/>
              <a:lumOff val="35000"/>
            </a:schemeClr>
          </a:solidFill>
          <a:uFillTx/>
          <a:latin typeface="+mn-lt"/>
          <a:ea typeface="+mn-ea"/>
          <a:cs typeface="+mn-cs"/>
        </a:defRPr>
      </a:lvl4pPr>
      <a:lvl5pPr marL="2057349" indent="-228594" algn="l" defTabSz="914377"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1" normalizeH="0" baseline="0">
          <a:solidFill>
            <a:schemeClr val="tx1">
              <a:lumMod val="65000"/>
              <a:lumOff val="35000"/>
            </a:schemeClr>
          </a:solidFill>
          <a:uFillTx/>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3.xml"/><Relationship Id="rId7" Type="http://schemas.openxmlformats.org/officeDocument/2006/relationships/image" Target="../media/image23.png"/><Relationship Id="rId2" Type="http://schemas.openxmlformats.org/officeDocument/2006/relationships/slideLayout" Target="../slideLayouts/slideLayout26.xml"/><Relationship Id="rId1" Type="http://schemas.openxmlformats.org/officeDocument/2006/relationships/tags" Target="../tags/tag5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0B7AF7-FAB8-44BD-8908-81A88B0F4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112" y="424746"/>
            <a:ext cx="13283733" cy="5556785"/>
          </a:xfrm>
          <a:prstGeom prst="rect">
            <a:avLst/>
          </a:prstGeom>
        </p:spPr>
      </p:pic>
      <p:pic>
        <p:nvPicPr>
          <p:cNvPr id="2" name="Picture 1">
            <a:extLst>
              <a:ext uri="{FF2B5EF4-FFF2-40B4-BE49-F238E27FC236}">
                <a16:creationId xmlns:a16="http://schemas.microsoft.com/office/drawing/2014/main" id="{26FF434A-D2D6-F5CB-822E-2DF8FD98DD43}"/>
              </a:ext>
            </a:extLst>
          </p:cNvPr>
          <p:cNvPicPr>
            <a:picLocks noChangeAspect="1"/>
          </p:cNvPicPr>
          <p:nvPr/>
        </p:nvPicPr>
        <p:blipFill>
          <a:blip r:embed="rId4"/>
          <a:stretch>
            <a:fillRect/>
          </a:stretch>
        </p:blipFill>
        <p:spPr>
          <a:xfrm>
            <a:off x="5082075" y="975699"/>
            <a:ext cx="1932599" cy="963251"/>
          </a:xfrm>
          <a:prstGeom prst="rect">
            <a:avLst/>
          </a:prstGeom>
        </p:spPr>
      </p:pic>
      <p:pic>
        <p:nvPicPr>
          <p:cNvPr id="3" name="Picture 2">
            <a:extLst>
              <a:ext uri="{FF2B5EF4-FFF2-40B4-BE49-F238E27FC236}">
                <a16:creationId xmlns:a16="http://schemas.microsoft.com/office/drawing/2014/main" id="{1B894789-81D0-75A8-48FE-70E8C43CB7F2}"/>
              </a:ext>
            </a:extLst>
          </p:cNvPr>
          <p:cNvPicPr>
            <a:picLocks noChangeAspect="1"/>
          </p:cNvPicPr>
          <p:nvPr/>
        </p:nvPicPr>
        <p:blipFill>
          <a:blip r:embed="rId5"/>
          <a:stretch>
            <a:fillRect/>
          </a:stretch>
        </p:blipFill>
        <p:spPr>
          <a:xfrm>
            <a:off x="2093262" y="1297903"/>
            <a:ext cx="7681626" cy="3785944"/>
          </a:xfrm>
          <a:prstGeom prst="rect">
            <a:avLst/>
          </a:prstGeom>
        </p:spPr>
      </p:pic>
      <p:sp>
        <p:nvSpPr>
          <p:cNvPr id="4" name="TextBox 3">
            <a:extLst>
              <a:ext uri="{FF2B5EF4-FFF2-40B4-BE49-F238E27FC236}">
                <a16:creationId xmlns:a16="http://schemas.microsoft.com/office/drawing/2014/main" id="{65083380-38E1-E03E-62CA-87471D5B7A13}"/>
              </a:ext>
            </a:extLst>
          </p:cNvPr>
          <p:cNvSpPr txBox="1"/>
          <p:nvPr/>
        </p:nvSpPr>
        <p:spPr>
          <a:xfrm>
            <a:off x="4905375" y="4429125"/>
            <a:ext cx="2209800" cy="584775"/>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rPr>
              <a:t>(</a:t>
            </a:r>
            <a:r>
              <a:rPr lang="en-US" sz="3200" dirty="0" err="1">
                <a:latin typeface="Cambria" panose="02040503050406030204" pitchFamily="18" charset="0"/>
                <a:ea typeface="Cambria" panose="02040503050406030204" pitchFamily="18" charset="0"/>
              </a:rPr>
              <a:t>Tiết</a:t>
            </a:r>
            <a:r>
              <a:rPr lang="en-US" sz="3200"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9830413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7A72518D-2A44-0FA5-1B02-BC16BF9CF8A4}"/>
              </a:ext>
            </a:extLst>
          </p:cNvPr>
          <p:cNvGrpSpPr/>
          <p:nvPr/>
        </p:nvGrpSpPr>
        <p:grpSpPr>
          <a:xfrm>
            <a:off x="1626998" y="132499"/>
            <a:ext cx="1775421" cy="824218"/>
            <a:chOff x="1153254" y="2556933"/>
            <a:chExt cx="5906852" cy="3648911"/>
          </a:xfrm>
        </p:grpSpPr>
        <p:grpSp>
          <p:nvGrpSpPr>
            <p:cNvPr id="6" name="组合 5">
              <a:extLst>
                <a:ext uri="{FF2B5EF4-FFF2-40B4-BE49-F238E27FC236}">
                  <a16:creationId xmlns:a16="http://schemas.microsoft.com/office/drawing/2014/main" id="{E1A64E8C-F10D-8F7B-0D29-E8AB71B57B9A}"/>
                </a:ext>
              </a:extLst>
            </p:cNvPr>
            <p:cNvGrpSpPr/>
            <p:nvPr/>
          </p:nvGrpSpPr>
          <p:grpSpPr>
            <a:xfrm>
              <a:off x="1153254" y="2556933"/>
              <a:ext cx="5906852" cy="3648911"/>
              <a:chOff x="1153254" y="2556933"/>
              <a:chExt cx="5906852" cy="3648911"/>
            </a:xfrm>
          </p:grpSpPr>
          <p:sp>
            <p:nvSpPr>
              <p:cNvPr id="24" name="任意多边形: 形状 23">
                <a:extLst>
                  <a:ext uri="{FF2B5EF4-FFF2-40B4-BE49-F238E27FC236}">
                    <a16:creationId xmlns:a16="http://schemas.microsoft.com/office/drawing/2014/main" id="{3CF32337-9EB1-802F-143C-82E63AD35F23}"/>
                  </a:ext>
                </a:extLst>
              </p:cNvPr>
              <p:cNvSpPr/>
              <p:nvPr/>
            </p:nvSpPr>
            <p:spPr>
              <a:xfrm>
                <a:off x="1153254" y="2556933"/>
                <a:ext cx="5906852" cy="3505202"/>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mbria" panose="02040503050406030204" pitchFamily="18"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5" name="矩形 4">
                <a:extLst>
                  <a:ext uri="{FF2B5EF4-FFF2-40B4-BE49-F238E27FC236}">
                    <a16:creationId xmlns:a16="http://schemas.microsoft.com/office/drawing/2014/main" id="{E1978A70-DF24-E8A9-03F8-5AA67B6C48CD}"/>
                  </a:ext>
                </a:extLst>
              </p:cNvPr>
              <p:cNvSpPr/>
              <p:nvPr/>
            </p:nvSpPr>
            <p:spPr>
              <a:xfrm>
                <a:off x="1153254" y="6062134"/>
                <a:ext cx="5906852" cy="14371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mbria" panose="02040503050406030204" pitchFamily="18"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39" name="矩形 38">
              <a:extLst>
                <a:ext uri="{FF2B5EF4-FFF2-40B4-BE49-F238E27FC236}">
                  <a16:creationId xmlns:a16="http://schemas.microsoft.com/office/drawing/2014/main" id="{F2F47D25-A68C-077B-D901-8151065A691F}"/>
                </a:ext>
              </a:extLst>
            </p:cNvPr>
            <p:cNvSpPr/>
            <p:nvPr/>
          </p:nvSpPr>
          <p:spPr>
            <a:xfrm>
              <a:off x="2995173" y="2671998"/>
              <a:ext cx="3507974" cy="3406407"/>
            </a:xfrm>
            <a:prstGeom prst="rect">
              <a:avLst/>
            </a:prstGeom>
          </p:spPr>
          <p:txBody>
            <a:bodyPr wrap="none">
              <a:spAutoFit/>
            </a:bodyPr>
            <a:lstStyle/>
            <a:p>
              <a:pPr defTabSz="914377">
                <a:defRPr/>
              </a:pPr>
              <a:r>
                <a:rPr lang="en-US" altLang="zh-CN" sz="4400" b="1" dirty="0" err="1">
                  <a:solidFill>
                    <a:prstClr val="black">
                      <a:lumMod val="75000"/>
                      <a:lumOff val="25000"/>
                    </a:prstClr>
                  </a:solidFill>
                  <a:latin typeface="Cambria" panose="02040503050406030204" pitchFamily="18" charset="0"/>
                  <a:ea typeface="Cambria" panose="02040503050406030204" pitchFamily="18" charset="0"/>
                  <a:cs typeface="Calibri" panose="020F0502020204030204" pitchFamily="34" charset="0"/>
                  <a:sym typeface="思源黑体 CN Regular" panose="020B0500000000000000" pitchFamily="34" charset="-122"/>
                </a:rPr>
                <a:t>Số</a:t>
              </a:r>
              <a:r>
                <a:rPr lang="en-US" altLang="zh-CN" sz="4400" b="1" dirty="0">
                  <a:solidFill>
                    <a:prstClr val="black">
                      <a:lumMod val="75000"/>
                      <a:lumOff val="25000"/>
                    </a:prstClr>
                  </a:solidFill>
                  <a:latin typeface="Cambria" panose="02040503050406030204" pitchFamily="18" charset="0"/>
                  <a:ea typeface="Cambria" panose="02040503050406030204" pitchFamily="18" charset="0"/>
                  <a:cs typeface="Calibri" panose="020F0502020204030204" pitchFamily="34" charset="0"/>
                  <a:sym typeface="思源黑体 CN Regular" panose="020B0500000000000000" pitchFamily="34" charset="-122"/>
                </a:rPr>
                <a:t>?</a:t>
              </a:r>
              <a:endParaRPr lang="zh-CN" altLang="en-US" sz="4400" b="1" dirty="0">
                <a:solidFill>
                  <a:prstClr val="black">
                    <a:lumMod val="75000"/>
                    <a:lumOff val="25000"/>
                  </a:prstClr>
                </a:solidFill>
                <a:latin typeface="Cambria" panose="02040503050406030204" pitchFamily="18"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928913" y="162723"/>
            <a:ext cx="804193" cy="741044"/>
          </a:xfrm>
          <a:prstGeom prst="roundRect">
            <a:avLst>
              <a:gd name="adj" fmla="val 28478"/>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6000" b="1" dirty="0">
                <a:solidFill>
                  <a:prstClr val="white"/>
                </a:solidFill>
                <a:latin typeface="Cambria" panose="02040503050406030204" pitchFamily="18" charset="0"/>
                <a:ea typeface="Cambria" panose="02040503050406030204" pitchFamily="18" charset="0"/>
                <a:cs typeface="Calibri" panose="020F0502020204030204" pitchFamily="34" charset="0"/>
                <a:sym typeface="思源黑体 CN Regular" panose="020B0500000000000000" pitchFamily="34" charset="-122"/>
              </a:rPr>
              <a:t>1</a:t>
            </a:r>
            <a:endParaRPr lang="zh-CN" altLang="en-US" sz="6000" b="1" dirty="0">
              <a:solidFill>
                <a:prstClr val="white"/>
              </a:solidFill>
              <a:latin typeface="Cambria" panose="02040503050406030204" pitchFamily="18"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nvGrpSpPr>
          <p:cNvPr id="33" name="Group 32">
            <a:extLst>
              <a:ext uri="{FF2B5EF4-FFF2-40B4-BE49-F238E27FC236}">
                <a16:creationId xmlns:a16="http://schemas.microsoft.com/office/drawing/2014/main" id="{71356F31-0837-7880-5AEF-ACB72303988A}"/>
              </a:ext>
            </a:extLst>
          </p:cNvPr>
          <p:cNvGrpSpPr/>
          <p:nvPr/>
        </p:nvGrpSpPr>
        <p:grpSpPr>
          <a:xfrm>
            <a:off x="381000" y="1600200"/>
            <a:ext cx="5497286" cy="707886"/>
            <a:chOff x="381000" y="1600200"/>
            <a:chExt cx="5497286" cy="707886"/>
          </a:xfrm>
        </p:grpSpPr>
        <p:sp>
          <p:nvSpPr>
            <p:cNvPr id="34" name="TextBox 33">
              <a:extLst>
                <a:ext uri="{FF2B5EF4-FFF2-40B4-BE49-F238E27FC236}">
                  <a16:creationId xmlns:a16="http://schemas.microsoft.com/office/drawing/2014/main" id="{DAEDC020-D190-C105-1DEF-46D2340CBF47}"/>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     5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năm</a:t>
              </a:r>
              <a:endParaRPr lang="en-US" sz="4000" dirty="0">
                <a:latin typeface="Cambria" panose="020405030504060302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9571F7E1-62E8-CAD8-7383-35E379D8915B}"/>
                </a:ext>
              </a:extLst>
            </p:cNvPr>
            <p:cNvSpPr/>
            <p:nvPr/>
          </p:nvSpPr>
          <p:spPr>
            <a:xfrm>
              <a:off x="3224893" y="1683204"/>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36" name="Group 35">
            <a:extLst>
              <a:ext uri="{FF2B5EF4-FFF2-40B4-BE49-F238E27FC236}">
                <a16:creationId xmlns:a16="http://schemas.microsoft.com/office/drawing/2014/main" id="{11A1AC59-8CF7-8ABD-63CC-F20811E0D6A0}"/>
              </a:ext>
            </a:extLst>
          </p:cNvPr>
          <p:cNvGrpSpPr/>
          <p:nvPr/>
        </p:nvGrpSpPr>
        <p:grpSpPr>
          <a:xfrm>
            <a:off x="794658" y="2677885"/>
            <a:ext cx="5497286" cy="707886"/>
            <a:chOff x="381000" y="1600200"/>
            <a:chExt cx="5497286" cy="707886"/>
          </a:xfrm>
        </p:grpSpPr>
        <p:sp>
          <p:nvSpPr>
            <p:cNvPr id="37" name="TextBox 36">
              <a:extLst>
                <a:ext uri="{FF2B5EF4-FFF2-40B4-BE49-F238E27FC236}">
                  <a16:creationId xmlns:a16="http://schemas.microsoft.com/office/drawing/2014/main" id="{0413B3DE-C1B6-F8BD-9BF0-65220BC5F726}"/>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5 </a:t>
              </a:r>
              <a:r>
                <a:rPr lang="en-US" sz="4000" dirty="0" err="1">
                  <a:latin typeface="Cambria" panose="02040503050406030204" pitchFamily="18" charset="0"/>
                  <a:ea typeface="Cambria" panose="02040503050406030204" pitchFamily="18" charset="0"/>
                </a:rPr>
                <a:t>phút</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giây</a:t>
              </a:r>
              <a:endParaRPr lang="en-US" sz="4000" dirty="0">
                <a:latin typeface="Cambria" panose="02040503050406030204" pitchFamily="18" charset="0"/>
                <a:ea typeface="Cambria" panose="02040503050406030204" pitchFamily="18" charset="0"/>
              </a:endParaRPr>
            </a:p>
          </p:txBody>
        </p:sp>
        <p:sp>
          <p:nvSpPr>
            <p:cNvPr id="38" name="Rectangle 37">
              <a:extLst>
                <a:ext uri="{FF2B5EF4-FFF2-40B4-BE49-F238E27FC236}">
                  <a16:creationId xmlns:a16="http://schemas.microsoft.com/office/drawing/2014/main" id="{4F9A83C2-8689-0155-D1E3-ABD8AC380B49}"/>
                </a:ext>
              </a:extLst>
            </p:cNvPr>
            <p:cNvSpPr/>
            <p:nvPr/>
          </p:nvSpPr>
          <p:spPr>
            <a:xfrm>
              <a:off x="2415267" y="1715862"/>
              <a:ext cx="990600"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40" name="Group 39">
            <a:extLst>
              <a:ext uri="{FF2B5EF4-FFF2-40B4-BE49-F238E27FC236}">
                <a16:creationId xmlns:a16="http://schemas.microsoft.com/office/drawing/2014/main" id="{3DC0656F-D717-4BD6-6C23-169C8E094D77}"/>
              </a:ext>
            </a:extLst>
          </p:cNvPr>
          <p:cNvGrpSpPr/>
          <p:nvPr/>
        </p:nvGrpSpPr>
        <p:grpSpPr>
          <a:xfrm>
            <a:off x="6090556" y="1634218"/>
            <a:ext cx="5497286" cy="707886"/>
            <a:chOff x="381000" y="1600200"/>
            <a:chExt cx="5497286" cy="707886"/>
          </a:xfrm>
        </p:grpSpPr>
        <p:sp>
          <p:nvSpPr>
            <p:cNvPr id="41" name="TextBox 40">
              <a:extLst>
                <a:ext uri="{FF2B5EF4-FFF2-40B4-BE49-F238E27FC236}">
                  <a16:creationId xmlns:a16="http://schemas.microsoft.com/office/drawing/2014/main" id="{E2CB466B-A040-307B-8BAF-9DA4C1A4FC22}"/>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500 </a:t>
              </a:r>
              <a:r>
                <a:rPr lang="en-US" sz="4000" dirty="0" err="1">
                  <a:latin typeface="Cambria" panose="02040503050406030204" pitchFamily="18" charset="0"/>
                  <a:ea typeface="Cambria" panose="02040503050406030204" pitchFamily="18" charset="0"/>
                </a:rPr>
                <a:t>năm</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thế</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kỉ</a:t>
              </a:r>
              <a:endParaRPr lang="en-US" sz="4000" dirty="0">
                <a:latin typeface="Cambria" panose="02040503050406030204" pitchFamily="18" charset="0"/>
                <a:ea typeface="Cambria" panose="02040503050406030204" pitchFamily="18" charset="0"/>
              </a:endParaRPr>
            </a:p>
          </p:txBody>
        </p:sp>
        <p:sp>
          <p:nvSpPr>
            <p:cNvPr id="42" name="Rectangle 41">
              <a:extLst>
                <a:ext uri="{FF2B5EF4-FFF2-40B4-BE49-F238E27FC236}">
                  <a16:creationId xmlns:a16="http://schemas.microsoft.com/office/drawing/2014/main" id="{3BCCB8C8-DC53-2C64-A256-E235481C92B2}"/>
                </a:ext>
              </a:extLst>
            </p:cNvPr>
            <p:cNvSpPr/>
            <p:nvPr/>
          </p:nvSpPr>
          <p:spPr>
            <a:xfrm>
              <a:off x="2872469" y="1641021"/>
              <a:ext cx="781049"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grpSp>
        <p:nvGrpSpPr>
          <p:cNvPr id="43" name="Group 42">
            <a:extLst>
              <a:ext uri="{FF2B5EF4-FFF2-40B4-BE49-F238E27FC236}">
                <a16:creationId xmlns:a16="http://schemas.microsoft.com/office/drawing/2014/main" id="{43A3280D-C0DC-CFA6-CF4C-E4C8837A95D4}"/>
              </a:ext>
            </a:extLst>
          </p:cNvPr>
          <p:cNvGrpSpPr/>
          <p:nvPr/>
        </p:nvGrpSpPr>
        <p:grpSpPr>
          <a:xfrm>
            <a:off x="6142264" y="2702378"/>
            <a:ext cx="5497286" cy="707886"/>
            <a:chOff x="381000" y="1600200"/>
            <a:chExt cx="5497286" cy="707886"/>
          </a:xfrm>
        </p:grpSpPr>
        <p:sp>
          <p:nvSpPr>
            <p:cNvPr id="44" name="TextBox 43">
              <a:extLst>
                <a:ext uri="{FF2B5EF4-FFF2-40B4-BE49-F238E27FC236}">
                  <a16:creationId xmlns:a16="http://schemas.microsoft.com/office/drawing/2014/main" id="{6CDA133D-368C-BD04-264E-B9C5FE42CD64}"/>
                </a:ext>
              </a:extLst>
            </p:cNvPr>
            <p:cNvSpPr txBox="1"/>
            <p:nvPr/>
          </p:nvSpPr>
          <p:spPr>
            <a:xfrm>
              <a:off x="381000" y="1600200"/>
              <a:ext cx="5497286" cy="707886"/>
            </a:xfrm>
            <a:prstGeom prst="rect">
              <a:avLst/>
            </a:prstGeom>
            <a:noFill/>
          </p:spPr>
          <p:txBody>
            <a:bodyPr wrap="square" rtlCol="0">
              <a:spAutoFit/>
            </a:bodyPr>
            <a:lstStyle/>
            <a:p>
              <a:r>
                <a:rPr lang="en-US" sz="4000" dirty="0">
                  <a:latin typeface="Cambria" panose="02040503050406030204" pitchFamily="18" charset="0"/>
                  <a:ea typeface="Cambria" panose="02040503050406030204" pitchFamily="18" charset="0"/>
                </a:rPr>
                <a:t>300 </a:t>
              </a:r>
              <a:r>
                <a:rPr lang="en-US" sz="4000" dirty="0" err="1">
                  <a:latin typeface="Cambria" panose="02040503050406030204" pitchFamily="18" charset="0"/>
                  <a:ea typeface="Cambria" panose="02040503050406030204" pitchFamily="18" charset="0"/>
                </a:rPr>
                <a:t>giây</a:t>
              </a:r>
              <a:r>
                <a:rPr lang="en-US" sz="4000" dirty="0">
                  <a:latin typeface="Cambria" panose="02040503050406030204" pitchFamily="18" charset="0"/>
                  <a:ea typeface="Cambria" panose="02040503050406030204" pitchFamily="18" charset="0"/>
                </a:rPr>
                <a:t> =        </a:t>
              </a:r>
              <a:r>
                <a:rPr lang="en-US" sz="4000" dirty="0" err="1">
                  <a:latin typeface="Cambria" panose="02040503050406030204" pitchFamily="18" charset="0"/>
                  <a:ea typeface="Cambria" panose="02040503050406030204" pitchFamily="18" charset="0"/>
                </a:rPr>
                <a:t>phút</a:t>
              </a:r>
              <a:endParaRPr lang="en-US" sz="4000" dirty="0">
                <a:latin typeface="Cambria" panose="02040503050406030204" pitchFamily="18" charset="0"/>
                <a:ea typeface="Cambria" panose="02040503050406030204" pitchFamily="18" charset="0"/>
              </a:endParaRPr>
            </a:p>
          </p:txBody>
        </p:sp>
        <p:sp>
          <p:nvSpPr>
            <p:cNvPr id="45" name="Rectangle 44">
              <a:extLst>
                <a:ext uri="{FF2B5EF4-FFF2-40B4-BE49-F238E27FC236}">
                  <a16:creationId xmlns:a16="http://schemas.microsoft.com/office/drawing/2014/main" id="{21F204DE-098A-47AD-30E5-90B4C787222A}"/>
                </a:ext>
              </a:extLst>
            </p:cNvPr>
            <p:cNvSpPr/>
            <p:nvPr/>
          </p:nvSpPr>
          <p:spPr>
            <a:xfrm>
              <a:off x="2720068" y="1703615"/>
              <a:ext cx="783771"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grpSp>
      <p:sp>
        <p:nvSpPr>
          <p:cNvPr id="48" name="Rectangle 47">
            <a:extLst>
              <a:ext uri="{FF2B5EF4-FFF2-40B4-BE49-F238E27FC236}">
                <a16:creationId xmlns:a16="http://schemas.microsoft.com/office/drawing/2014/main" id="{F19199A5-757B-EF4B-A6AA-2F50C3EACB12}"/>
              </a:ext>
            </a:extLst>
          </p:cNvPr>
          <p:cNvSpPr/>
          <p:nvPr/>
        </p:nvSpPr>
        <p:spPr>
          <a:xfrm>
            <a:off x="3215368" y="1683204"/>
            <a:ext cx="1110343"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500</a:t>
            </a:r>
          </a:p>
        </p:txBody>
      </p:sp>
      <p:sp>
        <p:nvSpPr>
          <p:cNvPr id="50" name="Rectangle 49">
            <a:extLst>
              <a:ext uri="{FF2B5EF4-FFF2-40B4-BE49-F238E27FC236}">
                <a16:creationId xmlns:a16="http://schemas.microsoft.com/office/drawing/2014/main" id="{2241054B-2F62-4608-49B0-009EE748B414}"/>
              </a:ext>
            </a:extLst>
          </p:cNvPr>
          <p:cNvSpPr/>
          <p:nvPr/>
        </p:nvSpPr>
        <p:spPr>
          <a:xfrm>
            <a:off x="8568419" y="1683204"/>
            <a:ext cx="842282"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a:t>
            </a:r>
          </a:p>
        </p:txBody>
      </p:sp>
      <p:sp>
        <p:nvSpPr>
          <p:cNvPr id="51" name="Rectangle 50">
            <a:extLst>
              <a:ext uri="{FF2B5EF4-FFF2-40B4-BE49-F238E27FC236}">
                <a16:creationId xmlns:a16="http://schemas.microsoft.com/office/drawing/2014/main" id="{9E0C9970-8FF8-605C-DCDC-EFA6234264AC}"/>
              </a:ext>
            </a:extLst>
          </p:cNvPr>
          <p:cNvSpPr/>
          <p:nvPr/>
        </p:nvSpPr>
        <p:spPr>
          <a:xfrm>
            <a:off x="2834369" y="2788104"/>
            <a:ext cx="1023256"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300</a:t>
            </a:r>
          </a:p>
        </p:txBody>
      </p:sp>
      <p:sp>
        <p:nvSpPr>
          <p:cNvPr id="53" name="Rectangle 52">
            <a:extLst>
              <a:ext uri="{FF2B5EF4-FFF2-40B4-BE49-F238E27FC236}">
                <a16:creationId xmlns:a16="http://schemas.microsoft.com/office/drawing/2014/main" id="{061953BD-26F3-15DD-8422-9F33482F5FA9}"/>
              </a:ext>
            </a:extLst>
          </p:cNvPr>
          <p:cNvSpPr/>
          <p:nvPr/>
        </p:nvSpPr>
        <p:spPr>
          <a:xfrm>
            <a:off x="8482694" y="2797629"/>
            <a:ext cx="775606" cy="566057"/>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1636498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down)">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E1A64E8C-F10D-8F7B-0D29-E8AB71B57B9A}"/>
              </a:ext>
            </a:extLst>
          </p:cNvPr>
          <p:cNvGrpSpPr/>
          <p:nvPr/>
        </p:nvGrpSpPr>
        <p:grpSpPr>
          <a:xfrm>
            <a:off x="754912" y="100404"/>
            <a:ext cx="11274499" cy="852715"/>
            <a:chOff x="1153251" y="2556933"/>
            <a:chExt cx="11966090" cy="3775066"/>
          </a:xfrm>
        </p:grpSpPr>
        <p:sp>
          <p:nvSpPr>
            <p:cNvPr id="8" name="任意多边形: 形状 23">
              <a:extLst>
                <a:ext uri="{FF2B5EF4-FFF2-40B4-BE49-F238E27FC236}">
                  <a16:creationId xmlns:a16="http://schemas.microsoft.com/office/drawing/2014/main" id="{3CF32337-9EB1-802F-143C-82E63AD35F23}"/>
                </a:ext>
              </a:extLst>
            </p:cNvPr>
            <p:cNvSpPr/>
            <p:nvPr/>
          </p:nvSpPr>
          <p:spPr>
            <a:xfrm>
              <a:off x="1153254" y="2556933"/>
              <a:ext cx="11966087" cy="3505201"/>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9" name="矩形 4">
              <a:extLst>
                <a:ext uri="{FF2B5EF4-FFF2-40B4-BE49-F238E27FC236}">
                  <a16:creationId xmlns:a16="http://schemas.microsoft.com/office/drawing/2014/main" id="{E1978A70-DF24-E8A9-03F8-5AA67B6C48CD}"/>
                </a:ext>
              </a:extLst>
            </p:cNvPr>
            <p:cNvSpPr/>
            <p:nvPr/>
          </p:nvSpPr>
          <p:spPr>
            <a:xfrm>
              <a:off x="1153251" y="6062128"/>
              <a:ext cx="11966084"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10" name="Rectangle 11">
            <a:extLst>
              <a:ext uri="{FF2B5EF4-FFF2-40B4-BE49-F238E27FC236}">
                <a16:creationId xmlns:a16="http://schemas.microsoft.com/office/drawing/2014/main" id="{36050492-41A7-E885-8DA9-3D4334A429F5}"/>
              </a:ext>
            </a:extLst>
          </p:cNvPr>
          <p:cNvSpPr>
            <a:spLocks noChangeArrowheads="1"/>
          </p:cNvSpPr>
          <p:nvPr/>
        </p:nvSpPr>
        <p:spPr bwMode="auto">
          <a:xfrm>
            <a:off x="88491" y="216956"/>
            <a:ext cx="740849"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2</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40" name="矩形 38">
            <a:extLst>
              <a:ext uri="{FF2B5EF4-FFF2-40B4-BE49-F238E27FC236}">
                <a16:creationId xmlns:a16="http://schemas.microsoft.com/office/drawing/2014/main" id="{C811692B-E11E-449E-983A-A592AD552B93}"/>
              </a:ext>
            </a:extLst>
          </p:cNvPr>
          <p:cNvSpPr/>
          <p:nvPr/>
        </p:nvSpPr>
        <p:spPr>
          <a:xfrm>
            <a:off x="818707" y="191087"/>
            <a:ext cx="12228951" cy="553998"/>
          </a:xfrm>
          <a:prstGeom prst="rect">
            <a:avLst/>
          </a:prstGeom>
        </p:spPr>
        <p:txBody>
          <a:bodyPr wrap="square">
            <a:spAutoFit/>
          </a:bodyPr>
          <a:lstStyle/>
          <a:p>
            <a:pPr defTabSz="914377">
              <a:defRPr/>
            </a:pPr>
            <a:r>
              <a:rPr lang="vi-VN" altLang="zh-CN" sz="30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思源黑体 CN Regular" panose="020B0500000000000000" pitchFamily="34" charset="-122"/>
              </a:rPr>
              <a:t>Chọn số đo phù hợp với cân nặng của mỗi con vật trong thực tế</a:t>
            </a:r>
            <a:endParaRPr lang="en-US" altLang="zh-CN" sz="30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a16="http://schemas.microsoft.com/office/drawing/2014/main" id="{99A92644-5A60-DE13-12FD-080512310C36}"/>
              </a:ext>
            </a:extLst>
          </p:cNvPr>
          <p:cNvPicPr>
            <a:picLocks noChangeAspect="1"/>
          </p:cNvPicPr>
          <p:nvPr/>
        </p:nvPicPr>
        <p:blipFill>
          <a:blip r:embed="rId3"/>
          <a:stretch>
            <a:fillRect/>
          </a:stretch>
        </p:blipFill>
        <p:spPr>
          <a:xfrm>
            <a:off x="1938337" y="1909762"/>
            <a:ext cx="7550923" cy="3986213"/>
          </a:xfrm>
          <a:prstGeom prst="rect">
            <a:avLst/>
          </a:prstGeom>
        </p:spPr>
      </p:pic>
      <p:sp>
        <p:nvSpPr>
          <p:cNvPr id="4" name="Oval 3">
            <a:extLst>
              <a:ext uri="{FF2B5EF4-FFF2-40B4-BE49-F238E27FC236}">
                <a16:creationId xmlns:a16="http://schemas.microsoft.com/office/drawing/2014/main" id="{C556B191-AFC7-4DEA-3293-0206EB61194D}"/>
              </a:ext>
            </a:extLst>
          </p:cNvPr>
          <p:cNvSpPr/>
          <p:nvPr/>
        </p:nvSpPr>
        <p:spPr>
          <a:xfrm>
            <a:off x="3952875" y="33242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EE6AF49-2961-E206-F583-FB2F22736A70}"/>
              </a:ext>
            </a:extLst>
          </p:cNvPr>
          <p:cNvSpPr/>
          <p:nvPr/>
        </p:nvSpPr>
        <p:spPr>
          <a:xfrm>
            <a:off x="7829550" y="32861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762DBC8-CA88-FA79-6E77-6AF7DEB86E82}"/>
              </a:ext>
            </a:extLst>
          </p:cNvPr>
          <p:cNvSpPr/>
          <p:nvPr/>
        </p:nvSpPr>
        <p:spPr>
          <a:xfrm>
            <a:off x="2305050" y="5238750"/>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AB9BAB7-ADA2-A33C-3FF3-07D1D4EB0A5E}"/>
              </a:ext>
            </a:extLst>
          </p:cNvPr>
          <p:cNvSpPr/>
          <p:nvPr/>
        </p:nvSpPr>
        <p:spPr>
          <a:xfrm>
            <a:off x="7820025" y="5191125"/>
            <a:ext cx="15906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174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239713"/>
            <a:chOff x="1078869" y="2556927"/>
            <a:chExt cx="13159054" cy="13010155"/>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6"/>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97926" y="2970242"/>
              <a:ext cx="12195323" cy="12596840"/>
            </a:xfrm>
            <a:prstGeom prst="rect">
              <a:avLst/>
            </a:prstGeom>
          </p:spPr>
          <p:txBody>
            <a:bodyPr wrap="square">
              <a:spAutoFit/>
            </a:bodyPr>
            <a:lstStyle/>
            <a:p>
              <a:pPr algn="just" defTabSz="914377">
                <a:defRPr/>
              </a:pPr>
              <a:r>
                <a:rPr lang="vi-VN" altLang="zh-CN" sz="36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思源黑体 CN Regular" panose="020B0500000000000000" pitchFamily="34" charset="-122"/>
                </a:rPr>
                <a:t>Tính diện tích của bảng mạch máy tính có kích thước như hình vẽ dưới đây</a:t>
              </a:r>
              <a:r>
                <a:rPr lang="en-US" altLang="zh-CN" sz="36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思源黑体 CN Regular" panose="020B0500000000000000" pitchFamily="34" charset="-122"/>
                </a:rPr>
                <a:t>.</a:t>
              </a:r>
              <a:endParaRPr lang="zh-CN" altLang="en-US" sz="3600" b="1" dirty="0">
                <a:solidFill>
                  <a:srgbClr val="002060"/>
                </a:solidFill>
                <a:latin typeface="Cambria" panose="02040503050406030204" pitchFamily="18"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defRPr/>
            </a:pPr>
            <a:r>
              <a:rPr lang="en-US" altLang="zh-CN"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3</a:t>
            </a:r>
            <a:endParaRPr lang="zh-CN" altLang="en-US" sz="3600" b="1" dirty="0">
              <a:solidFill>
                <a:prstClr val="white"/>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9" name="Picture 8">
            <a:extLst>
              <a:ext uri="{FF2B5EF4-FFF2-40B4-BE49-F238E27FC236}">
                <a16:creationId xmlns:a16="http://schemas.microsoft.com/office/drawing/2014/main" id="{3CE0E5A9-6BB1-2D25-2842-CC971CCE23D3}"/>
              </a:ext>
            </a:extLst>
          </p:cNvPr>
          <p:cNvPicPr>
            <a:picLocks noChangeAspect="1"/>
          </p:cNvPicPr>
          <p:nvPr/>
        </p:nvPicPr>
        <p:blipFill>
          <a:blip r:embed="rId2"/>
          <a:stretch>
            <a:fillRect/>
          </a:stretch>
        </p:blipFill>
        <p:spPr>
          <a:xfrm>
            <a:off x="5870434" y="2333624"/>
            <a:ext cx="5902466" cy="3076575"/>
          </a:xfrm>
          <a:prstGeom prst="rect">
            <a:avLst/>
          </a:prstGeom>
        </p:spPr>
      </p:pic>
      <p:sp>
        <p:nvSpPr>
          <p:cNvPr id="10" name="TextBox 9">
            <a:extLst>
              <a:ext uri="{FF2B5EF4-FFF2-40B4-BE49-F238E27FC236}">
                <a16:creationId xmlns:a16="http://schemas.microsoft.com/office/drawing/2014/main" id="{DEC7377F-8B3E-7725-4A9D-C59EDC48BF1A}"/>
              </a:ext>
            </a:extLst>
          </p:cNvPr>
          <p:cNvSpPr txBox="1"/>
          <p:nvPr/>
        </p:nvSpPr>
        <p:spPr>
          <a:xfrm>
            <a:off x="409575" y="2133600"/>
            <a:ext cx="5895975" cy="4401205"/>
          </a:xfrm>
          <a:prstGeom prst="rect">
            <a:avLst/>
          </a:prstGeom>
          <a:noFill/>
        </p:spPr>
        <p:txBody>
          <a:bodyPr wrap="square" rtlCol="0">
            <a:spAutoFit/>
          </a:bodyPr>
          <a:lstStyle/>
          <a:p>
            <a:pPr algn="ct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giải</a:t>
            </a:r>
            <a:r>
              <a:rPr lang="en-US" sz="2800" b="1" dirty="0">
                <a:solidFill>
                  <a:srgbClr val="FF0000"/>
                </a:solidFill>
                <a:latin typeface="Cambria" panose="02040503050406030204" pitchFamily="18" charset="0"/>
                <a:ea typeface="Cambria" panose="02040503050406030204" pitchFamily="18" charset="0"/>
              </a:rPr>
              <a:t>:</a:t>
            </a:r>
            <a:endParaRPr lang="en-US" sz="2800" dirty="0">
              <a:solidFill>
                <a:srgbClr val="FF0000"/>
              </a:solidFill>
              <a:latin typeface="Cambria" panose="02040503050406030204" pitchFamily="18" charset="0"/>
              <a:ea typeface="Cambria" panose="02040503050406030204" pitchFamily="18" charset="0"/>
            </a:endParaRP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chữ</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nhật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có</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chiều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dài</a:t>
            </a:r>
            <a:r>
              <a:rPr lang="en-US" sz="2800" dirty="0">
                <a:solidFill>
                  <a:srgbClr val="FF0000"/>
                </a:solidFill>
                <a:latin typeface="Cambria" panose="02040503050406030204" pitchFamily="18" charset="0"/>
                <a:ea typeface="Cambria" panose="02040503050406030204" pitchFamily="18" charset="0"/>
              </a:rPr>
              <a:t> 10 cm, </a:t>
            </a:r>
            <a:r>
              <a:rPr lang="en-US" sz="2800" dirty="0" err="1">
                <a:solidFill>
                  <a:srgbClr val="FF0000"/>
                </a:solidFill>
                <a:latin typeface="Cambria" panose="02040503050406030204" pitchFamily="18" charset="0"/>
                <a:ea typeface="Cambria" panose="02040503050406030204" pitchFamily="18" charset="0"/>
              </a:rPr>
              <a:t>chiều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rộng</a:t>
            </a:r>
            <a:r>
              <a:rPr lang="en-US" sz="2800" dirty="0">
                <a:solidFill>
                  <a:srgbClr val="FF0000"/>
                </a:solidFill>
                <a:latin typeface="Cambria" panose="02040503050406030204" pitchFamily="18" charset="0"/>
                <a:ea typeface="Cambria" panose="02040503050406030204" pitchFamily="18" charset="0"/>
              </a:rPr>
              <a:t> 5 cm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10 × 5 = 50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2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khuyết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thiếu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bảng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x 1) x 2 = 2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của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bảng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mạch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máy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50 – 2= 48 (cm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48 cm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4143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wipe(down)">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wipe(down)">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wipe(down)">
                                      <p:cBhvr>
                                        <p:cTn id="33" dur="500"/>
                                        <p:tgtEl>
                                          <p:spTgt spid="10">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animEffect transition="in" filter="wipe(down)">
                                      <p:cBhvr>
                                        <p:cTn id="38" dur="500"/>
                                        <p:tgtEl>
                                          <p:spTgt spid="10">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wipe(down)">
                                      <p:cBhvr>
                                        <p:cTn id="43" dur="500"/>
                                        <p:tgtEl>
                                          <p:spTgt spid="10">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xEl>
                                              <p:pRg st="5" end="5"/>
                                            </p:txEl>
                                          </p:spTgt>
                                        </p:tgtEl>
                                        <p:attrNameLst>
                                          <p:attrName>style.visibility</p:attrName>
                                        </p:attrNameLst>
                                      </p:cBhvr>
                                      <p:to>
                                        <p:strVal val="visible"/>
                                      </p:to>
                                    </p:set>
                                    <p:animEffect transition="in" filter="wipe(down)">
                                      <p:cBhvr>
                                        <p:cTn id="48" dur="500"/>
                                        <p:tgtEl>
                                          <p:spTgt spid="10">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0">
                                            <p:txEl>
                                              <p:pRg st="6" end="6"/>
                                            </p:txEl>
                                          </p:spTgt>
                                        </p:tgtEl>
                                        <p:attrNameLst>
                                          <p:attrName>style.visibility</p:attrName>
                                        </p:attrNameLst>
                                      </p:cBhvr>
                                      <p:to>
                                        <p:strVal val="visible"/>
                                      </p:to>
                                    </p:set>
                                    <p:animEffect transition="in" filter="wipe(down)">
                                      <p:cBhvr>
                                        <p:cTn id="53" dur="500"/>
                                        <p:tgtEl>
                                          <p:spTgt spid="10">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0">
                                            <p:txEl>
                                              <p:pRg st="7" end="7"/>
                                            </p:txEl>
                                          </p:spTgt>
                                        </p:tgtEl>
                                        <p:attrNameLst>
                                          <p:attrName>style.visibility</p:attrName>
                                        </p:attrNameLst>
                                      </p:cBhvr>
                                      <p:to>
                                        <p:strVal val="visible"/>
                                      </p:to>
                                    </p:set>
                                    <p:animEffect transition="in" filter="wipe(down)">
                                      <p:cBhvr>
                                        <p:cTn id="58"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476801"/>
            <a:ext cx="10055957" cy="1200329"/>
            <a:chOff x="1078869" y="2189169"/>
            <a:chExt cx="13159054" cy="12596839"/>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6"/>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570098" y="2189169"/>
              <a:ext cx="12195323" cy="12596839"/>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思源黑体 CN Regular" panose="020B0500000000000000" pitchFamily="34" charset="-122"/>
                </a:rPr>
                <a:t>Chọn số đo diện tích phù hợp với mỗi bề mặt trong thực tế.</a:t>
              </a: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21132" y="434795"/>
            <a:ext cx="1168611" cy="565739"/>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4</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9" name="Freeform 2">
            <a:extLst>
              <a:ext uri="{FF2B5EF4-FFF2-40B4-BE49-F238E27FC236}">
                <a16:creationId xmlns:a16="http://schemas.microsoft.com/office/drawing/2014/main" id="{085DD4E5-6168-B37A-EE9F-B68DA0D8AC7F}"/>
              </a:ext>
            </a:extLst>
          </p:cNvPr>
          <p:cNvSpPr/>
          <p:nvPr/>
        </p:nvSpPr>
        <p:spPr>
          <a:xfrm>
            <a:off x="904536" y="2037864"/>
            <a:ext cx="10363500" cy="2154391"/>
          </a:xfrm>
          <a:custGeom>
            <a:avLst/>
            <a:gdLst/>
            <a:ahLst/>
            <a:cxnLst/>
            <a:rect l="l" t="t" r="r" b="b"/>
            <a:pathLst>
              <a:path w="17653457" h="4766433">
                <a:moveTo>
                  <a:pt x="0" y="0"/>
                </a:moveTo>
                <a:lnTo>
                  <a:pt x="17653457" y="0"/>
                </a:lnTo>
                <a:lnTo>
                  <a:pt x="17653457" y="4766434"/>
                </a:lnTo>
                <a:lnTo>
                  <a:pt x="0" y="4766434"/>
                </a:lnTo>
                <a:lnTo>
                  <a:pt x="0" y="0"/>
                </a:lnTo>
                <a:close/>
              </a:path>
            </a:pathLst>
          </a:custGeom>
          <a:blipFill>
            <a:blip r:embed="rId2"/>
            <a:stretch>
              <a:fillRect/>
            </a:stretch>
          </a:blipFill>
        </p:spPr>
        <p:txBody>
          <a:bodyPr/>
          <a:lstStyle/>
          <a:p>
            <a:endParaRPr lang="en-US"/>
          </a:p>
        </p:txBody>
      </p:sp>
      <p:sp>
        <p:nvSpPr>
          <p:cNvPr id="10" name="Rectangle 9">
            <a:extLst>
              <a:ext uri="{FF2B5EF4-FFF2-40B4-BE49-F238E27FC236}">
                <a16:creationId xmlns:a16="http://schemas.microsoft.com/office/drawing/2014/main" id="{84B8618A-B306-11ED-5666-708347E46BA8}"/>
              </a:ext>
            </a:extLst>
          </p:cNvPr>
          <p:cNvSpPr/>
          <p:nvPr/>
        </p:nvSpPr>
        <p:spPr>
          <a:xfrm>
            <a:off x="1403497" y="5252483"/>
            <a:ext cx="2434856" cy="680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mbria" panose="02040503050406030204" pitchFamily="18" charset="0"/>
                <a:ea typeface="Cambria" panose="02040503050406030204" pitchFamily="18" charset="0"/>
              </a:rPr>
              <a:t>1 137 mm</a:t>
            </a:r>
            <a:r>
              <a:rPr lang="en-US" sz="3200" b="1" baseline="30000" dirty="0">
                <a:solidFill>
                  <a:schemeClr val="bg1"/>
                </a:solidFill>
                <a:latin typeface="Cambria" panose="02040503050406030204" pitchFamily="18" charset="0"/>
                <a:ea typeface="Cambria" panose="02040503050406030204" pitchFamily="18" charset="0"/>
              </a:rPr>
              <a:t>2</a:t>
            </a:r>
            <a:r>
              <a:rPr lang="en-US" sz="3200" b="1" dirty="0">
                <a:solidFill>
                  <a:schemeClr val="bg1"/>
                </a:solidFill>
                <a:latin typeface="Cambria" panose="02040503050406030204" pitchFamily="18" charset="0"/>
                <a:ea typeface="Cambria" panose="02040503050406030204" pitchFamily="18" charset="0"/>
              </a:rPr>
              <a:t> </a:t>
            </a:r>
          </a:p>
        </p:txBody>
      </p:sp>
      <p:sp>
        <p:nvSpPr>
          <p:cNvPr id="12" name="Rectangle 11">
            <a:extLst>
              <a:ext uri="{FF2B5EF4-FFF2-40B4-BE49-F238E27FC236}">
                <a16:creationId xmlns:a16="http://schemas.microsoft.com/office/drawing/2014/main" id="{4EFC8985-64D7-E761-2BAF-25EEB7DDEF64}"/>
              </a:ext>
            </a:extLst>
          </p:cNvPr>
          <p:cNvSpPr/>
          <p:nvPr/>
        </p:nvSpPr>
        <p:spPr>
          <a:xfrm>
            <a:off x="5741581" y="5188688"/>
            <a:ext cx="2434856" cy="680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mbria" panose="02040503050406030204" pitchFamily="18" charset="0"/>
                <a:ea typeface="Cambria" panose="02040503050406030204" pitchFamily="18" charset="0"/>
              </a:rPr>
              <a:t>12 dm</a:t>
            </a:r>
            <a:r>
              <a:rPr lang="en-US" sz="3200" b="1" baseline="30000" dirty="0">
                <a:solidFill>
                  <a:schemeClr val="bg1"/>
                </a:solidFill>
                <a:latin typeface="Cambria" panose="02040503050406030204" pitchFamily="18" charset="0"/>
                <a:ea typeface="Cambria" panose="02040503050406030204" pitchFamily="18" charset="0"/>
              </a:rPr>
              <a:t>2</a:t>
            </a:r>
            <a:r>
              <a:rPr lang="en-US" sz="3200" b="1" dirty="0">
                <a:solidFill>
                  <a:schemeClr val="bg1"/>
                </a:solidFill>
                <a:latin typeface="Cambria" panose="02040503050406030204" pitchFamily="18" charset="0"/>
                <a:ea typeface="Cambria" panose="02040503050406030204" pitchFamily="18" charset="0"/>
              </a:rPr>
              <a:t> </a:t>
            </a:r>
          </a:p>
        </p:txBody>
      </p:sp>
      <p:sp>
        <p:nvSpPr>
          <p:cNvPr id="15" name="Rectangle 14">
            <a:extLst>
              <a:ext uri="{FF2B5EF4-FFF2-40B4-BE49-F238E27FC236}">
                <a16:creationId xmlns:a16="http://schemas.microsoft.com/office/drawing/2014/main" id="{268CD628-27B0-4C7A-02DC-F97AC7495871}"/>
              </a:ext>
            </a:extLst>
          </p:cNvPr>
          <p:cNvSpPr/>
          <p:nvPr/>
        </p:nvSpPr>
        <p:spPr>
          <a:xfrm>
            <a:off x="9005776" y="5252483"/>
            <a:ext cx="2434856" cy="680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mbria" panose="02040503050406030204" pitchFamily="18" charset="0"/>
                <a:ea typeface="Cambria" panose="02040503050406030204" pitchFamily="18" charset="0"/>
              </a:rPr>
              <a:t>7 140 m</a:t>
            </a:r>
            <a:r>
              <a:rPr lang="en-US" sz="3200" b="1" baseline="30000" dirty="0">
                <a:solidFill>
                  <a:schemeClr val="bg1"/>
                </a:solidFill>
                <a:latin typeface="Cambria" panose="02040503050406030204" pitchFamily="18" charset="0"/>
                <a:ea typeface="Cambria" panose="02040503050406030204" pitchFamily="18" charset="0"/>
              </a:rPr>
              <a:t>2</a:t>
            </a:r>
            <a:r>
              <a:rPr lang="en-US" sz="3200" b="1" dirty="0">
                <a:solidFill>
                  <a:schemeClr val="bg1"/>
                </a:solidFill>
                <a:latin typeface="Cambria" panose="02040503050406030204" pitchFamily="18" charset="0"/>
                <a:ea typeface="Cambria" panose="02040503050406030204" pitchFamily="18" charset="0"/>
              </a:rPr>
              <a:t> </a:t>
            </a:r>
          </a:p>
        </p:txBody>
      </p:sp>
      <p:cxnSp>
        <p:nvCxnSpPr>
          <p:cNvPr id="18" name="Straight Arrow Connector 17">
            <a:extLst>
              <a:ext uri="{FF2B5EF4-FFF2-40B4-BE49-F238E27FC236}">
                <a16:creationId xmlns:a16="http://schemas.microsoft.com/office/drawing/2014/main" id="{33347661-5902-6F0C-DD1C-8C779B00FF96}"/>
              </a:ext>
            </a:extLst>
          </p:cNvPr>
          <p:cNvCxnSpPr>
            <a:cxnSpLocks/>
          </p:cNvCxnSpPr>
          <p:nvPr/>
        </p:nvCxnSpPr>
        <p:spPr>
          <a:xfrm>
            <a:off x="2349795" y="4019107"/>
            <a:ext cx="4720856" cy="11270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95423A0-07FC-0294-B713-BB8C866F2B01}"/>
              </a:ext>
            </a:extLst>
          </p:cNvPr>
          <p:cNvCxnSpPr>
            <a:cxnSpLocks/>
            <a:endCxn id="15" idx="0"/>
          </p:cNvCxnSpPr>
          <p:nvPr/>
        </p:nvCxnSpPr>
        <p:spPr>
          <a:xfrm>
            <a:off x="6836735" y="4051004"/>
            <a:ext cx="3386469" cy="12014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35327A4-55ED-3774-5310-95D3C76833ED}"/>
              </a:ext>
            </a:extLst>
          </p:cNvPr>
          <p:cNvCxnSpPr>
            <a:cxnSpLocks/>
          </p:cNvCxnSpPr>
          <p:nvPr/>
        </p:nvCxnSpPr>
        <p:spPr>
          <a:xfrm flipH="1">
            <a:off x="2477386" y="3987208"/>
            <a:ext cx="7814930" cy="13078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082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Horizont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
            <a:extLst>
              <a:ext uri="{FF2B5EF4-FFF2-40B4-BE49-F238E27FC236}">
                <a16:creationId xmlns:a16="http://schemas.microsoft.com/office/drawing/2014/main" id="{7A72518D-2A44-0FA5-1B02-BC16BF9CF8A4}"/>
              </a:ext>
            </a:extLst>
          </p:cNvPr>
          <p:cNvGrpSpPr/>
          <p:nvPr/>
        </p:nvGrpSpPr>
        <p:grpSpPr>
          <a:xfrm>
            <a:off x="1372137" y="511844"/>
            <a:ext cx="10055957" cy="1555081"/>
            <a:chOff x="1078869" y="2556927"/>
            <a:chExt cx="13159054" cy="12121471"/>
          </a:xfrm>
        </p:grpSpPr>
        <p:grpSp>
          <p:nvGrpSpPr>
            <p:cNvPr id="3" name="组合 5">
              <a:extLst>
                <a:ext uri="{FF2B5EF4-FFF2-40B4-BE49-F238E27FC236}">
                  <a16:creationId xmlns:a16="http://schemas.microsoft.com/office/drawing/2014/main" id="{E1A64E8C-F10D-8F7B-0D29-E8AB71B57B9A}"/>
                </a:ext>
              </a:extLst>
            </p:cNvPr>
            <p:cNvGrpSpPr/>
            <p:nvPr/>
          </p:nvGrpSpPr>
          <p:grpSpPr>
            <a:xfrm>
              <a:off x="1078869" y="2556927"/>
              <a:ext cx="13159054" cy="12121471"/>
              <a:chOff x="1078869" y="2556927"/>
              <a:chExt cx="13159054" cy="12121471"/>
            </a:xfrm>
          </p:grpSpPr>
          <p:sp>
            <p:nvSpPr>
              <p:cNvPr id="5" name="任意多边形: 形状 23">
                <a:extLst>
                  <a:ext uri="{FF2B5EF4-FFF2-40B4-BE49-F238E27FC236}">
                    <a16:creationId xmlns:a16="http://schemas.microsoft.com/office/drawing/2014/main" id="{3CF32337-9EB1-802F-143C-82E63AD35F23}"/>
                  </a:ext>
                </a:extLst>
              </p:cNvPr>
              <p:cNvSpPr/>
              <p:nvPr/>
            </p:nvSpPr>
            <p:spPr>
              <a:xfrm>
                <a:off x="1153254" y="2556927"/>
                <a:ext cx="13084669" cy="11995317"/>
              </a:xfrm>
              <a:custGeom>
                <a:avLst/>
                <a:gdLst>
                  <a:gd name="connsiteX0" fmla="*/ 76946 w 5906852"/>
                  <a:gd name="connsiteY0" fmla="*/ 0 h 3505201"/>
                  <a:gd name="connsiteX1" fmla="*/ 5829906 w 5906852"/>
                  <a:gd name="connsiteY1" fmla="*/ 0 h 3505201"/>
                  <a:gd name="connsiteX2" fmla="*/ 5906852 w 5906852"/>
                  <a:gd name="connsiteY2" fmla="*/ 76946 h 3505201"/>
                  <a:gd name="connsiteX3" fmla="*/ 5906852 w 5906852"/>
                  <a:gd name="connsiteY3" fmla="*/ 135467 h 3505201"/>
                  <a:gd name="connsiteX4" fmla="*/ 5906852 w 5906852"/>
                  <a:gd name="connsiteY4" fmla="*/ 384719 h 3505201"/>
                  <a:gd name="connsiteX5" fmla="*/ 5906852 w 5906852"/>
                  <a:gd name="connsiteY5" fmla="*/ 3505201 h 3505201"/>
                  <a:gd name="connsiteX6" fmla="*/ 0 w 5906852"/>
                  <a:gd name="connsiteY6" fmla="*/ 3505201 h 3505201"/>
                  <a:gd name="connsiteX7" fmla="*/ 0 w 5906852"/>
                  <a:gd name="connsiteY7" fmla="*/ 384719 h 3505201"/>
                  <a:gd name="connsiteX8" fmla="*/ 0 w 5906852"/>
                  <a:gd name="connsiteY8" fmla="*/ 135467 h 3505201"/>
                  <a:gd name="connsiteX9" fmla="*/ 0 w 5906852"/>
                  <a:gd name="connsiteY9" fmla="*/ 76946 h 3505201"/>
                  <a:gd name="connsiteX10" fmla="*/ 76946 w 5906852"/>
                  <a:gd name="connsiteY10" fmla="*/ 0 h 350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06852" h="3505201">
                    <a:moveTo>
                      <a:pt x="76946" y="0"/>
                    </a:moveTo>
                    <a:lnTo>
                      <a:pt x="5829906" y="0"/>
                    </a:lnTo>
                    <a:cubicBezTo>
                      <a:pt x="5872402" y="0"/>
                      <a:pt x="5906852" y="34450"/>
                      <a:pt x="5906852" y="76946"/>
                    </a:cubicBezTo>
                    <a:lnTo>
                      <a:pt x="5906852" y="135467"/>
                    </a:lnTo>
                    <a:lnTo>
                      <a:pt x="5906852" y="384719"/>
                    </a:lnTo>
                    <a:lnTo>
                      <a:pt x="5906852" y="3505201"/>
                    </a:lnTo>
                    <a:lnTo>
                      <a:pt x="0" y="3505201"/>
                    </a:lnTo>
                    <a:lnTo>
                      <a:pt x="0" y="384719"/>
                    </a:lnTo>
                    <a:lnTo>
                      <a:pt x="0" y="135467"/>
                    </a:lnTo>
                    <a:lnTo>
                      <a:pt x="0" y="76946"/>
                    </a:lnTo>
                    <a:cubicBezTo>
                      <a:pt x="0" y="34450"/>
                      <a:pt x="34450" y="0"/>
                      <a:pt x="76946"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4">
                <a:extLst>
                  <a:ext uri="{FF2B5EF4-FFF2-40B4-BE49-F238E27FC236}">
                    <a16:creationId xmlns:a16="http://schemas.microsoft.com/office/drawing/2014/main" id="{E1978A70-DF24-E8A9-03F8-5AA67B6C48CD}"/>
                  </a:ext>
                </a:extLst>
              </p:cNvPr>
              <p:cNvSpPr/>
              <p:nvPr/>
            </p:nvSpPr>
            <p:spPr>
              <a:xfrm>
                <a:off x="1078869" y="14408527"/>
                <a:ext cx="13159052" cy="269871"/>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sp>
          <p:nvSpPr>
            <p:cNvPr id="4" name="矩形 38">
              <a:extLst>
                <a:ext uri="{FF2B5EF4-FFF2-40B4-BE49-F238E27FC236}">
                  <a16:creationId xmlns:a16="http://schemas.microsoft.com/office/drawing/2014/main" id="{F2F47D25-A68C-077B-D901-8151065A691F}"/>
                </a:ext>
              </a:extLst>
            </p:cNvPr>
            <p:cNvSpPr/>
            <p:nvPr/>
          </p:nvSpPr>
          <p:spPr>
            <a:xfrm>
              <a:off x="1342525" y="3304989"/>
              <a:ext cx="12883978" cy="10795692"/>
            </a:xfrm>
            <a:prstGeom prst="rect">
              <a:avLst/>
            </a:prstGeom>
          </p:spPr>
          <p:txBody>
            <a:bodyPr wrap="square">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US" altLang="zh-CN" sz="2800" b="1" dirty="0">
                  <a:solidFill>
                    <a:srgbClr val="002060"/>
                  </a:solidFill>
                  <a:latin typeface="Cambria" panose="02040503050406030204" pitchFamily="18" charset="0"/>
                  <a:ea typeface="Cambria" panose="02040503050406030204" pitchFamily="18" charset="0"/>
                  <a:cs typeface="Calibri" panose="020F0502020204030204" pitchFamily="34" charset="0"/>
                  <a:sym typeface="思源黑体 CN Regular" panose="020B0500000000000000" pitchFamily="34" charset="-122"/>
                </a:rPr>
                <a:t>J</a:t>
              </a:r>
              <a:r>
                <a:rPr kumimoji="0" lang="vi-VN" altLang="zh-C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思源黑体 CN Regular" panose="020B0500000000000000" pitchFamily="34" charset="-122"/>
                </a:rPr>
                <a:t>ames Watt (Giêm Oát) thiết kế kiểu động cơ hơi nước mới vào năm 1782. Dịp kỉ niệm 500 năm thiết kế kiểu động cơ hơi nước này sẽ vào năm nào? Năm đó thuộc thế kỉ nào?</a:t>
              </a:r>
            </a:p>
          </p:txBody>
        </p:sp>
      </p:grpSp>
      <p:sp>
        <p:nvSpPr>
          <p:cNvPr id="7" name="Rectangle 11">
            <a:extLst>
              <a:ext uri="{FF2B5EF4-FFF2-40B4-BE49-F238E27FC236}">
                <a16:creationId xmlns:a16="http://schemas.microsoft.com/office/drawing/2014/main" id="{36050492-41A7-E885-8DA9-3D4334A429F5}"/>
              </a:ext>
            </a:extLst>
          </p:cNvPr>
          <p:cNvSpPr>
            <a:spLocks noChangeArrowheads="1"/>
          </p:cNvSpPr>
          <p:nvPr/>
        </p:nvSpPr>
        <p:spPr bwMode="auto">
          <a:xfrm>
            <a:off x="744416" y="509223"/>
            <a:ext cx="786673" cy="713521"/>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5</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9" name="Picture 8">
            <a:extLst>
              <a:ext uri="{FF2B5EF4-FFF2-40B4-BE49-F238E27FC236}">
                <a16:creationId xmlns:a16="http://schemas.microsoft.com/office/drawing/2014/main" id="{4A994386-E7B0-A223-244E-CB09C1444F2E}"/>
              </a:ext>
            </a:extLst>
          </p:cNvPr>
          <p:cNvPicPr>
            <a:picLocks noChangeAspect="1"/>
          </p:cNvPicPr>
          <p:nvPr/>
        </p:nvPicPr>
        <p:blipFill>
          <a:blip r:embed="rId2"/>
          <a:stretch>
            <a:fillRect/>
          </a:stretch>
        </p:blipFill>
        <p:spPr>
          <a:xfrm>
            <a:off x="8501062" y="2338387"/>
            <a:ext cx="2695575" cy="2619375"/>
          </a:xfrm>
          <a:prstGeom prst="rect">
            <a:avLst/>
          </a:prstGeom>
        </p:spPr>
      </p:pic>
      <p:sp>
        <p:nvSpPr>
          <p:cNvPr id="10" name="TextBox 9">
            <a:extLst>
              <a:ext uri="{FF2B5EF4-FFF2-40B4-BE49-F238E27FC236}">
                <a16:creationId xmlns:a16="http://schemas.microsoft.com/office/drawing/2014/main" id="{5F1F3D5B-3C84-90D8-064C-E60F768F8485}"/>
              </a:ext>
            </a:extLst>
          </p:cNvPr>
          <p:cNvSpPr txBox="1"/>
          <p:nvPr/>
        </p:nvSpPr>
        <p:spPr>
          <a:xfrm>
            <a:off x="952500" y="2619375"/>
            <a:ext cx="7048500" cy="2062103"/>
          </a:xfrm>
          <a:prstGeom prst="rect">
            <a:avLst/>
          </a:prstGeom>
          <a:noFill/>
        </p:spPr>
        <p:txBody>
          <a:bodyPr wrap="square" rtlCol="0">
            <a:spAutoFit/>
          </a:bodyPr>
          <a:lstStyle/>
          <a:p>
            <a:pPr algn="ctr"/>
            <a:r>
              <a:rPr lang="vi-VN" sz="3200" b="0" i="0" dirty="0">
                <a:solidFill>
                  <a:srgbClr val="FF0000"/>
                </a:solidFill>
                <a:effectLst/>
                <a:latin typeface="Cambria" panose="02040503050406030204" pitchFamily="18" charset="0"/>
                <a:ea typeface="Cambria" panose="02040503050406030204" pitchFamily="18" charset="0"/>
              </a:rPr>
              <a:t>Ta có: 1782 + 500 = 2282</a:t>
            </a:r>
          </a:p>
          <a:p>
            <a:pPr algn="ctr"/>
            <a:r>
              <a:rPr lang="vi-VN" sz="3200" b="0" i="0" dirty="0">
                <a:solidFill>
                  <a:srgbClr val="FF0000"/>
                </a:solidFill>
                <a:effectLst/>
                <a:latin typeface="Cambria" panose="02040503050406030204" pitchFamily="18" charset="0"/>
                <a:ea typeface="Cambria" panose="02040503050406030204" pitchFamily="18" charset="0"/>
              </a:rPr>
              <a:t>Dịp kỉ niệm 500 năm thiết kế kiểu động cơ hơi nước này sẽ vào năm 2282</a:t>
            </a:r>
          </a:p>
          <a:p>
            <a:pPr algn="ctr"/>
            <a:r>
              <a:rPr lang="vi-VN" sz="3200" b="1" i="0" dirty="0">
                <a:solidFill>
                  <a:srgbClr val="FF0000"/>
                </a:solidFill>
                <a:effectLst/>
                <a:latin typeface="Cambria" panose="02040503050406030204" pitchFamily="18" charset="0"/>
                <a:ea typeface="Cambria" panose="02040503050406030204" pitchFamily="18" charset="0"/>
              </a:rPr>
              <a:t>Năm 2282 thuộc thế kỉ thứ XXIII.</a:t>
            </a:r>
          </a:p>
        </p:txBody>
      </p:sp>
    </p:spTree>
    <p:extLst>
      <p:ext uri="{BB962C8B-B14F-4D97-AF65-F5344CB8AC3E}">
        <p14:creationId xmlns:p14="http://schemas.microsoft.com/office/powerpoint/2010/main" val="931667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barn(inVertical)">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barn(inVertical)">
                                      <p:cBhvr>
                                        <p:cTn id="28" dur="500"/>
                                        <p:tgtEl>
                                          <p:spTgt spid="10">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barn(inVertical)">
                                      <p:cBhvr>
                                        <p:cTn id="33"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E3BD"/>
        </a:solidFill>
        <a:effectLst/>
      </p:bgPr>
    </p:bg>
    <p:spTree>
      <p:nvGrpSpPr>
        <p:cNvPr id="1" name=""/>
        <p:cNvGrpSpPr/>
        <p:nvPr/>
      </p:nvGrpSpPr>
      <p:grpSpPr>
        <a:xfrm>
          <a:off x="0" y="0"/>
          <a:ext cx="0" cy="0"/>
          <a:chOff x="0" y="0"/>
          <a:chExt cx="0" cy="0"/>
        </a:xfrm>
      </p:grpSpPr>
      <p:pic>
        <p:nvPicPr>
          <p:cNvPr id="4" name="图片 3" descr="E:\设计\PPT\图片3.png图片3"/>
          <p:cNvPicPr>
            <a:picLocks noChangeAspect="1"/>
          </p:cNvPicPr>
          <p:nvPr/>
        </p:nvPicPr>
        <p:blipFill>
          <a:blip r:embed="rId4"/>
          <a:srcRect/>
          <a:stretch>
            <a:fillRect/>
          </a:stretch>
        </p:blipFill>
        <p:spPr>
          <a:xfrm flipV="1">
            <a:off x="0" y="1023621"/>
            <a:ext cx="12206605" cy="5834380"/>
          </a:xfrm>
          <a:prstGeom prst="rect">
            <a:avLst/>
          </a:prstGeom>
        </p:spPr>
      </p:pic>
      <p:grpSp>
        <p:nvGrpSpPr>
          <p:cNvPr id="84" name="组合 83"/>
          <p:cNvGrpSpPr/>
          <p:nvPr/>
        </p:nvGrpSpPr>
        <p:grpSpPr>
          <a:xfrm>
            <a:off x="-636" y="3690621"/>
            <a:ext cx="12192351" cy="3167380"/>
            <a:chOff x="-1" y="6744"/>
            <a:chExt cx="15613" cy="4056"/>
          </a:xfrm>
        </p:grpSpPr>
        <p:pic>
          <p:nvPicPr>
            <p:cNvPr id="48" name="图片 47"/>
            <p:cNvPicPr>
              <a:picLocks noChangeAspect="1"/>
            </p:cNvPicPr>
            <p:nvPr/>
          </p:nvPicPr>
          <p:blipFill rotWithShape="1">
            <a:blip r:embed="rId5" cstate="screen"/>
            <a:srcRect r="23940"/>
            <a:stretch>
              <a:fillRect/>
            </a:stretch>
          </p:blipFill>
          <p:spPr>
            <a:xfrm>
              <a:off x="-1" y="6744"/>
              <a:ext cx="14261" cy="4056"/>
            </a:xfrm>
            <a:prstGeom prst="rect">
              <a:avLst/>
            </a:prstGeom>
          </p:spPr>
        </p:pic>
        <p:pic>
          <p:nvPicPr>
            <p:cNvPr id="83" name="图片 82"/>
            <p:cNvPicPr>
              <a:picLocks noChangeAspect="1"/>
            </p:cNvPicPr>
            <p:nvPr/>
          </p:nvPicPr>
          <p:blipFill rotWithShape="1">
            <a:blip r:embed="rId5" cstate="screen"/>
            <a:srcRect r="23940"/>
            <a:stretch>
              <a:fillRect/>
            </a:stretch>
          </p:blipFill>
          <p:spPr>
            <a:xfrm flipH="1">
              <a:off x="1351" y="6744"/>
              <a:ext cx="14261" cy="4056"/>
            </a:xfrm>
            <a:prstGeom prst="rect">
              <a:avLst/>
            </a:prstGeom>
          </p:spPr>
        </p:pic>
      </p:grpSp>
      <p:pic>
        <p:nvPicPr>
          <p:cNvPr id="2" name="图片 1" descr="微信截图_20220503125252"/>
          <p:cNvPicPr>
            <a:picLocks noChangeAspect="1"/>
          </p:cNvPicPr>
          <p:nvPr/>
        </p:nvPicPr>
        <p:blipFill>
          <a:blip r:embed="rId6"/>
          <a:stretch>
            <a:fillRect/>
          </a:stretch>
        </p:blipFill>
        <p:spPr>
          <a:xfrm>
            <a:off x="6890780" y="4312465"/>
            <a:ext cx="5323291" cy="2616927"/>
          </a:xfrm>
          <a:prstGeom prst="rect">
            <a:avLst/>
          </a:prstGeom>
        </p:spPr>
      </p:pic>
      <p:pic>
        <p:nvPicPr>
          <p:cNvPr id="15" name="图片 14" descr="E:\PPT\形状 2.png形状 2"/>
          <p:cNvPicPr>
            <a:picLocks noChangeAspect="1"/>
          </p:cNvPicPr>
          <p:nvPr/>
        </p:nvPicPr>
        <p:blipFill>
          <a:blip r:embed="rId7"/>
          <a:srcRect/>
          <a:stretch>
            <a:fillRect/>
          </a:stretch>
        </p:blipFill>
        <p:spPr>
          <a:xfrm>
            <a:off x="-645779" y="2973818"/>
            <a:ext cx="4581985" cy="4317255"/>
          </a:xfrm>
          <a:prstGeom prst="rect">
            <a:avLst/>
          </a:prstGeom>
        </p:spPr>
      </p:pic>
      <p:grpSp>
        <p:nvGrpSpPr>
          <p:cNvPr id="46" name="组合 45"/>
          <p:cNvGrpSpPr/>
          <p:nvPr/>
        </p:nvGrpSpPr>
        <p:grpSpPr>
          <a:xfrm>
            <a:off x="-708025" y="-1741806"/>
            <a:ext cx="13550900" cy="3722371"/>
            <a:chOff x="-1115" y="-2743"/>
            <a:chExt cx="21340" cy="5862"/>
          </a:xfrm>
        </p:grpSpPr>
        <p:grpSp>
          <p:nvGrpSpPr>
            <p:cNvPr id="34" name="组合 33"/>
            <p:cNvGrpSpPr/>
            <p:nvPr/>
          </p:nvGrpSpPr>
          <p:grpSpPr>
            <a:xfrm>
              <a:off x="-1115" y="-2743"/>
              <a:ext cx="5754" cy="5862"/>
              <a:chOff x="-1115" y="-2668"/>
              <a:chExt cx="5754" cy="5862"/>
            </a:xfrm>
          </p:grpSpPr>
          <p:sp>
            <p:nvSpPr>
              <p:cNvPr id="33" name="等腰三角形 32"/>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11" name="组合 10"/>
              <p:cNvGrpSpPr/>
              <p:nvPr/>
            </p:nvGrpSpPr>
            <p:grpSpPr>
              <a:xfrm>
                <a:off x="-1115" y="-2668"/>
                <a:ext cx="5755" cy="5862"/>
                <a:chOff x="-3487" y="-3690"/>
                <a:chExt cx="7948" cy="8096"/>
              </a:xfrm>
            </p:grpSpPr>
            <p:grpSp>
              <p:nvGrpSpPr>
                <p:cNvPr id="10" name="组合 9"/>
                <p:cNvGrpSpPr/>
                <p:nvPr/>
              </p:nvGrpSpPr>
              <p:grpSpPr>
                <a:xfrm>
                  <a:off x="-478" y="140"/>
                  <a:ext cx="4939" cy="4266"/>
                  <a:chOff x="-478" y="140"/>
                  <a:chExt cx="4939" cy="4266"/>
                </a:xfrm>
              </p:grpSpPr>
              <p:sp>
                <p:nvSpPr>
                  <p:cNvPr id="5" name="等腰三角形 4"/>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6" name="等腰三角形 5"/>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7" name="等腰三角形 6"/>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8" name="等腰三角形 7"/>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9" name="等腰三角形 8"/>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3" name="弧形 2"/>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nvGrpSpPr>
            <p:cNvPr id="35" name="组合 34"/>
            <p:cNvGrpSpPr/>
            <p:nvPr/>
          </p:nvGrpSpPr>
          <p:grpSpPr>
            <a:xfrm flipH="1">
              <a:off x="14471" y="-2743"/>
              <a:ext cx="5754" cy="5862"/>
              <a:chOff x="-1115" y="-2668"/>
              <a:chExt cx="5754" cy="5862"/>
            </a:xfrm>
          </p:grpSpPr>
          <p:sp>
            <p:nvSpPr>
              <p:cNvPr id="36" name="等腰三角形 35"/>
              <p:cNvSpPr/>
              <p:nvPr/>
            </p:nvSpPr>
            <p:spPr>
              <a:xfrm rot="11820000">
                <a:off x="110" y="2116"/>
                <a:ext cx="777" cy="949"/>
              </a:xfrm>
              <a:prstGeom prst="triangle">
                <a:avLst/>
              </a:prstGeom>
              <a:solidFill>
                <a:srgbClr val="CA5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nvGrpSpPr>
              <p:cNvPr id="37" name="组合 36"/>
              <p:cNvGrpSpPr/>
              <p:nvPr/>
            </p:nvGrpSpPr>
            <p:grpSpPr>
              <a:xfrm>
                <a:off x="-1115" y="-2668"/>
                <a:ext cx="5755" cy="5862"/>
                <a:chOff x="-3487" y="-3690"/>
                <a:chExt cx="7948" cy="8096"/>
              </a:xfrm>
            </p:grpSpPr>
            <p:grpSp>
              <p:nvGrpSpPr>
                <p:cNvPr id="38" name="组合 37"/>
                <p:cNvGrpSpPr/>
                <p:nvPr/>
              </p:nvGrpSpPr>
              <p:grpSpPr>
                <a:xfrm>
                  <a:off x="-478" y="140"/>
                  <a:ext cx="4939" cy="4266"/>
                  <a:chOff x="-478" y="140"/>
                  <a:chExt cx="4939" cy="4266"/>
                </a:xfrm>
              </p:grpSpPr>
              <p:sp>
                <p:nvSpPr>
                  <p:cNvPr id="39" name="等腰三角形 38"/>
                  <p:cNvSpPr/>
                  <p:nvPr/>
                </p:nvSpPr>
                <p:spPr>
                  <a:xfrm rot="6420000">
                    <a:off x="3269" y="21"/>
                    <a:ext cx="1073" cy="1311"/>
                  </a:xfrm>
                  <a:prstGeom prst="triangle">
                    <a:avLst/>
                  </a:prstGeom>
                  <a:solidFill>
                    <a:srgbClr val="45AD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0" name="等腰三角形 39"/>
                  <p:cNvSpPr/>
                  <p:nvPr/>
                </p:nvSpPr>
                <p:spPr>
                  <a:xfrm rot="7200000">
                    <a:off x="2790" y="1190"/>
                    <a:ext cx="1073" cy="1311"/>
                  </a:xfrm>
                  <a:prstGeom prst="triangle">
                    <a:avLst/>
                  </a:prstGeom>
                  <a:solidFill>
                    <a:srgbClr val="FE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1" name="等腰三角形 40"/>
                  <p:cNvSpPr/>
                  <p:nvPr/>
                </p:nvSpPr>
                <p:spPr>
                  <a:xfrm rot="8460000">
                    <a:off x="1924" y="2152"/>
                    <a:ext cx="1073" cy="1311"/>
                  </a:xfrm>
                  <a:prstGeom prst="triangle">
                    <a:avLst/>
                  </a:prstGeom>
                  <a:solidFill>
                    <a:srgbClr val="FFB9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2" name="等腰三角形 41"/>
                  <p:cNvSpPr/>
                  <p:nvPr/>
                </p:nvSpPr>
                <p:spPr>
                  <a:xfrm rot="9540000">
                    <a:off x="839" y="2833"/>
                    <a:ext cx="1073" cy="1311"/>
                  </a:xfrm>
                  <a:prstGeom prst="triangle">
                    <a:avLst/>
                  </a:prstGeom>
                  <a:solidFill>
                    <a:srgbClr val="928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sp>
                <p:nvSpPr>
                  <p:cNvPr id="43" name="等腰三角形 42"/>
                  <p:cNvSpPr/>
                  <p:nvPr/>
                </p:nvSpPr>
                <p:spPr>
                  <a:xfrm rot="10560000">
                    <a:off x="-478" y="3095"/>
                    <a:ext cx="1073" cy="1311"/>
                  </a:xfrm>
                  <a:prstGeom prst="triangle">
                    <a:avLst/>
                  </a:prstGeom>
                  <a:solidFill>
                    <a:srgbClr val="E47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zh-CN" altLang="en-US">
                      <a:solidFill>
                        <a:prstClr val="white"/>
                      </a:solidFill>
                      <a:latin typeface="Arial"/>
                      <a:ea typeface="微软雅黑"/>
                    </a:endParaRPr>
                  </a:p>
                </p:txBody>
              </p:sp>
            </p:grpSp>
            <p:sp>
              <p:nvSpPr>
                <p:cNvPr id="44" name="弧形 43"/>
                <p:cNvSpPr/>
                <p:nvPr/>
              </p:nvSpPr>
              <p:spPr>
                <a:xfrm flipV="1">
                  <a:off x="-3487" y="-3690"/>
                  <a:ext cx="6797" cy="6828"/>
                </a:xfrm>
                <a:prstGeom prst="arc">
                  <a:avLst>
                    <a:gd name="adj1" fmla="val 14021421"/>
                    <a:gd name="adj2" fmla="val 21340121"/>
                  </a:avLst>
                </a:prstGeom>
                <a:ln w="38100">
                  <a:solidFill>
                    <a:srgbClr val="634768"/>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zh-CN" altLang="en-US">
                    <a:solidFill>
                      <a:prstClr val="black"/>
                    </a:solidFill>
                    <a:latin typeface="Arial"/>
                    <a:ea typeface="微软雅黑"/>
                  </a:endParaRPr>
                </a:p>
              </p:txBody>
            </p:sp>
          </p:grpSp>
        </p:grpSp>
      </p:grpSp>
      <p:pic>
        <p:nvPicPr>
          <p:cNvPr id="14" name="Picture 13" descr="A blue and orange text&#10;&#10;AI-generated content may be incorrect.">
            <a:extLst>
              <a:ext uri="{FF2B5EF4-FFF2-40B4-BE49-F238E27FC236}">
                <a16:creationId xmlns:a16="http://schemas.microsoft.com/office/drawing/2014/main" id="{4B1CC744-A486-F8EB-7270-D9A1A260FA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4975" y="1279398"/>
            <a:ext cx="8254699" cy="2853175"/>
          </a:xfrm>
          <a:prstGeom prst="rect">
            <a:avLst/>
          </a:prstGeom>
        </p:spPr>
      </p:pic>
    </p:spTree>
    <p:custDataLst>
      <p:tags r:id="rId1"/>
    </p:custDataLst>
    <p:extLst>
      <p:ext uri="{BB962C8B-B14F-4D97-AF65-F5344CB8AC3E}">
        <p14:creationId xmlns:p14="http://schemas.microsoft.com/office/powerpoint/2010/main" val="2326861763"/>
      </p:ext>
    </p:extLst>
  </p:cSld>
  <p:clrMapOvr>
    <a:masterClrMapping/>
  </p:clrMapOvr>
  <p:transition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345</Words>
  <Application>Microsoft Office PowerPoint</Application>
  <PresentationFormat>Widescreen</PresentationFormat>
  <Paragraphs>46</Paragraphs>
  <Slides>7</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vt:i4>
      </vt:variant>
    </vt:vector>
  </HeadingPairs>
  <TitlesOfParts>
    <vt:vector size="17" baseType="lpstr">
      <vt:lpstr>等线</vt:lpstr>
      <vt:lpstr>Arial</vt:lpstr>
      <vt:lpstr>Calibri</vt:lpstr>
      <vt:lpstr>Cambria</vt:lpstr>
      <vt:lpstr>Wingdings</vt:lpstr>
      <vt:lpstr>字魂79号-萌趣奶油体</vt:lpstr>
      <vt:lpstr>视觉坊免费素材shijuef.com(龚帆免费体)</vt:lpstr>
      <vt:lpstr>2_Office Theme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Laptop98</cp:lastModifiedBy>
  <cp:revision>47</cp:revision>
  <dcterms:created xsi:type="dcterms:W3CDTF">2023-08-30T09:35:59Z</dcterms:created>
  <dcterms:modified xsi:type="dcterms:W3CDTF">2025-11-21T00:48:53Z</dcterms:modified>
</cp:coreProperties>
</file>