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80" r:id="rId2"/>
    <p:sldMasterId id="2147483694" r:id="rId3"/>
    <p:sldMasterId id="2147483706" r:id="rId4"/>
  </p:sldMasterIdLst>
  <p:notesMasterIdLst>
    <p:notesMasterId r:id="rId17"/>
  </p:notesMasterIdLst>
  <p:sldIdLst>
    <p:sldId id="364" r:id="rId5"/>
    <p:sldId id="401" r:id="rId6"/>
    <p:sldId id="545" r:id="rId7"/>
    <p:sldId id="370" r:id="rId8"/>
    <p:sldId id="315" r:id="rId9"/>
    <p:sldId id="388" r:id="rId10"/>
    <p:sldId id="414" r:id="rId11"/>
    <p:sldId id="415" r:id="rId12"/>
    <p:sldId id="416" r:id="rId13"/>
    <p:sldId id="394" r:id="rId14"/>
    <p:sldId id="362" r:id="rId15"/>
    <p:sldId id="25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11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53FF91-0455-48A8-9233-DCB6650C3550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D86A55-A758-4264-86AD-06CDE8F9D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791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580EA4-A04B-480A-B19E-DC357490E4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0157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546507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655520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14B91D-F8A4-437B-A0C1-6F9FC15BD9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2357000" y="1070700"/>
            <a:ext cx="6858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16D384-17EA-45C4-BBB1-69A15B904E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981667" y="-234896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06925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602905" y="6669545"/>
            <a:ext cx="1800200" cy="127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33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33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33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33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33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33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16994373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887904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448728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8989616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3468450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3910341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1277945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28072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5519319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1557479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0317597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4990298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031781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0252955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941007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017660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0078818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4892984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8151559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9665853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E54E5-AFA3-4313-BF8D-71C4AF143F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755C86-D5B5-49C6-9026-7ACE2E5CAA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0F8A19-A760-4924-95DA-28DFA4826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21/11/2025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7536F-A31E-4612-8879-DA2047CEB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7319A-AD24-4F8F-B0E3-93991F565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66084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30E4A-55D6-4FD5-97D1-862B433A5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DB6BC-ABE6-44C5-B272-3C40566EE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85FA19-1A3E-4DCE-9944-EDE8D4CE6F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21/11/2025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16F89-7A8F-4680-B577-563594C28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01472-F052-43ED-AFE7-F513763A8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36794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DAFA4-A0D4-44A7-806F-316414817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86B-5922-4AFA-97AD-EC1BA6EAB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E1B52B-4FA2-4DCC-AC7F-CF71CA44E9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21/11/2025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9B76C3-D090-436A-858B-74F711FE0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77211A-439D-4254-A6F6-47205DD6C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6715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621CF-C84E-4183-B661-658457130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1153AE-069E-4E8A-AB75-E2CAEE9401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FCB14C-CA69-4C82-9176-261BA9047C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DE897C-144D-4EC1-80D7-806AC311B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21/11/2025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686175-7F6F-463E-B295-121AEAC6B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A48C38-59A8-41AB-87D1-CAF6AE713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81116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BBDF5-A0CE-4257-8559-E6014CB77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A7042D-D8B9-4AE3-B63F-2D84E19DD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446D19-51DE-4466-8B1E-49973DFFDE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D6121D-62CD-463F-B77E-437EE115C7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781B6C-791D-4989-BF7D-C566E12F7D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F68810-995C-4BC4-BD06-61E15B2245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21/11/2025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9A312B-047C-447D-9C22-160B9B066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F1A3F3-3BE2-49F8-B6E4-517966FB5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3858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04C3A-46ED-4B0A-930A-237EF3EB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FA60FD-D154-4C5B-9913-C137660E98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21/11/2025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0C5580-DD8A-4DC5-ABF3-8EC049B24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2C725F-8385-4B79-8A80-83F4618C5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70632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043E0E-0A06-46B2-BB81-42502E932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21/11/2025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786DAD-8D1B-458F-9884-C7EE9D782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F54FA-C97C-47AD-A4CE-FC5793E47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68064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B661F-1545-4ADB-A9FA-76B7683DF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507F7-EC94-4FA5-8F3D-D600D4131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F4824-4FF5-47B2-99E6-40DBCD1F3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CE88E-095A-40FB-9F78-DCBA0DE597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21/11/2025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CD6332-E474-4153-BCDD-387E9E452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93B949-0296-42E3-A4E2-57380EEE1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4325-C836-4CB2-A2F7-20990B29AF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9800" y="-34290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77209C-77DB-4ED0-9ADC-8937CA3655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4600" y="15468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8321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31428-7A21-4B2D-8F6B-6E90862F4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C58D2B-4E58-427D-BB6B-B79A856AA1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C836AA-13C6-485A-8C8B-2CF6207AE8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C18C5F-9892-4AC8-9418-4690ED81DE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21/11/2025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E81DB7-B25A-4465-B4C6-85DC11553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FFEDBA-EE31-43FE-94FE-D588AE0D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012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7BF49-568A-44E9-B5DE-EC15A9FD5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951975-749D-4BF2-B2F2-C8EAE9D232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3A991B-5712-4DDA-B0CE-B253F7278F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21/11/2025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4225E-52B9-4ADE-96AA-5BB1A7227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E683EF-1592-4502-9715-F0F0A8AEF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0221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19642591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">
            <a:extLst>
              <a:ext uri="{FF2B5EF4-FFF2-40B4-BE49-F238E27FC236}">
                <a16:creationId xmlns:a16="http://schemas.microsoft.com/office/drawing/2014/main" id="{27D733FF-B9DB-446E-B462-3A14D95752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994D9B82-BB16-41BD-88AC-9231B30A485B}"/>
              </a:ext>
            </a:extLst>
          </p:cNvPr>
          <p:cNvSpPr/>
          <p:nvPr userDrawn="1"/>
        </p:nvSpPr>
        <p:spPr>
          <a:xfrm>
            <a:off x="392723" y="327073"/>
            <a:ext cx="11406553" cy="6203853"/>
          </a:xfrm>
          <a:prstGeom prst="round2DiagRect">
            <a:avLst>
              <a:gd name="adj1" fmla="val 10318"/>
              <a:gd name="adj2" fmla="val 13379"/>
            </a:avLst>
          </a:prstGeom>
          <a:solidFill>
            <a:schemeClr val="bg1">
              <a:alpha val="91000"/>
            </a:schemeClr>
          </a:solidFill>
          <a:ln w="57150">
            <a:solidFill>
              <a:srgbClr val="28A3A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7468123"/>
      </p:ext>
    </p:extLst>
  </p:cSld>
  <p:clrMapOvr>
    <a:masterClrMapping/>
  </p:clrMapOvr>
  <p:transition spd="slow" advTm="3000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4FAF7-16DE-42ED-8A89-9DABE209D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A5CBB1-3EB9-4366-A1E1-CA59DD0078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21/11/2025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25A73C-8FB8-4938-9A82-8D016AA04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026115-DBD5-4735-B33C-683CFF7E6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3E3DD6D-405E-4A2B-AC2E-7B9B45F17B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0A81ED-B7DD-428E-BE07-392F733804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9800" y="-3429000"/>
            <a:ext cx="6858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F7D8F5-D221-4EA9-9B9D-9AD2613F8B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4600" y="15468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6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521421-93EF-4775-9AC7-02506137F5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2357000" y="107070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2F0E8A-5C28-4A56-82BD-04BD0B8D04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981667" y="-234896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7102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037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51716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44637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511322" y="486251"/>
            <a:ext cx="1116935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94"/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2096790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2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48F5F434-9DB5-4C7C-BB8B-92B2EFE53759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4" name="组合 3"/>
          <p:cNvGrpSpPr/>
          <p:nvPr userDrawn="1"/>
        </p:nvGrpSpPr>
        <p:grpSpPr>
          <a:xfrm>
            <a:off x="0" y="-1"/>
            <a:ext cx="12192000" cy="6858001"/>
            <a:chOff x="0" y="-2"/>
            <a:chExt cx="12192000" cy="6858001"/>
          </a:xfrm>
        </p:grpSpPr>
        <p:pic>
          <p:nvPicPr>
            <p:cNvPr id="2" name="图片 1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"/>
              <a:ext cx="12192000" cy="6858001"/>
            </a:xfrm>
            <a:prstGeom prst="rect">
              <a:avLst/>
            </a:prstGeom>
          </p:spPr>
        </p:pic>
        <p:sp>
          <p:nvSpPr>
            <p:cNvPr id="3" name="任意多边形 2"/>
            <p:cNvSpPr/>
            <p:nvPr userDrawn="1"/>
          </p:nvSpPr>
          <p:spPr>
            <a:xfrm>
              <a:off x="272374" y="165325"/>
              <a:ext cx="11760748" cy="6476776"/>
            </a:xfrm>
            <a:custGeom>
              <a:avLst/>
              <a:gdLst>
                <a:gd name="connsiteX0" fmla="*/ 408562 w 11760748"/>
                <a:gd name="connsiteY0" fmla="*/ 2091493 h 6595469"/>
                <a:gd name="connsiteX1" fmla="*/ 418290 w 11760748"/>
                <a:gd name="connsiteY1" fmla="*/ 2237408 h 6595469"/>
                <a:gd name="connsiteX2" fmla="*/ 0 w 11760748"/>
                <a:gd name="connsiteY2" fmla="*/ 924174 h 6595469"/>
                <a:gd name="connsiteX3" fmla="*/ 418290 w 11760748"/>
                <a:gd name="connsiteY3" fmla="*/ 204327 h 6595469"/>
                <a:gd name="connsiteX4" fmla="*/ 1994171 w 11760748"/>
                <a:gd name="connsiteY4" fmla="*/ 243238 h 6595469"/>
                <a:gd name="connsiteX5" fmla="*/ 3287949 w 11760748"/>
                <a:gd name="connsiteY5" fmla="*/ 165416 h 6595469"/>
                <a:gd name="connsiteX6" fmla="*/ 4970835 w 11760748"/>
                <a:gd name="connsiteY6" fmla="*/ 194599 h 6595469"/>
                <a:gd name="connsiteX7" fmla="*/ 6313252 w 11760748"/>
                <a:gd name="connsiteY7" fmla="*/ 46 h 6595469"/>
                <a:gd name="connsiteX8" fmla="*/ 8278239 w 11760748"/>
                <a:gd name="connsiteY8" fmla="*/ 175144 h 6595469"/>
                <a:gd name="connsiteX9" fmla="*/ 9669294 w 11760748"/>
                <a:gd name="connsiteY9" fmla="*/ 58412 h 6595469"/>
                <a:gd name="connsiteX10" fmla="*/ 11011711 w 11760748"/>
                <a:gd name="connsiteY10" fmla="*/ 97323 h 6595469"/>
                <a:gd name="connsiteX11" fmla="*/ 11439728 w 11760748"/>
                <a:gd name="connsiteY11" fmla="*/ 496157 h 6595469"/>
                <a:gd name="connsiteX12" fmla="*/ 11274358 w 11760748"/>
                <a:gd name="connsiteY12" fmla="*/ 1381374 h 6595469"/>
                <a:gd name="connsiteX13" fmla="*/ 11488366 w 11760748"/>
                <a:gd name="connsiteY13" fmla="*/ 2110948 h 6595469"/>
                <a:gd name="connsiteX14" fmla="*/ 11488366 w 11760748"/>
                <a:gd name="connsiteY14" fmla="*/ 2548693 h 6595469"/>
                <a:gd name="connsiteX15" fmla="*/ 11760741 w 11760748"/>
                <a:gd name="connsiteY15" fmla="*/ 3570097 h 6595469"/>
                <a:gd name="connsiteX16" fmla="*/ 11498094 w 11760748"/>
                <a:gd name="connsiteY16" fmla="*/ 4348310 h 6595469"/>
                <a:gd name="connsiteX17" fmla="*/ 11663464 w 11760748"/>
                <a:gd name="connsiteY17" fmla="*/ 5233527 h 6595469"/>
                <a:gd name="connsiteX18" fmla="*/ 11186809 w 11760748"/>
                <a:gd name="connsiteY18" fmla="*/ 6371663 h 6595469"/>
                <a:gd name="connsiteX19" fmla="*/ 10048673 w 11760748"/>
                <a:gd name="connsiteY19" fmla="*/ 6468940 h 6595469"/>
                <a:gd name="connsiteX20" fmla="*/ 8725711 w 11760748"/>
                <a:gd name="connsiteY20" fmla="*/ 6595399 h 6595469"/>
                <a:gd name="connsiteX21" fmla="*/ 5875507 w 11760748"/>
                <a:gd name="connsiteY21" fmla="*/ 6488395 h 6595469"/>
                <a:gd name="connsiteX22" fmla="*/ 3803515 w 11760748"/>
                <a:gd name="connsiteY22" fmla="*/ 6391119 h 6595469"/>
                <a:gd name="connsiteX23" fmla="*/ 2217907 w 11760748"/>
                <a:gd name="connsiteY23" fmla="*/ 6332753 h 6595469"/>
                <a:gd name="connsiteX24" fmla="*/ 1313235 w 11760748"/>
                <a:gd name="connsiteY24" fmla="*/ 6410574 h 6595469"/>
                <a:gd name="connsiteX25" fmla="*/ 233464 w 11760748"/>
                <a:gd name="connsiteY25" fmla="*/ 6274387 h 6595469"/>
                <a:gd name="connsiteX26" fmla="*/ 272375 w 11760748"/>
                <a:gd name="connsiteY26" fmla="*/ 4990336 h 6595469"/>
                <a:gd name="connsiteX27" fmla="*/ 38911 w 11760748"/>
                <a:gd name="connsiteY27" fmla="*/ 4192667 h 6595469"/>
                <a:gd name="connsiteX28" fmla="*/ 155643 w 11760748"/>
                <a:gd name="connsiteY28" fmla="*/ 3268540 h 6595469"/>
                <a:gd name="connsiteX29" fmla="*/ 97277 w 11760748"/>
                <a:gd name="connsiteY29" fmla="*/ 2850250 h 6595469"/>
                <a:gd name="connsiteX30" fmla="*/ 408562 w 11760748"/>
                <a:gd name="connsiteY30" fmla="*/ 2091493 h 6595469"/>
                <a:gd name="connsiteX0" fmla="*/ 97277 w 11760748"/>
                <a:gd name="connsiteY0" fmla="*/ 2850250 h 6595469"/>
                <a:gd name="connsiteX1" fmla="*/ 418290 w 11760748"/>
                <a:gd name="connsiteY1" fmla="*/ 2237408 h 6595469"/>
                <a:gd name="connsiteX2" fmla="*/ 0 w 11760748"/>
                <a:gd name="connsiteY2" fmla="*/ 924174 h 6595469"/>
                <a:gd name="connsiteX3" fmla="*/ 418290 w 11760748"/>
                <a:gd name="connsiteY3" fmla="*/ 204327 h 6595469"/>
                <a:gd name="connsiteX4" fmla="*/ 1994171 w 11760748"/>
                <a:gd name="connsiteY4" fmla="*/ 243238 h 6595469"/>
                <a:gd name="connsiteX5" fmla="*/ 3287949 w 11760748"/>
                <a:gd name="connsiteY5" fmla="*/ 165416 h 6595469"/>
                <a:gd name="connsiteX6" fmla="*/ 4970835 w 11760748"/>
                <a:gd name="connsiteY6" fmla="*/ 194599 h 6595469"/>
                <a:gd name="connsiteX7" fmla="*/ 6313252 w 11760748"/>
                <a:gd name="connsiteY7" fmla="*/ 46 h 6595469"/>
                <a:gd name="connsiteX8" fmla="*/ 8278239 w 11760748"/>
                <a:gd name="connsiteY8" fmla="*/ 175144 h 6595469"/>
                <a:gd name="connsiteX9" fmla="*/ 9669294 w 11760748"/>
                <a:gd name="connsiteY9" fmla="*/ 58412 h 6595469"/>
                <a:gd name="connsiteX10" fmla="*/ 11011711 w 11760748"/>
                <a:gd name="connsiteY10" fmla="*/ 97323 h 6595469"/>
                <a:gd name="connsiteX11" fmla="*/ 11439728 w 11760748"/>
                <a:gd name="connsiteY11" fmla="*/ 496157 h 6595469"/>
                <a:gd name="connsiteX12" fmla="*/ 11274358 w 11760748"/>
                <a:gd name="connsiteY12" fmla="*/ 1381374 h 6595469"/>
                <a:gd name="connsiteX13" fmla="*/ 11488366 w 11760748"/>
                <a:gd name="connsiteY13" fmla="*/ 2110948 h 6595469"/>
                <a:gd name="connsiteX14" fmla="*/ 11488366 w 11760748"/>
                <a:gd name="connsiteY14" fmla="*/ 2548693 h 6595469"/>
                <a:gd name="connsiteX15" fmla="*/ 11760741 w 11760748"/>
                <a:gd name="connsiteY15" fmla="*/ 3570097 h 6595469"/>
                <a:gd name="connsiteX16" fmla="*/ 11498094 w 11760748"/>
                <a:gd name="connsiteY16" fmla="*/ 4348310 h 6595469"/>
                <a:gd name="connsiteX17" fmla="*/ 11663464 w 11760748"/>
                <a:gd name="connsiteY17" fmla="*/ 5233527 h 6595469"/>
                <a:gd name="connsiteX18" fmla="*/ 11186809 w 11760748"/>
                <a:gd name="connsiteY18" fmla="*/ 6371663 h 6595469"/>
                <a:gd name="connsiteX19" fmla="*/ 10048673 w 11760748"/>
                <a:gd name="connsiteY19" fmla="*/ 6468940 h 6595469"/>
                <a:gd name="connsiteX20" fmla="*/ 8725711 w 11760748"/>
                <a:gd name="connsiteY20" fmla="*/ 6595399 h 6595469"/>
                <a:gd name="connsiteX21" fmla="*/ 5875507 w 11760748"/>
                <a:gd name="connsiteY21" fmla="*/ 6488395 h 6595469"/>
                <a:gd name="connsiteX22" fmla="*/ 3803515 w 11760748"/>
                <a:gd name="connsiteY22" fmla="*/ 6391119 h 6595469"/>
                <a:gd name="connsiteX23" fmla="*/ 2217907 w 11760748"/>
                <a:gd name="connsiteY23" fmla="*/ 6332753 h 6595469"/>
                <a:gd name="connsiteX24" fmla="*/ 1313235 w 11760748"/>
                <a:gd name="connsiteY24" fmla="*/ 6410574 h 6595469"/>
                <a:gd name="connsiteX25" fmla="*/ 233464 w 11760748"/>
                <a:gd name="connsiteY25" fmla="*/ 6274387 h 6595469"/>
                <a:gd name="connsiteX26" fmla="*/ 272375 w 11760748"/>
                <a:gd name="connsiteY26" fmla="*/ 4990336 h 6595469"/>
                <a:gd name="connsiteX27" fmla="*/ 38911 w 11760748"/>
                <a:gd name="connsiteY27" fmla="*/ 4192667 h 6595469"/>
                <a:gd name="connsiteX28" fmla="*/ 155643 w 11760748"/>
                <a:gd name="connsiteY28" fmla="*/ 3268540 h 6595469"/>
                <a:gd name="connsiteX29" fmla="*/ 97277 w 11760748"/>
                <a:gd name="connsiteY29" fmla="*/ 2850250 h 6595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760748" h="6595469">
                  <a:moveTo>
                    <a:pt x="97277" y="2850250"/>
                  </a:moveTo>
                  <a:cubicBezTo>
                    <a:pt x="141051" y="2678395"/>
                    <a:pt x="434503" y="2558421"/>
                    <a:pt x="418290" y="2237408"/>
                  </a:cubicBezTo>
                  <a:cubicBezTo>
                    <a:pt x="402077" y="1916395"/>
                    <a:pt x="0" y="1263021"/>
                    <a:pt x="0" y="924174"/>
                  </a:cubicBezTo>
                  <a:cubicBezTo>
                    <a:pt x="0" y="585327"/>
                    <a:pt x="85928" y="317816"/>
                    <a:pt x="418290" y="204327"/>
                  </a:cubicBezTo>
                  <a:cubicBezTo>
                    <a:pt x="750652" y="90838"/>
                    <a:pt x="1515895" y="249723"/>
                    <a:pt x="1994171" y="243238"/>
                  </a:cubicBezTo>
                  <a:cubicBezTo>
                    <a:pt x="2472448" y="236753"/>
                    <a:pt x="3287949" y="165416"/>
                    <a:pt x="3287949" y="165416"/>
                  </a:cubicBezTo>
                  <a:cubicBezTo>
                    <a:pt x="3784060" y="157310"/>
                    <a:pt x="4466618" y="222161"/>
                    <a:pt x="4970835" y="194599"/>
                  </a:cubicBezTo>
                  <a:cubicBezTo>
                    <a:pt x="5475052" y="167037"/>
                    <a:pt x="5762018" y="3288"/>
                    <a:pt x="6313252" y="46"/>
                  </a:cubicBezTo>
                  <a:cubicBezTo>
                    <a:pt x="6864486" y="-3196"/>
                    <a:pt x="7718899" y="165416"/>
                    <a:pt x="8278239" y="175144"/>
                  </a:cubicBezTo>
                  <a:cubicBezTo>
                    <a:pt x="8837579" y="184872"/>
                    <a:pt x="9213715" y="71382"/>
                    <a:pt x="9669294" y="58412"/>
                  </a:cubicBezTo>
                  <a:lnTo>
                    <a:pt x="11011711" y="97323"/>
                  </a:lnTo>
                  <a:cubicBezTo>
                    <a:pt x="11306783" y="170280"/>
                    <a:pt x="11395954" y="282149"/>
                    <a:pt x="11439728" y="496157"/>
                  </a:cubicBezTo>
                  <a:cubicBezTo>
                    <a:pt x="11483502" y="710165"/>
                    <a:pt x="11266252" y="1112242"/>
                    <a:pt x="11274358" y="1381374"/>
                  </a:cubicBezTo>
                  <a:cubicBezTo>
                    <a:pt x="11282464" y="1650506"/>
                    <a:pt x="11452698" y="1916395"/>
                    <a:pt x="11488366" y="2110948"/>
                  </a:cubicBezTo>
                  <a:cubicBezTo>
                    <a:pt x="11524034" y="2305501"/>
                    <a:pt x="11442970" y="2305502"/>
                    <a:pt x="11488366" y="2548693"/>
                  </a:cubicBezTo>
                  <a:cubicBezTo>
                    <a:pt x="11533762" y="2791884"/>
                    <a:pt x="11759120" y="3270161"/>
                    <a:pt x="11760741" y="3570097"/>
                  </a:cubicBezTo>
                  <a:cubicBezTo>
                    <a:pt x="11762362" y="3870033"/>
                    <a:pt x="11514307" y="4071072"/>
                    <a:pt x="11498094" y="4348310"/>
                  </a:cubicBezTo>
                  <a:cubicBezTo>
                    <a:pt x="11481881" y="4625548"/>
                    <a:pt x="11715345" y="4896302"/>
                    <a:pt x="11663464" y="5233527"/>
                  </a:cubicBezTo>
                  <a:cubicBezTo>
                    <a:pt x="11611583" y="5570752"/>
                    <a:pt x="11455941" y="6165761"/>
                    <a:pt x="11186809" y="6371663"/>
                  </a:cubicBezTo>
                  <a:cubicBezTo>
                    <a:pt x="10917677" y="6577565"/>
                    <a:pt x="10048673" y="6468940"/>
                    <a:pt x="10048673" y="6468940"/>
                  </a:cubicBezTo>
                  <a:cubicBezTo>
                    <a:pt x="9638490" y="6506229"/>
                    <a:pt x="9421239" y="6592157"/>
                    <a:pt x="8725711" y="6595399"/>
                  </a:cubicBezTo>
                  <a:cubicBezTo>
                    <a:pt x="8030183" y="6598641"/>
                    <a:pt x="5875507" y="6488395"/>
                    <a:pt x="5875507" y="6488395"/>
                  </a:cubicBezTo>
                  <a:lnTo>
                    <a:pt x="3803515" y="6391119"/>
                  </a:lnTo>
                  <a:cubicBezTo>
                    <a:pt x="3193915" y="6365179"/>
                    <a:pt x="2632954" y="6329511"/>
                    <a:pt x="2217907" y="6332753"/>
                  </a:cubicBezTo>
                  <a:cubicBezTo>
                    <a:pt x="1802860" y="6335996"/>
                    <a:pt x="1643975" y="6420302"/>
                    <a:pt x="1313235" y="6410574"/>
                  </a:cubicBezTo>
                  <a:cubicBezTo>
                    <a:pt x="982495" y="6400846"/>
                    <a:pt x="406941" y="6511093"/>
                    <a:pt x="233464" y="6274387"/>
                  </a:cubicBezTo>
                  <a:cubicBezTo>
                    <a:pt x="59987" y="6037681"/>
                    <a:pt x="304800" y="5337289"/>
                    <a:pt x="272375" y="4990336"/>
                  </a:cubicBezTo>
                  <a:cubicBezTo>
                    <a:pt x="239950" y="4643383"/>
                    <a:pt x="58366" y="4479633"/>
                    <a:pt x="38911" y="4192667"/>
                  </a:cubicBezTo>
                  <a:cubicBezTo>
                    <a:pt x="19456" y="3905701"/>
                    <a:pt x="145915" y="3492276"/>
                    <a:pt x="155643" y="3268540"/>
                  </a:cubicBezTo>
                  <a:cubicBezTo>
                    <a:pt x="165371" y="3044804"/>
                    <a:pt x="53503" y="3022105"/>
                    <a:pt x="97277" y="285025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F246094E-17A8-4A34-A105-62E28E37947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62357000" y="1070700"/>
            <a:ext cx="6858000" cy="6858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991E526-E1BA-4A29-90A1-03AB12680B9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4981667" y="-234896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798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6A43F2E-CA5B-47BA-84D2-6E5FE76E918D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A0DB5B0-6599-4093-BEFD-A26AC09D785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62357000" y="1070700"/>
            <a:ext cx="6858000" cy="6858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68155B2-2235-40B7-873E-C3B3595F3B0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4981667" y="-234896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924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t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768E6207-615F-431B-9A88-F3367E6D23A7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7E4762A-F4BA-4634-BD35-535D7FF3564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62357000" y="1070700"/>
            <a:ext cx="6858000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3E2844E-E4F6-4926-BBB9-BEA717D6895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64981667" y="-234896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997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0256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microsoft.com/office/2007/relationships/hdphoto" Target="../media/hdphoto1.wdp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3" name="图片 5">
            <a:extLst>
              <a:ext uri="{FF2B5EF4-FFF2-40B4-BE49-F238E27FC236}">
                <a16:creationId xmlns:a16="http://schemas.microsoft.com/office/drawing/2014/main" id="{39C819C5-F740-14FE-FF94-26AA440492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1325809" y="-160744"/>
            <a:ext cx="9474200" cy="65854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9"/>
          <a:stretch/>
        </p:blipFill>
        <p:spPr>
          <a:xfrm>
            <a:off x="9398705" y="-160742"/>
            <a:ext cx="1955796" cy="255095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/>
          <a:srcRect l="8537" t="9279" b="12603"/>
          <a:stretch/>
        </p:blipFill>
        <p:spPr>
          <a:xfrm>
            <a:off x="9691028" y="3276832"/>
            <a:ext cx="2217963" cy="34161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/>
          <a:srcRect t="8771" r="39144" b="11847"/>
          <a:stretch/>
        </p:blipFill>
        <p:spPr>
          <a:xfrm>
            <a:off x="103136" y="3265998"/>
            <a:ext cx="2758835" cy="3598657"/>
          </a:xfrm>
          <a:prstGeom prst="rect">
            <a:avLst/>
          </a:prstGeom>
        </p:spPr>
      </p:pic>
      <p:pic>
        <p:nvPicPr>
          <p:cNvPr id="35" name="图片 7">
            <a:extLst>
              <a:ext uri="{FF2B5EF4-FFF2-40B4-BE49-F238E27FC236}">
                <a16:creationId xmlns:a16="http://schemas.microsoft.com/office/drawing/2014/main" id="{EA74C4A6-F055-AA5D-1978-C678ACA1AF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" t="7760" r="73916" b="-7760"/>
          <a:stretch/>
        </p:blipFill>
        <p:spPr>
          <a:xfrm>
            <a:off x="530669" y="581025"/>
            <a:ext cx="2971355" cy="25509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0D9BA74-18A5-43C1-B29A-51958063B6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7365" y="1414341"/>
            <a:ext cx="6041660" cy="37249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D78665D-3C7D-47A3-88EC-625FC6C696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61" b="94899" l="2551" r="95239">
                        <a14:foregroundMark x1="30059" y1="9360" x2="34942" y2="14042"/>
                        <a14:foregroundMark x1="2645" y1="39678" x2="28566" y2="43503"/>
                        <a14:foregroundMark x1="23446" y1="9047" x2="36293" y2="8734"/>
                        <a14:foregroundMark x1="33799" y1="93648" x2="57680" y2="94249"/>
                        <a14:foregroundMark x1="57680" y1="94249" x2="63839" y2="93961"/>
                        <a14:foregroundMark x1="42150" y1="26829" x2="47516" y2="32531"/>
                        <a14:foregroundMark x1="63593" y1="45549" x2="67070" y2="49519"/>
                        <a14:foregroundMark x1="30550" y1="26973" x2="44266" y2="26829"/>
                        <a14:foregroundMark x1="44266" y1="26829" x2="44266" y2="26829"/>
                        <a14:foregroundMark x1="30682" y1="27767" x2="52995" y2="29836"/>
                        <a14:foregroundMark x1="84017" y1="52551" x2="67202" y2="31593"/>
                        <a14:foregroundMark x1="75420" y1="17469" x2="86643" y2="18263"/>
                        <a14:foregroundMark x1="65823" y1="53345" x2="72303" y2="57772"/>
                        <a14:foregroundMark x1="72303" y1="57772" x2="72303" y2="57772"/>
                        <a14:foregroundMark x1="72303" y1="49519" x2="73191" y2="52382"/>
                        <a14:foregroundMark x1="47005" y1="34456" x2="47761" y2="35395"/>
                        <a14:foregroundMark x1="34045" y1="25553" x2="48007" y2="24278"/>
                        <a14:foregroundMark x1="48007" y1="24278" x2="48007" y2="24278"/>
                        <a14:foregroundMark x1="39656" y1="24615" x2="54865" y2="28730"/>
                        <a14:foregroundMark x1="46514" y1="35876" x2="47629" y2="36357"/>
                        <a14:foregroundMark x1="49877" y1="25866" x2="56357" y2="28898"/>
                        <a14:foregroundMark x1="59588" y1="57146" x2="66201" y2="62055"/>
                        <a14:foregroundMark x1="63329" y1="57940" x2="65955" y2="62223"/>
                        <a14:foregroundMark x1="30191" y1="6833" x2="32685" y2="8422"/>
                        <a14:foregroundMark x1="73304" y1="50794" x2="74551" y2="53802"/>
                        <a14:foregroundMark x1="60476" y1="30799" x2="66692" y2="31737"/>
                        <a14:foregroundMark x1="60835" y1="28104" x2="66446" y2="33494"/>
                        <a14:foregroundMark x1="72435" y1="17782" x2="77669" y2="18407"/>
                        <a14:foregroundMark x1="59229" y1="29355" x2="63707" y2="28561"/>
                        <a14:foregroundMark x1="79539" y1="54283" x2="87096" y2="55269"/>
                        <a14:foregroundMark x1="87096" y1="55269" x2="84394" y2="51756"/>
                        <a14:foregroundMark x1="78046" y1="91578" x2="82656" y2="94923"/>
                        <a14:foregroundMark x1="88645" y1="51756" x2="92254" y2="52069"/>
                        <a14:foregroundMark x1="86265" y1="51588" x2="95182" y2="55077"/>
                        <a14:foregroundMark x1="95182" y1="55077" x2="95239" y2="55077"/>
                        <a14:foregroundMark x1="87512" y1="48893" x2="88759" y2="49374"/>
                        <a14:foregroundMark x1="79161" y1="53176" x2="80654" y2="53008"/>
                        <a14:foregroundMark x1="26563" y1="7291" x2="29057" y2="7291"/>
                        <a14:backgroundMark x1="34668" y1="14918" x2="37162" y2="14918"/>
                        <a14:backgroundMark x1="34801" y1="14293" x2="35424" y2="14437"/>
                        <a14:backgroundMark x1="36917" y1="16025" x2="40034" y2="17300"/>
                        <a14:backgroundMark x1="36161" y1="14605" x2="38900" y2="17926"/>
                        <a14:backgroundMark x1="36048" y1="15544" x2="39165" y2="185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90905" y="4139569"/>
            <a:ext cx="3666856" cy="287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409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-313144" y="-161413"/>
            <a:ext cx="9688951" cy="643029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2344" y="-217932"/>
            <a:ext cx="11767200" cy="2506408"/>
          </a:xfrm>
          <a:prstGeom prst="rect">
            <a:avLst/>
          </a:prstGeom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id="{52472C33-5007-4252-B0E3-269F7F2963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693" y="2288478"/>
            <a:ext cx="5154027" cy="51578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A10188-7960-F85A-904A-89FAA44E62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3260" y="2180155"/>
            <a:ext cx="6657409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2704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FB39635-4615-4694-8B19-EBB2552DBD18}"/>
              </a:ext>
            </a:extLst>
          </p:cNvPr>
          <p:cNvGrpSpPr/>
          <p:nvPr/>
        </p:nvGrpSpPr>
        <p:grpSpPr>
          <a:xfrm rot="199546">
            <a:off x="6127485" y="1257007"/>
            <a:ext cx="2697113" cy="1599295"/>
            <a:chOff x="2303081" y="2295860"/>
            <a:chExt cx="3866191" cy="2154287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765F95D0-514A-46C9-A899-47463C6A6BDA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lang="id-ID" sz="5867" b="1" kern="0">
                <a:solidFill>
                  <a:srgbClr val="4472C4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434A4EF-7064-42D4-82AA-CB4C4B622793}"/>
                </a:ext>
              </a:extLst>
            </p:cNvPr>
            <p:cNvSpPr txBox="1"/>
            <p:nvPr/>
          </p:nvSpPr>
          <p:spPr>
            <a:xfrm rot="21373733">
              <a:off x="2303081" y="2565053"/>
              <a:ext cx="3866191" cy="188509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endParaRPr lang="vi-VN" sz="5867" b="1" kern="0">
                <a:solidFill>
                  <a:srgbClr val="D348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ngelline" pitchFamily="2" charset="0"/>
                <a:ea typeface="Cambria" panose="02040503050406030204" pitchFamily="18" charset="0"/>
                <a:sym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B8EACBA-DD78-4B3A-81CB-98467D1A6457}"/>
              </a:ext>
            </a:extLst>
          </p:cNvPr>
          <p:cNvSpPr txBox="1"/>
          <p:nvPr/>
        </p:nvSpPr>
        <p:spPr>
          <a:xfrm>
            <a:off x="356815" y="1110880"/>
            <a:ext cx="11597641" cy="2349579"/>
          </a:xfrm>
          <a:prstGeom prst="roundRect">
            <a:avLst/>
          </a:prstGeom>
          <a:solidFill>
            <a:srgbClr val="FBFBFB"/>
          </a:solidFill>
          <a:ln w="57150">
            <a:solidFill>
              <a:schemeClr val="accent5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Chia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sẻ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về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những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dụng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cụ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cần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thiết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mà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em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đã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dùng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khi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tham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gia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gieo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hạt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hoa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cây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cảnh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trong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chậu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54014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>
            <a:extLst>
              <a:ext uri="{FF2B5EF4-FFF2-40B4-BE49-F238E27FC236}">
                <a16:creationId xmlns:a16="http://schemas.microsoft.com/office/drawing/2014/main" id="{88FCD575-BB7B-4353-A148-CEF693332DEF}"/>
              </a:ext>
            </a:extLst>
          </p:cNvPr>
          <p:cNvGrpSpPr/>
          <p:nvPr/>
        </p:nvGrpSpPr>
        <p:grpSpPr>
          <a:xfrm>
            <a:off x="4234238" y="4990031"/>
            <a:ext cx="290407" cy="290407"/>
            <a:chOff x="732769" y="5535598"/>
            <a:chExt cx="290407" cy="290407"/>
          </a:xfrm>
        </p:grpSpPr>
        <p:sp>
          <p:nvSpPr>
            <p:cNvPr id="38" name="Oval 10">
              <a:extLst>
                <a:ext uri="{FF2B5EF4-FFF2-40B4-BE49-F238E27FC236}">
                  <a16:creationId xmlns:a16="http://schemas.microsoft.com/office/drawing/2014/main" id="{CF46E2FE-5651-4D7C-BE6D-55368A82A3F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769" y="5535598"/>
              <a:ext cx="290407" cy="290407"/>
            </a:xfrm>
            <a:prstGeom prst="ellipse">
              <a:avLst/>
            </a:prstGeom>
            <a:solidFill>
              <a:srgbClr val="3E830E"/>
            </a:solidFill>
            <a:ln>
              <a:noFill/>
            </a:ln>
            <a:effectLst>
              <a:outerShdw blurRad="381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900">
                <a:solidFill>
                  <a:prstClr val="black"/>
                </a:solidFill>
                <a:latin typeface="微软雅黑"/>
                <a:cs typeface="+mn-ea"/>
                <a:sym typeface="+mn-lt"/>
              </a:endParaRPr>
            </a:p>
          </p:txBody>
        </p:sp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E1309210-60EF-459B-990C-624255AEE057}"/>
                </a:ext>
              </a:extLst>
            </p:cNvPr>
            <p:cNvGrpSpPr/>
            <p:nvPr/>
          </p:nvGrpSpPr>
          <p:grpSpPr>
            <a:xfrm>
              <a:off x="811795" y="5598991"/>
              <a:ext cx="132841" cy="151011"/>
              <a:chOff x="860980" y="3583766"/>
              <a:chExt cx="100336" cy="114060"/>
            </a:xfrm>
            <a:solidFill>
              <a:schemeClr val="accent1"/>
            </a:solidFill>
          </p:grpSpPr>
          <p:sp>
            <p:nvSpPr>
              <p:cNvPr id="40" name="Freeform 12">
                <a:extLst>
                  <a:ext uri="{FF2B5EF4-FFF2-40B4-BE49-F238E27FC236}">
                    <a16:creationId xmlns:a16="http://schemas.microsoft.com/office/drawing/2014/main" id="{A8C3A798-BD0D-48CA-ABFF-9599D48484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4050" y="3583766"/>
                <a:ext cx="53830" cy="53740"/>
              </a:xfrm>
              <a:custGeom>
                <a:avLst/>
                <a:gdLst>
                  <a:gd name="T0" fmla="*/ 31 w 62"/>
                  <a:gd name="T1" fmla="*/ 62 h 62"/>
                  <a:gd name="T2" fmla="*/ 0 w 62"/>
                  <a:gd name="T3" fmla="*/ 31 h 62"/>
                  <a:gd name="T4" fmla="*/ 31 w 62"/>
                  <a:gd name="T5" fmla="*/ 0 h 62"/>
                  <a:gd name="T6" fmla="*/ 62 w 62"/>
                  <a:gd name="T7" fmla="*/ 31 h 62"/>
                  <a:gd name="T8" fmla="*/ 31 w 62"/>
                  <a:gd name="T9" fmla="*/ 62 h 62"/>
                  <a:gd name="T10" fmla="*/ 31 w 62"/>
                  <a:gd name="T11" fmla="*/ 11 h 62"/>
                  <a:gd name="T12" fmla="*/ 11 w 62"/>
                  <a:gd name="T13" fmla="*/ 31 h 62"/>
                  <a:gd name="T14" fmla="*/ 31 w 62"/>
                  <a:gd name="T15" fmla="*/ 51 h 62"/>
                  <a:gd name="T16" fmla="*/ 51 w 62"/>
                  <a:gd name="T17" fmla="*/ 31 h 62"/>
                  <a:gd name="T18" fmla="*/ 31 w 62"/>
                  <a:gd name="T19" fmla="*/ 1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62">
                    <a:moveTo>
                      <a:pt x="31" y="62"/>
                    </a:moveTo>
                    <a:cubicBezTo>
                      <a:pt x="14" y="62"/>
                      <a:pt x="0" y="48"/>
                      <a:pt x="0" y="31"/>
                    </a:cubicBezTo>
                    <a:cubicBezTo>
                      <a:pt x="0" y="14"/>
                      <a:pt x="14" y="0"/>
                      <a:pt x="31" y="0"/>
                    </a:cubicBezTo>
                    <a:cubicBezTo>
                      <a:pt x="48" y="0"/>
                      <a:pt x="62" y="14"/>
                      <a:pt x="62" y="31"/>
                    </a:cubicBezTo>
                    <a:cubicBezTo>
                      <a:pt x="62" y="48"/>
                      <a:pt x="48" y="62"/>
                      <a:pt x="31" y="62"/>
                    </a:cubicBezTo>
                    <a:close/>
                    <a:moveTo>
                      <a:pt x="31" y="11"/>
                    </a:moveTo>
                    <a:cubicBezTo>
                      <a:pt x="20" y="11"/>
                      <a:pt x="11" y="20"/>
                      <a:pt x="11" y="31"/>
                    </a:cubicBezTo>
                    <a:cubicBezTo>
                      <a:pt x="11" y="42"/>
                      <a:pt x="20" y="51"/>
                      <a:pt x="31" y="51"/>
                    </a:cubicBezTo>
                    <a:cubicBezTo>
                      <a:pt x="42" y="51"/>
                      <a:pt x="51" y="42"/>
                      <a:pt x="51" y="31"/>
                    </a:cubicBezTo>
                    <a:cubicBezTo>
                      <a:pt x="51" y="20"/>
                      <a:pt x="42" y="11"/>
                      <a:pt x="31" y="1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dist" defTabSz="914377">
                  <a:defRPr/>
                </a:pPr>
                <a:endParaRPr lang="zh-CN" altLang="en-US">
                  <a:solidFill>
                    <a:prstClr val="black"/>
                  </a:solidFill>
                  <a:latin typeface="微软雅黑"/>
                  <a:cs typeface="+mn-ea"/>
                  <a:sym typeface="+mn-lt"/>
                </a:endParaRPr>
              </a:p>
            </p:txBody>
          </p:sp>
          <p:sp>
            <p:nvSpPr>
              <p:cNvPr id="41" name="Freeform 13">
                <a:extLst>
                  <a:ext uri="{FF2B5EF4-FFF2-40B4-BE49-F238E27FC236}">
                    <a16:creationId xmlns:a16="http://schemas.microsoft.com/office/drawing/2014/main" id="{90A32F01-4243-458E-885F-E638CE1C5B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0980" y="3643355"/>
                <a:ext cx="100336" cy="54471"/>
              </a:xfrm>
              <a:custGeom>
                <a:avLst/>
                <a:gdLst>
                  <a:gd name="T0" fmla="*/ 111 w 116"/>
                  <a:gd name="T1" fmla="*/ 63 h 63"/>
                  <a:gd name="T2" fmla="*/ 105 w 116"/>
                  <a:gd name="T3" fmla="*/ 58 h 63"/>
                  <a:gd name="T4" fmla="*/ 58 w 116"/>
                  <a:gd name="T5" fmla="*/ 11 h 63"/>
                  <a:gd name="T6" fmla="*/ 11 w 116"/>
                  <a:gd name="T7" fmla="*/ 58 h 63"/>
                  <a:gd name="T8" fmla="*/ 6 w 116"/>
                  <a:gd name="T9" fmla="*/ 63 h 63"/>
                  <a:gd name="T10" fmla="*/ 0 w 116"/>
                  <a:gd name="T11" fmla="*/ 58 h 63"/>
                  <a:gd name="T12" fmla="*/ 58 w 116"/>
                  <a:gd name="T13" fmla="*/ 0 h 63"/>
                  <a:gd name="T14" fmla="*/ 116 w 116"/>
                  <a:gd name="T15" fmla="*/ 58 h 63"/>
                  <a:gd name="T16" fmla="*/ 111 w 116"/>
                  <a:gd name="T17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63">
                    <a:moveTo>
                      <a:pt x="111" y="63"/>
                    </a:moveTo>
                    <a:cubicBezTo>
                      <a:pt x="108" y="63"/>
                      <a:pt x="105" y="61"/>
                      <a:pt x="105" y="58"/>
                    </a:cubicBezTo>
                    <a:cubicBezTo>
                      <a:pt x="105" y="32"/>
                      <a:pt x="84" y="11"/>
                      <a:pt x="58" y="11"/>
                    </a:cubicBezTo>
                    <a:cubicBezTo>
                      <a:pt x="32" y="11"/>
                      <a:pt x="11" y="32"/>
                      <a:pt x="11" y="58"/>
                    </a:cubicBezTo>
                    <a:cubicBezTo>
                      <a:pt x="11" y="61"/>
                      <a:pt x="9" y="63"/>
                      <a:pt x="6" y="63"/>
                    </a:cubicBezTo>
                    <a:cubicBezTo>
                      <a:pt x="3" y="63"/>
                      <a:pt x="0" y="61"/>
                      <a:pt x="0" y="58"/>
                    </a:cubicBezTo>
                    <a:cubicBezTo>
                      <a:pt x="0" y="26"/>
                      <a:pt x="26" y="0"/>
                      <a:pt x="58" y="0"/>
                    </a:cubicBezTo>
                    <a:cubicBezTo>
                      <a:pt x="90" y="0"/>
                      <a:pt x="116" y="26"/>
                      <a:pt x="116" y="58"/>
                    </a:cubicBezTo>
                    <a:cubicBezTo>
                      <a:pt x="116" y="61"/>
                      <a:pt x="114" y="63"/>
                      <a:pt x="111" y="6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dist" defTabSz="914377">
                  <a:defRPr/>
                </a:pPr>
                <a:endParaRPr lang="zh-CN" altLang="en-US">
                  <a:solidFill>
                    <a:prstClr val="black"/>
                  </a:solidFill>
                  <a:latin typeface="微软雅黑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E9C4196-B5CA-41F7-947A-368FCD4CC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448" y="1482313"/>
            <a:ext cx="7831003" cy="349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0238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Hình chữ nhật: Góc Tròn 1">
            <a:extLst>
              <a:ext uri="{FF2B5EF4-FFF2-40B4-BE49-F238E27FC236}">
                <a16:creationId xmlns:a16="http://schemas.microsoft.com/office/drawing/2014/main" id="{FC90B10B-1F85-4DAE-BB4B-5005F2973073}"/>
              </a:ext>
            </a:extLst>
          </p:cNvPr>
          <p:cNvSpPr/>
          <p:nvPr/>
        </p:nvSpPr>
        <p:spPr>
          <a:xfrm>
            <a:off x="202801" y="449984"/>
            <a:ext cx="11786399" cy="6002949"/>
          </a:xfrm>
          <a:prstGeom prst="roundRect">
            <a:avLst/>
          </a:prstGeom>
          <a:solidFill>
            <a:srgbClr val="FFFFFF">
              <a:alpha val="82000"/>
            </a:srgbClr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3200">
              <a:solidFill>
                <a:prstClr val="white"/>
              </a:solidFill>
              <a:latin typeface="微软雅黑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8D0272-7DD9-A719-7E1B-2A5576674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269" y="574485"/>
            <a:ext cx="7023201" cy="14570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B0B053-C226-1773-633A-BBF3A47F5424}"/>
              </a:ext>
            </a:extLst>
          </p:cNvPr>
          <p:cNvSpPr txBox="1"/>
          <p:nvPr/>
        </p:nvSpPr>
        <p:spPr>
          <a:xfrm>
            <a:off x="617220" y="1714500"/>
            <a:ext cx="10812780" cy="4684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nl-N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nl-NL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họn hai đội chơi, mỗi đội 5 bạn đứng xếp thành hàng. </a:t>
            </a: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nl-NL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có hiệu lệnh bắt đầu của bạn quản trò thì lần lượt từng bạn trong mỗi đội nêu từng bước gieo hạt hoa, cây cảnh trong chậu</a:t>
            </a: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hơi trong một phút, đội nào nêu đúng và nhanh hơn thì thắng.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5795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>
            <a:extLst>
              <a:ext uri="{FF2B5EF4-FFF2-40B4-BE49-F238E27FC236}">
                <a16:creationId xmlns:a16="http://schemas.microsoft.com/office/drawing/2014/main" id="{9A54B259-98D6-A721-A67C-E104B735AA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701" y="1350334"/>
            <a:ext cx="5041605" cy="276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69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6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-50709" y="546326"/>
            <a:ext cx="8563429" cy="56833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0948" y="-318068"/>
            <a:ext cx="11767200" cy="2506408"/>
          </a:xfrm>
          <a:prstGeom prst="rect">
            <a:avLst/>
          </a:prstGeom>
        </p:spPr>
      </p:pic>
      <p:pic>
        <p:nvPicPr>
          <p:cNvPr id="9" name="图片 6">
            <a:extLst>
              <a:ext uri="{FF2B5EF4-FFF2-40B4-BE49-F238E27FC236}">
                <a16:creationId xmlns:a16="http://schemas.microsoft.com/office/drawing/2014/main" id="{2F28DC24-389E-4A46-B72A-A0AAEF5B6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878" y="554582"/>
            <a:ext cx="4796319" cy="62213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B8E2C5-C93F-372A-59BF-57C154D527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264" y="2756096"/>
            <a:ext cx="8059611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950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7500" y="2"/>
            <a:ext cx="1950720" cy="1770695"/>
          </a:xfrm>
          <a:prstGeom prst="rect">
            <a:avLst/>
          </a:prstGeom>
        </p:spPr>
      </p:pic>
      <p:sp>
        <p:nvSpPr>
          <p:cNvPr id="19" name="Hình chữ nhật: Góc Tròn 1">
            <a:extLst>
              <a:ext uri="{FF2B5EF4-FFF2-40B4-BE49-F238E27FC236}">
                <a16:creationId xmlns:a16="http://schemas.microsoft.com/office/drawing/2014/main" id="{0CC96D75-2F6E-49D0-AC90-306240C6FCBA}"/>
              </a:ext>
            </a:extLst>
          </p:cNvPr>
          <p:cNvSpPr/>
          <p:nvPr/>
        </p:nvSpPr>
        <p:spPr>
          <a:xfrm>
            <a:off x="238836" y="133564"/>
            <a:ext cx="11778992" cy="6698819"/>
          </a:xfrm>
          <a:prstGeom prst="roundRect">
            <a:avLst/>
          </a:prstGeom>
          <a:solidFill>
            <a:srgbClr val="FFFFFF">
              <a:alpha val="82000"/>
            </a:srgbClr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3200">
              <a:solidFill>
                <a:prstClr val="white"/>
              </a:solidFill>
              <a:latin typeface="微软雅黑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DFDF05-2003-F712-339F-2176FC19E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15" y="2724899"/>
            <a:ext cx="4128528" cy="2929452"/>
          </a:xfrm>
          <a:prstGeom prst="rect">
            <a:avLst/>
          </a:prstGeom>
        </p:spPr>
      </p:pic>
      <p:sp>
        <p:nvSpPr>
          <p:cNvPr id="3" name="Google Shape;478;p45">
            <a:extLst>
              <a:ext uri="{FF2B5EF4-FFF2-40B4-BE49-F238E27FC236}">
                <a16:creationId xmlns:a16="http://schemas.microsoft.com/office/drawing/2014/main" id="{6103D3ED-99AC-AF45-468F-C77926EB98A1}"/>
              </a:ext>
            </a:extLst>
          </p:cNvPr>
          <p:cNvSpPr txBox="1">
            <a:spLocks/>
          </p:cNvSpPr>
          <p:nvPr/>
        </p:nvSpPr>
        <p:spPr>
          <a:xfrm>
            <a:off x="4159000" y="349321"/>
            <a:ext cx="7410450" cy="2722652"/>
          </a:xfrm>
          <a:prstGeom prst="doubleWave">
            <a:avLst/>
          </a:prstGeom>
          <a:solidFill>
            <a:srgbClr val="FFD92D">
              <a:lumMod val="20000"/>
              <a:lumOff val="80000"/>
            </a:srgbClr>
          </a:solidFill>
          <a:ln w="28575">
            <a:solidFill>
              <a:srgbClr val="E87C84"/>
            </a:solidFill>
            <a:prstDash val="sysDash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defTabSz="1219170">
              <a:defRPr/>
            </a:pP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</a:t>
            </a:r>
            <a:r>
              <a:rPr lang="vi-VN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ùng nhau thảo luận và chia sẻ về quy trình gieo hạt hoa, cây cảnh mà em đã được chứng kiến hoặc tham gia.</a:t>
            </a:r>
          </a:p>
        </p:txBody>
      </p:sp>
    </p:spTree>
    <p:extLst>
      <p:ext uri="{BB962C8B-B14F-4D97-AF65-F5344CB8AC3E}">
        <p14:creationId xmlns:p14="http://schemas.microsoft.com/office/powerpoint/2010/main" val="2508691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B03C94-00AC-3191-4BB8-696255C57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314" y="418672"/>
            <a:ext cx="7883504" cy="11712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5E6A55-79D0-1B62-4B1A-C7CBCF4675C2}"/>
              </a:ext>
            </a:extLst>
          </p:cNvPr>
          <p:cNvSpPr txBox="1"/>
          <p:nvPr/>
        </p:nvSpPr>
        <p:spPr>
          <a:xfrm>
            <a:off x="2883435" y="732076"/>
            <a:ext cx="6753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bước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gieo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hạt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cây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hoa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hồng</a:t>
            </a:r>
            <a:endParaRPr lang="en-US" sz="3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992EBC-31DF-6795-3CD1-B94651277CC8}"/>
              </a:ext>
            </a:extLst>
          </p:cNvPr>
          <p:cNvSpPr txBox="1"/>
          <p:nvPr/>
        </p:nvSpPr>
        <p:spPr>
          <a:xfrm>
            <a:off x="1736333" y="1705510"/>
            <a:ext cx="8476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nl-NL" sz="3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Chuẩn bị khay có nhiều lỗ. 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584A40-B5AF-22BD-3CBE-9BF9CEA57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051" y="2681662"/>
            <a:ext cx="5929901" cy="313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20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C992EBC-31DF-6795-3CD1-B94651277CC8}"/>
              </a:ext>
            </a:extLst>
          </p:cNvPr>
          <p:cNvSpPr txBox="1"/>
          <p:nvPr/>
        </p:nvSpPr>
        <p:spPr>
          <a:xfrm>
            <a:off x="791110" y="616449"/>
            <a:ext cx="103666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2: Dùng đất có độ tơi xốp cao trộn với phân, chất dinh dưỡng, xơ dừa theo tỉ lệ 4:1:1 để trồng cây.</a:t>
            </a:r>
          </a:p>
        </p:txBody>
      </p:sp>
      <p:pic>
        <p:nvPicPr>
          <p:cNvPr id="1026" name="Picture 2" descr="HƯỚNG DẪN CÁCH TRỘN ĐẤT TRỒNG RAU, CÂY, HOA ĐƠN GIẢN NHẤT">
            <a:extLst>
              <a:ext uri="{FF2B5EF4-FFF2-40B4-BE49-F238E27FC236}">
                <a16:creationId xmlns:a16="http://schemas.microsoft.com/office/drawing/2014/main" id="{AF47D0EB-E71B-B1BB-7731-21952E6D8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086" y="2504325"/>
            <a:ext cx="5037762" cy="377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9226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C992EBC-31DF-6795-3CD1-B94651277CC8}"/>
              </a:ext>
            </a:extLst>
          </p:cNvPr>
          <p:cNvSpPr txBox="1"/>
          <p:nvPr/>
        </p:nvSpPr>
        <p:spPr>
          <a:xfrm>
            <a:off x="791110" y="616449"/>
            <a:ext cx="10366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3: Tạo lỗ sâu khoảng 1cm, bỏ hạt giống vào và lấp giá thể kín hạt.</a:t>
            </a:r>
          </a:p>
        </p:txBody>
      </p:sp>
      <p:pic>
        <p:nvPicPr>
          <p:cNvPr id="2" name="image76.png" descr="A close-up of a person's feet&#10;&#10;Description automatically generated with low confidence">
            <a:extLst>
              <a:ext uri="{FF2B5EF4-FFF2-40B4-BE49-F238E27FC236}">
                <a16:creationId xmlns:a16="http://schemas.microsoft.com/office/drawing/2014/main" id="{DF029CEF-6B32-ED3A-AEE4-06962979589C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462407" y="2243030"/>
            <a:ext cx="5301448" cy="2945419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6507590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C992EBC-31DF-6795-3CD1-B94651277CC8}"/>
              </a:ext>
            </a:extLst>
          </p:cNvPr>
          <p:cNvSpPr txBox="1"/>
          <p:nvPr/>
        </p:nvSpPr>
        <p:spPr>
          <a:xfrm>
            <a:off x="791110" y="616449"/>
            <a:ext cx="10366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Tưới nước theo dạng phun sương, sau đó đợi thêm một tuần chờ cây nảy mầm.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image88.png">
            <a:extLst>
              <a:ext uri="{FF2B5EF4-FFF2-40B4-BE49-F238E27FC236}">
                <a16:creationId xmlns:a16="http://schemas.microsoft.com/office/drawing/2014/main" id="{C161B017-F11B-5F73-52D6-3FF4ABDF7B6F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412614" y="2253036"/>
            <a:ext cx="5690289" cy="338747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4688502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1_Office 主题​​">
  <a:themeElements>
    <a:clrScheme name="自定义 32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EA570"/>
      </a:accent1>
      <a:accent2>
        <a:srgbClr val="4EA570"/>
      </a:accent2>
      <a:accent3>
        <a:srgbClr val="4EA570"/>
      </a:accent3>
      <a:accent4>
        <a:srgbClr val="4EA570"/>
      </a:accent4>
      <a:accent5>
        <a:srgbClr val="4EA570"/>
      </a:accent5>
      <a:accent6>
        <a:srgbClr val="4EA570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4EA57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197</Words>
  <Application>Microsoft Office PowerPoint</Application>
  <PresentationFormat>Widescreen</PresentationFormat>
  <Paragraphs>11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8" baseType="lpstr">
      <vt:lpstr>微软雅黑</vt:lpstr>
      <vt:lpstr>#9Slide05 Angelline</vt:lpstr>
      <vt:lpstr>Arial</vt:lpstr>
      <vt:lpstr>Calibri</vt:lpstr>
      <vt:lpstr>Calibri Light</vt:lpstr>
      <vt:lpstr>Cambria</vt:lpstr>
      <vt:lpstr>等线</vt:lpstr>
      <vt:lpstr>KaiTi</vt:lpstr>
      <vt:lpstr>Times New Roman</vt:lpstr>
      <vt:lpstr>UTM Avo</vt:lpstr>
      <vt:lpstr>Wingdings</vt:lpstr>
      <vt:lpstr>义启小魏楷</vt:lpstr>
      <vt:lpstr>1_Office 主题​​</vt:lpstr>
      <vt:lpstr>www.jpppt.com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Thu Vu</cp:lastModifiedBy>
  <cp:revision>19</cp:revision>
  <dcterms:created xsi:type="dcterms:W3CDTF">2023-09-13T11:23:37Z</dcterms:created>
  <dcterms:modified xsi:type="dcterms:W3CDTF">2025-11-21T08:19:56Z</dcterms:modified>
</cp:coreProperties>
</file>