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14"/>
  </p:notesMasterIdLst>
  <p:sldIdLst>
    <p:sldId id="330" r:id="rId3"/>
    <p:sldId id="258" r:id="rId4"/>
    <p:sldId id="328" r:id="rId5"/>
    <p:sldId id="288" r:id="rId6"/>
    <p:sldId id="306" r:id="rId7"/>
    <p:sldId id="307" r:id="rId8"/>
    <p:sldId id="331" r:id="rId9"/>
    <p:sldId id="299" r:id="rId10"/>
    <p:sldId id="309" r:id="rId11"/>
    <p:sldId id="310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97EBC6-994E-801D-D797-3A52DC8FE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4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E581D6-EBCA-DC83-24E9-4712E5C49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1B2318-6928-BA65-F19D-8531093D67F9}"/>
              </a:ext>
            </a:extLst>
          </p:cNvPr>
          <p:cNvSpPr/>
          <p:nvPr userDrawn="1"/>
        </p:nvSpPr>
        <p:spPr>
          <a:xfrm>
            <a:off x="245165" y="278296"/>
            <a:ext cx="11701670" cy="6410739"/>
          </a:xfrm>
          <a:custGeom>
            <a:avLst/>
            <a:gdLst>
              <a:gd name="connsiteX0" fmla="*/ 0 w 11701670"/>
              <a:gd name="connsiteY0" fmla="*/ 1068478 h 6410739"/>
              <a:gd name="connsiteX1" fmla="*/ 1068478 w 11701670"/>
              <a:gd name="connsiteY1" fmla="*/ 0 h 6410739"/>
              <a:gd name="connsiteX2" fmla="*/ 1560378 w 11701670"/>
              <a:gd name="connsiteY2" fmla="*/ 0 h 6410739"/>
              <a:gd name="connsiteX3" fmla="*/ 1956630 w 11701670"/>
              <a:gd name="connsiteY3" fmla="*/ 0 h 6410739"/>
              <a:gd name="connsiteX4" fmla="*/ 2831118 w 11701670"/>
              <a:gd name="connsiteY4" fmla="*/ 0 h 6410739"/>
              <a:gd name="connsiteX5" fmla="*/ 3609959 w 11701670"/>
              <a:gd name="connsiteY5" fmla="*/ 0 h 6410739"/>
              <a:gd name="connsiteX6" fmla="*/ 4484447 w 11701670"/>
              <a:gd name="connsiteY6" fmla="*/ 0 h 6410739"/>
              <a:gd name="connsiteX7" fmla="*/ 4880700 w 11701670"/>
              <a:gd name="connsiteY7" fmla="*/ 0 h 6410739"/>
              <a:gd name="connsiteX8" fmla="*/ 5372599 w 11701670"/>
              <a:gd name="connsiteY8" fmla="*/ 0 h 6410739"/>
              <a:gd name="connsiteX9" fmla="*/ 6247087 w 11701670"/>
              <a:gd name="connsiteY9" fmla="*/ 0 h 6410739"/>
              <a:gd name="connsiteX10" fmla="*/ 7121576 w 11701670"/>
              <a:gd name="connsiteY10" fmla="*/ 0 h 6410739"/>
              <a:gd name="connsiteX11" fmla="*/ 7804769 w 11701670"/>
              <a:gd name="connsiteY11" fmla="*/ 0 h 6410739"/>
              <a:gd name="connsiteX12" fmla="*/ 8296669 w 11701670"/>
              <a:gd name="connsiteY12" fmla="*/ 0 h 6410739"/>
              <a:gd name="connsiteX13" fmla="*/ 8884216 w 11701670"/>
              <a:gd name="connsiteY13" fmla="*/ 0 h 6410739"/>
              <a:gd name="connsiteX14" fmla="*/ 9471762 w 11701670"/>
              <a:gd name="connsiteY14" fmla="*/ 0 h 6410739"/>
              <a:gd name="connsiteX15" fmla="*/ 10633192 w 11701670"/>
              <a:gd name="connsiteY15" fmla="*/ 0 h 6410739"/>
              <a:gd name="connsiteX16" fmla="*/ 11701670 w 11701670"/>
              <a:gd name="connsiteY16" fmla="*/ 1068478 h 6410739"/>
              <a:gd name="connsiteX17" fmla="*/ 11701670 w 11701670"/>
              <a:gd name="connsiteY17" fmla="*/ 1721756 h 6410739"/>
              <a:gd name="connsiteX18" fmla="*/ 11701670 w 11701670"/>
              <a:gd name="connsiteY18" fmla="*/ 2204083 h 6410739"/>
              <a:gd name="connsiteX19" fmla="*/ 11701670 w 11701670"/>
              <a:gd name="connsiteY19" fmla="*/ 2857361 h 6410739"/>
              <a:gd name="connsiteX20" fmla="*/ 11701670 w 11701670"/>
              <a:gd name="connsiteY20" fmla="*/ 3553378 h 6410739"/>
              <a:gd name="connsiteX21" fmla="*/ 11701670 w 11701670"/>
              <a:gd name="connsiteY21" fmla="*/ 4206656 h 6410739"/>
              <a:gd name="connsiteX22" fmla="*/ 11701670 w 11701670"/>
              <a:gd name="connsiteY22" fmla="*/ 4731721 h 6410739"/>
              <a:gd name="connsiteX23" fmla="*/ 11701670 w 11701670"/>
              <a:gd name="connsiteY23" fmla="*/ 5342261 h 6410739"/>
              <a:gd name="connsiteX24" fmla="*/ 10633192 w 11701670"/>
              <a:gd name="connsiteY24" fmla="*/ 6410739 h 6410739"/>
              <a:gd name="connsiteX25" fmla="*/ 9758704 w 11701670"/>
              <a:gd name="connsiteY25" fmla="*/ 6410739 h 6410739"/>
              <a:gd name="connsiteX26" fmla="*/ 9171157 w 11701670"/>
              <a:gd name="connsiteY26" fmla="*/ 6410739 h 6410739"/>
              <a:gd name="connsiteX27" fmla="*/ 8774905 w 11701670"/>
              <a:gd name="connsiteY27" fmla="*/ 6410739 h 6410739"/>
              <a:gd name="connsiteX28" fmla="*/ 7996064 w 11701670"/>
              <a:gd name="connsiteY28" fmla="*/ 6410739 h 6410739"/>
              <a:gd name="connsiteX29" fmla="*/ 7408517 w 11701670"/>
              <a:gd name="connsiteY29" fmla="*/ 6410739 h 6410739"/>
              <a:gd name="connsiteX30" fmla="*/ 6629676 w 11701670"/>
              <a:gd name="connsiteY30" fmla="*/ 6410739 h 6410739"/>
              <a:gd name="connsiteX31" fmla="*/ 5755188 w 11701670"/>
              <a:gd name="connsiteY31" fmla="*/ 6410739 h 6410739"/>
              <a:gd name="connsiteX32" fmla="*/ 5263288 w 11701670"/>
              <a:gd name="connsiteY32" fmla="*/ 6410739 h 6410739"/>
              <a:gd name="connsiteX33" fmla="*/ 4867036 w 11701670"/>
              <a:gd name="connsiteY33" fmla="*/ 6410739 h 6410739"/>
              <a:gd name="connsiteX34" fmla="*/ 4375136 w 11701670"/>
              <a:gd name="connsiteY34" fmla="*/ 6410739 h 6410739"/>
              <a:gd name="connsiteX35" fmla="*/ 3978884 w 11701670"/>
              <a:gd name="connsiteY35" fmla="*/ 6410739 h 6410739"/>
              <a:gd name="connsiteX36" fmla="*/ 3486984 w 11701670"/>
              <a:gd name="connsiteY36" fmla="*/ 6410739 h 6410739"/>
              <a:gd name="connsiteX37" fmla="*/ 2899438 w 11701670"/>
              <a:gd name="connsiteY37" fmla="*/ 6410739 h 6410739"/>
              <a:gd name="connsiteX38" fmla="*/ 2407538 w 11701670"/>
              <a:gd name="connsiteY38" fmla="*/ 6410739 h 6410739"/>
              <a:gd name="connsiteX39" fmla="*/ 1819991 w 11701670"/>
              <a:gd name="connsiteY39" fmla="*/ 6410739 h 6410739"/>
              <a:gd name="connsiteX40" fmla="*/ 1068478 w 11701670"/>
              <a:gd name="connsiteY40" fmla="*/ 6410739 h 6410739"/>
              <a:gd name="connsiteX41" fmla="*/ 0 w 11701670"/>
              <a:gd name="connsiteY41" fmla="*/ 5342261 h 6410739"/>
              <a:gd name="connsiteX42" fmla="*/ 0 w 11701670"/>
              <a:gd name="connsiteY42" fmla="*/ 4646245 h 6410739"/>
              <a:gd name="connsiteX43" fmla="*/ 0 w 11701670"/>
              <a:gd name="connsiteY43" fmla="*/ 4121180 h 6410739"/>
              <a:gd name="connsiteX44" fmla="*/ 0 w 11701670"/>
              <a:gd name="connsiteY44" fmla="*/ 3510640 h 6410739"/>
              <a:gd name="connsiteX45" fmla="*/ 0 w 11701670"/>
              <a:gd name="connsiteY45" fmla="*/ 2814624 h 6410739"/>
              <a:gd name="connsiteX46" fmla="*/ 0 w 11701670"/>
              <a:gd name="connsiteY46" fmla="*/ 2332297 h 6410739"/>
              <a:gd name="connsiteX47" fmla="*/ 0 w 11701670"/>
              <a:gd name="connsiteY47" fmla="*/ 1636281 h 6410739"/>
              <a:gd name="connsiteX48" fmla="*/ 0 w 11701670"/>
              <a:gd name="connsiteY48" fmla="*/ 1068478 h 641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01670" h="6410739" fill="none" extrusionOk="0">
                <a:moveTo>
                  <a:pt x="0" y="1068478"/>
                </a:moveTo>
                <a:cubicBezTo>
                  <a:pt x="-57350" y="460892"/>
                  <a:pt x="486741" y="-144337"/>
                  <a:pt x="1068478" y="0"/>
                </a:cubicBezTo>
                <a:cubicBezTo>
                  <a:pt x="1179344" y="3358"/>
                  <a:pt x="1349095" y="21843"/>
                  <a:pt x="1560378" y="0"/>
                </a:cubicBezTo>
                <a:cubicBezTo>
                  <a:pt x="1771661" y="-21843"/>
                  <a:pt x="1820443" y="3581"/>
                  <a:pt x="1956630" y="0"/>
                </a:cubicBezTo>
                <a:cubicBezTo>
                  <a:pt x="2092817" y="-3581"/>
                  <a:pt x="2550121" y="11790"/>
                  <a:pt x="2831118" y="0"/>
                </a:cubicBezTo>
                <a:cubicBezTo>
                  <a:pt x="3112115" y="-11790"/>
                  <a:pt x="3450573" y="-27368"/>
                  <a:pt x="3609959" y="0"/>
                </a:cubicBezTo>
                <a:cubicBezTo>
                  <a:pt x="3769345" y="27368"/>
                  <a:pt x="4298100" y="-33012"/>
                  <a:pt x="4484447" y="0"/>
                </a:cubicBezTo>
                <a:cubicBezTo>
                  <a:pt x="4670794" y="33012"/>
                  <a:pt x="4790813" y="-5720"/>
                  <a:pt x="4880700" y="0"/>
                </a:cubicBezTo>
                <a:cubicBezTo>
                  <a:pt x="4970587" y="5720"/>
                  <a:pt x="5244000" y="-17469"/>
                  <a:pt x="5372599" y="0"/>
                </a:cubicBezTo>
                <a:cubicBezTo>
                  <a:pt x="5501198" y="17469"/>
                  <a:pt x="6003252" y="-439"/>
                  <a:pt x="6247087" y="0"/>
                </a:cubicBezTo>
                <a:cubicBezTo>
                  <a:pt x="6490922" y="439"/>
                  <a:pt x="6888516" y="5888"/>
                  <a:pt x="7121576" y="0"/>
                </a:cubicBezTo>
                <a:cubicBezTo>
                  <a:pt x="7354636" y="-5888"/>
                  <a:pt x="7621251" y="26867"/>
                  <a:pt x="7804769" y="0"/>
                </a:cubicBezTo>
                <a:cubicBezTo>
                  <a:pt x="7988287" y="-26867"/>
                  <a:pt x="8098280" y="-14818"/>
                  <a:pt x="8296669" y="0"/>
                </a:cubicBezTo>
                <a:cubicBezTo>
                  <a:pt x="8495058" y="14818"/>
                  <a:pt x="8660276" y="-6267"/>
                  <a:pt x="8884216" y="0"/>
                </a:cubicBezTo>
                <a:cubicBezTo>
                  <a:pt x="9108156" y="6267"/>
                  <a:pt x="9348876" y="-28741"/>
                  <a:pt x="9471762" y="0"/>
                </a:cubicBezTo>
                <a:cubicBezTo>
                  <a:pt x="9594648" y="28741"/>
                  <a:pt x="10266600" y="-7387"/>
                  <a:pt x="10633192" y="0"/>
                </a:cubicBezTo>
                <a:cubicBezTo>
                  <a:pt x="11261334" y="99429"/>
                  <a:pt x="11743323" y="602342"/>
                  <a:pt x="11701670" y="1068478"/>
                </a:cubicBezTo>
                <a:cubicBezTo>
                  <a:pt x="11710611" y="1260605"/>
                  <a:pt x="11673878" y="1590609"/>
                  <a:pt x="11701670" y="1721756"/>
                </a:cubicBezTo>
                <a:cubicBezTo>
                  <a:pt x="11729462" y="1852903"/>
                  <a:pt x="11699455" y="1980558"/>
                  <a:pt x="11701670" y="2204083"/>
                </a:cubicBezTo>
                <a:cubicBezTo>
                  <a:pt x="11703885" y="2427608"/>
                  <a:pt x="11683909" y="2549507"/>
                  <a:pt x="11701670" y="2857361"/>
                </a:cubicBezTo>
                <a:cubicBezTo>
                  <a:pt x="11719431" y="3165215"/>
                  <a:pt x="11713579" y="3381440"/>
                  <a:pt x="11701670" y="3553378"/>
                </a:cubicBezTo>
                <a:cubicBezTo>
                  <a:pt x="11689761" y="3725316"/>
                  <a:pt x="11705253" y="3882447"/>
                  <a:pt x="11701670" y="4206656"/>
                </a:cubicBezTo>
                <a:cubicBezTo>
                  <a:pt x="11698087" y="4530865"/>
                  <a:pt x="11707838" y="4572039"/>
                  <a:pt x="11701670" y="4731721"/>
                </a:cubicBezTo>
                <a:cubicBezTo>
                  <a:pt x="11695502" y="4891404"/>
                  <a:pt x="11671240" y="5075994"/>
                  <a:pt x="11701670" y="5342261"/>
                </a:cubicBezTo>
                <a:cubicBezTo>
                  <a:pt x="11708676" y="5915128"/>
                  <a:pt x="11281087" y="6436737"/>
                  <a:pt x="10633192" y="6410739"/>
                </a:cubicBezTo>
                <a:cubicBezTo>
                  <a:pt x="10325042" y="6414326"/>
                  <a:pt x="10185335" y="6419849"/>
                  <a:pt x="9758704" y="6410739"/>
                </a:cubicBezTo>
                <a:cubicBezTo>
                  <a:pt x="9332073" y="6401629"/>
                  <a:pt x="9437651" y="6426549"/>
                  <a:pt x="9171157" y="6410739"/>
                </a:cubicBezTo>
                <a:cubicBezTo>
                  <a:pt x="8904663" y="6394929"/>
                  <a:pt x="8956597" y="6428399"/>
                  <a:pt x="8774905" y="6410739"/>
                </a:cubicBezTo>
                <a:cubicBezTo>
                  <a:pt x="8593213" y="6393079"/>
                  <a:pt x="8363808" y="6372946"/>
                  <a:pt x="7996064" y="6410739"/>
                </a:cubicBezTo>
                <a:cubicBezTo>
                  <a:pt x="7628320" y="6448532"/>
                  <a:pt x="7557175" y="6407798"/>
                  <a:pt x="7408517" y="6410739"/>
                </a:cubicBezTo>
                <a:cubicBezTo>
                  <a:pt x="7259859" y="6413680"/>
                  <a:pt x="6993257" y="6409218"/>
                  <a:pt x="6629676" y="6410739"/>
                </a:cubicBezTo>
                <a:cubicBezTo>
                  <a:pt x="6266095" y="6412260"/>
                  <a:pt x="6122326" y="6423474"/>
                  <a:pt x="5755188" y="6410739"/>
                </a:cubicBezTo>
                <a:cubicBezTo>
                  <a:pt x="5388050" y="6398004"/>
                  <a:pt x="5428214" y="6402670"/>
                  <a:pt x="5263288" y="6410739"/>
                </a:cubicBezTo>
                <a:cubicBezTo>
                  <a:pt x="5098362" y="6418808"/>
                  <a:pt x="5054361" y="6407314"/>
                  <a:pt x="4867036" y="6410739"/>
                </a:cubicBezTo>
                <a:cubicBezTo>
                  <a:pt x="4679711" y="6414164"/>
                  <a:pt x="4486839" y="6398238"/>
                  <a:pt x="4375136" y="6410739"/>
                </a:cubicBezTo>
                <a:cubicBezTo>
                  <a:pt x="4263433" y="6423240"/>
                  <a:pt x="4065416" y="6416488"/>
                  <a:pt x="3978884" y="6410739"/>
                </a:cubicBezTo>
                <a:cubicBezTo>
                  <a:pt x="3892352" y="6404990"/>
                  <a:pt x="3586486" y="6396238"/>
                  <a:pt x="3486984" y="6410739"/>
                </a:cubicBezTo>
                <a:cubicBezTo>
                  <a:pt x="3387482" y="6425240"/>
                  <a:pt x="3123823" y="6400776"/>
                  <a:pt x="2899438" y="6410739"/>
                </a:cubicBezTo>
                <a:cubicBezTo>
                  <a:pt x="2675053" y="6420702"/>
                  <a:pt x="2541651" y="6425508"/>
                  <a:pt x="2407538" y="6410739"/>
                </a:cubicBezTo>
                <a:cubicBezTo>
                  <a:pt x="2273425" y="6395970"/>
                  <a:pt x="2037271" y="6435255"/>
                  <a:pt x="1819991" y="6410739"/>
                </a:cubicBezTo>
                <a:cubicBezTo>
                  <a:pt x="1602711" y="6386223"/>
                  <a:pt x="1326437" y="6400762"/>
                  <a:pt x="1068478" y="6410739"/>
                </a:cubicBezTo>
                <a:cubicBezTo>
                  <a:pt x="396793" y="6406061"/>
                  <a:pt x="29562" y="5897337"/>
                  <a:pt x="0" y="5342261"/>
                </a:cubicBezTo>
                <a:cubicBezTo>
                  <a:pt x="19724" y="5143996"/>
                  <a:pt x="25060" y="4802602"/>
                  <a:pt x="0" y="4646245"/>
                </a:cubicBezTo>
                <a:cubicBezTo>
                  <a:pt x="-25060" y="4489888"/>
                  <a:pt x="16329" y="4263961"/>
                  <a:pt x="0" y="4121180"/>
                </a:cubicBezTo>
                <a:cubicBezTo>
                  <a:pt x="-16329" y="3978400"/>
                  <a:pt x="-13816" y="3758077"/>
                  <a:pt x="0" y="3510640"/>
                </a:cubicBezTo>
                <a:cubicBezTo>
                  <a:pt x="13816" y="3263203"/>
                  <a:pt x="-11115" y="2999973"/>
                  <a:pt x="0" y="2814624"/>
                </a:cubicBezTo>
                <a:cubicBezTo>
                  <a:pt x="11115" y="2629275"/>
                  <a:pt x="10348" y="2536015"/>
                  <a:pt x="0" y="2332297"/>
                </a:cubicBezTo>
                <a:cubicBezTo>
                  <a:pt x="-10348" y="2128579"/>
                  <a:pt x="1367" y="1926194"/>
                  <a:pt x="0" y="1636281"/>
                </a:cubicBezTo>
                <a:cubicBezTo>
                  <a:pt x="-1367" y="1346368"/>
                  <a:pt x="-14960" y="1236107"/>
                  <a:pt x="0" y="1068478"/>
                </a:cubicBezTo>
                <a:close/>
              </a:path>
              <a:path w="11701670" h="6410739" stroke="0" extrusionOk="0">
                <a:moveTo>
                  <a:pt x="0" y="1068478"/>
                </a:moveTo>
                <a:cubicBezTo>
                  <a:pt x="-18608" y="514292"/>
                  <a:pt x="535187" y="35548"/>
                  <a:pt x="1068478" y="0"/>
                </a:cubicBezTo>
                <a:cubicBezTo>
                  <a:pt x="1448664" y="-23394"/>
                  <a:pt x="1547196" y="-40819"/>
                  <a:pt x="1942966" y="0"/>
                </a:cubicBezTo>
                <a:cubicBezTo>
                  <a:pt x="2338736" y="40819"/>
                  <a:pt x="2637480" y="34922"/>
                  <a:pt x="2817454" y="0"/>
                </a:cubicBezTo>
                <a:cubicBezTo>
                  <a:pt x="2997428" y="-34922"/>
                  <a:pt x="3204349" y="-5680"/>
                  <a:pt x="3405001" y="0"/>
                </a:cubicBezTo>
                <a:cubicBezTo>
                  <a:pt x="3605653" y="5680"/>
                  <a:pt x="3948725" y="-19051"/>
                  <a:pt x="4279489" y="0"/>
                </a:cubicBezTo>
                <a:cubicBezTo>
                  <a:pt x="4610253" y="19051"/>
                  <a:pt x="4546788" y="4451"/>
                  <a:pt x="4771389" y="0"/>
                </a:cubicBezTo>
                <a:cubicBezTo>
                  <a:pt x="4995990" y="-4451"/>
                  <a:pt x="5124147" y="-13552"/>
                  <a:pt x="5358935" y="0"/>
                </a:cubicBezTo>
                <a:cubicBezTo>
                  <a:pt x="5593723" y="13552"/>
                  <a:pt x="5788316" y="29460"/>
                  <a:pt x="6137776" y="0"/>
                </a:cubicBezTo>
                <a:cubicBezTo>
                  <a:pt x="6487236" y="-29460"/>
                  <a:pt x="6515989" y="18876"/>
                  <a:pt x="6629676" y="0"/>
                </a:cubicBezTo>
                <a:cubicBezTo>
                  <a:pt x="6743363" y="-18876"/>
                  <a:pt x="6887436" y="-22969"/>
                  <a:pt x="7121576" y="0"/>
                </a:cubicBezTo>
                <a:cubicBezTo>
                  <a:pt x="7355716" y="22969"/>
                  <a:pt x="7420499" y="-23138"/>
                  <a:pt x="7613475" y="0"/>
                </a:cubicBezTo>
                <a:cubicBezTo>
                  <a:pt x="7806451" y="23138"/>
                  <a:pt x="7979533" y="-9975"/>
                  <a:pt x="8201022" y="0"/>
                </a:cubicBezTo>
                <a:cubicBezTo>
                  <a:pt x="8422511" y="9975"/>
                  <a:pt x="8675065" y="-32743"/>
                  <a:pt x="8884216" y="0"/>
                </a:cubicBezTo>
                <a:cubicBezTo>
                  <a:pt x="9093367" y="32743"/>
                  <a:pt x="9310769" y="18431"/>
                  <a:pt x="9471762" y="0"/>
                </a:cubicBezTo>
                <a:cubicBezTo>
                  <a:pt x="9632755" y="-18431"/>
                  <a:pt x="9773884" y="11680"/>
                  <a:pt x="9868015" y="0"/>
                </a:cubicBezTo>
                <a:cubicBezTo>
                  <a:pt x="9962146" y="-11680"/>
                  <a:pt x="10339364" y="29716"/>
                  <a:pt x="10633192" y="0"/>
                </a:cubicBezTo>
                <a:cubicBezTo>
                  <a:pt x="11149131" y="46297"/>
                  <a:pt x="11591707" y="413455"/>
                  <a:pt x="11701670" y="1068478"/>
                </a:cubicBezTo>
                <a:cubicBezTo>
                  <a:pt x="11733943" y="1296920"/>
                  <a:pt x="11691402" y="1522253"/>
                  <a:pt x="11701670" y="1721756"/>
                </a:cubicBezTo>
                <a:cubicBezTo>
                  <a:pt x="11711938" y="1921259"/>
                  <a:pt x="11697045" y="2120613"/>
                  <a:pt x="11701670" y="2417772"/>
                </a:cubicBezTo>
                <a:cubicBezTo>
                  <a:pt x="11706295" y="2714931"/>
                  <a:pt x="11704787" y="2854619"/>
                  <a:pt x="11701670" y="3071051"/>
                </a:cubicBezTo>
                <a:cubicBezTo>
                  <a:pt x="11698553" y="3287483"/>
                  <a:pt x="11716175" y="3465881"/>
                  <a:pt x="11701670" y="3596115"/>
                </a:cubicBezTo>
                <a:cubicBezTo>
                  <a:pt x="11687165" y="3726349"/>
                  <a:pt x="11685861" y="3909711"/>
                  <a:pt x="11701670" y="4121180"/>
                </a:cubicBezTo>
                <a:cubicBezTo>
                  <a:pt x="11717479" y="4332650"/>
                  <a:pt x="11701131" y="4563249"/>
                  <a:pt x="11701670" y="4688983"/>
                </a:cubicBezTo>
                <a:cubicBezTo>
                  <a:pt x="11702209" y="4814717"/>
                  <a:pt x="11695186" y="5190798"/>
                  <a:pt x="11701670" y="5342261"/>
                </a:cubicBezTo>
                <a:cubicBezTo>
                  <a:pt x="11686140" y="5925710"/>
                  <a:pt x="11310152" y="6348631"/>
                  <a:pt x="10633192" y="6410739"/>
                </a:cubicBezTo>
                <a:cubicBezTo>
                  <a:pt x="10430924" y="6392335"/>
                  <a:pt x="10283238" y="6428527"/>
                  <a:pt x="10045645" y="6410739"/>
                </a:cubicBezTo>
                <a:cubicBezTo>
                  <a:pt x="9808052" y="6392951"/>
                  <a:pt x="9387028" y="6420725"/>
                  <a:pt x="9171157" y="6410739"/>
                </a:cubicBezTo>
                <a:cubicBezTo>
                  <a:pt x="8955286" y="6400753"/>
                  <a:pt x="8906782" y="6416615"/>
                  <a:pt x="8679258" y="6410739"/>
                </a:cubicBezTo>
                <a:cubicBezTo>
                  <a:pt x="8451734" y="6404863"/>
                  <a:pt x="8314634" y="6393377"/>
                  <a:pt x="8187358" y="6410739"/>
                </a:cubicBezTo>
                <a:cubicBezTo>
                  <a:pt x="8060082" y="6428101"/>
                  <a:pt x="7668671" y="6401765"/>
                  <a:pt x="7504164" y="6410739"/>
                </a:cubicBezTo>
                <a:cubicBezTo>
                  <a:pt x="7339657" y="6419713"/>
                  <a:pt x="7234931" y="6410437"/>
                  <a:pt x="7107912" y="6410739"/>
                </a:cubicBezTo>
                <a:cubicBezTo>
                  <a:pt x="6980893" y="6411041"/>
                  <a:pt x="6652187" y="6422215"/>
                  <a:pt x="6233424" y="6410739"/>
                </a:cubicBezTo>
                <a:cubicBezTo>
                  <a:pt x="5814661" y="6399263"/>
                  <a:pt x="5918261" y="6414583"/>
                  <a:pt x="5837171" y="6410739"/>
                </a:cubicBezTo>
                <a:cubicBezTo>
                  <a:pt x="5756081" y="6406895"/>
                  <a:pt x="5434361" y="6392458"/>
                  <a:pt x="5249624" y="6410739"/>
                </a:cubicBezTo>
                <a:cubicBezTo>
                  <a:pt x="5064887" y="6429020"/>
                  <a:pt x="4961299" y="6430218"/>
                  <a:pt x="4853372" y="6410739"/>
                </a:cubicBezTo>
                <a:cubicBezTo>
                  <a:pt x="4745445" y="6391260"/>
                  <a:pt x="4490659" y="6423035"/>
                  <a:pt x="4361472" y="6410739"/>
                </a:cubicBezTo>
                <a:cubicBezTo>
                  <a:pt x="4232285" y="6398443"/>
                  <a:pt x="4130623" y="6428473"/>
                  <a:pt x="3965220" y="6410739"/>
                </a:cubicBezTo>
                <a:cubicBezTo>
                  <a:pt x="3799817" y="6393005"/>
                  <a:pt x="3495426" y="6437484"/>
                  <a:pt x="3090732" y="6410739"/>
                </a:cubicBezTo>
                <a:cubicBezTo>
                  <a:pt x="2686038" y="6383994"/>
                  <a:pt x="2553240" y="6436533"/>
                  <a:pt x="2311891" y="6410739"/>
                </a:cubicBezTo>
                <a:cubicBezTo>
                  <a:pt x="2070542" y="6384945"/>
                  <a:pt x="1851190" y="6437904"/>
                  <a:pt x="1724344" y="6410739"/>
                </a:cubicBezTo>
                <a:cubicBezTo>
                  <a:pt x="1597498" y="6383574"/>
                  <a:pt x="1216993" y="6428461"/>
                  <a:pt x="1068478" y="6410739"/>
                </a:cubicBezTo>
                <a:cubicBezTo>
                  <a:pt x="445124" y="6328230"/>
                  <a:pt x="-27583" y="6021257"/>
                  <a:pt x="0" y="5342261"/>
                </a:cubicBezTo>
                <a:cubicBezTo>
                  <a:pt x="18864" y="5047863"/>
                  <a:pt x="13853" y="4931644"/>
                  <a:pt x="0" y="4646245"/>
                </a:cubicBezTo>
                <a:cubicBezTo>
                  <a:pt x="-13853" y="4360846"/>
                  <a:pt x="-17631" y="4241053"/>
                  <a:pt x="0" y="4121180"/>
                </a:cubicBezTo>
                <a:cubicBezTo>
                  <a:pt x="17631" y="4001307"/>
                  <a:pt x="-26907" y="3726295"/>
                  <a:pt x="0" y="3553378"/>
                </a:cubicBezTo>
                <a:cubicBezTo>
                  <a:pt x="26907" y="3380461"/>
                  <a:pt x="-8454" y="3187593"/>
                  <a:pt x="0" y="3028313"/>
                </a:cubicBezTo>
                <a:cubicBezTo>
                  <a:pt x="8454" y="2869033"/>
                  <a:pt x="15200" y="2760531"/>
                  <a:pt x="0" y="2503248"/>
                </a:cubicBezTo>
                <a:cubicBezTo>
                  <a:pt x="-15200" y="2245966"/>
                  <a:pt x="927" y="2173989"/>
                  <a:pt x="0" y="1978183"/>
                </a:cubicBezTo>
                <a:cubicBezTo>
                  <a:pt x="-927" y="1782377"/>
                  <a:pt x="-17201" y="1517413"/>
                  <a:pt x="0" y="10684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65916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13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91B04D-F1FA-5DC8-B9CD-1EC3C816E0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4" y="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5CB7A0-F4DF-EB3F-7EF2-F9224B81A7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4" y="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6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BC1CD7-9CD9-7E64-CE0E-D07A8C6D6A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752" y="1436914"/>
            <a:ext cx="3816248" cy="5344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" y="0"/>
            <a:ext cx="2316681" cy="2316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A6D414-293E-808F-236E-4B4C34F31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2759">
            <a:off x="4254338" y="218851"/>
            <a:ext cx="3621338" cy="270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DA468-0C0C-6D4D-5322-F9390F00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79" y="2896549"/>
            <a:ext cx="9117775" cy="33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BE4D6-E510-F41F-88A2-98F649AF7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7B3D8-03FF-44D7-E6A9-0C34E48C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34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FF29A-FD22-BAAB-1327-AF44ABF33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E39AC-530C-7DBB-AB32-1109BD601A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752" y="1436914"/>
            <a:ext cx="3816248" cy="5344886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5631FA2F-C514-2E7A-02B3-3ADBD0980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3" y="685800"/>
            <a:ext cx="8897044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1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8062BD66-F671-2920-410D-BE73C8B3D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25AE-D8BE-74FF-EC74-8C98D232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64DC68-498F-204C-E905-509CA2CD47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752" y="1436914"/>
            <a:ext cx="3816248" cy="5344886"/>
          </a:xfrm>
          <a:prstGeom prst="rect">
            <a:avLst/>
          </a:prstGeom>
        </p:spPr>
      </p:pic>
      <p:pic>
        <p:nvPicPr>
          <p:cNvPr id="7" name="Picture 6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76A486BD-B7AD-FDAA-92EB-471E71FB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684" y="150475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363</Words>
  <Application>Microsoft Office PowerPoint</Application>
  <PresentationFormat>Widescreen</PresentationFormat>
  <Paragraphs>44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Laptop98</cp:lastModifiedBy>
  <cp:revision>56</cp:revision>
  <dcterms:created xsi:type="dcterms:W3CDTF">2023-09-11T08:43:27Z</dcterms:created>
  <dcterms:modified xsi:type="dcterms:W3CDTF">2025-11-26T14:48:05Z</dcterms:modified>
</cp:coreProperties>
</file>