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60" r:id="rId4"/>
    <p:sldId id="299" r:id="rId5"/>
    <p:sldId id="262" r:id="rId6"/>
    <p:sldId id="257" r:id="rId7"/>
    <p:sldId id="303" r:id="rId8"/>
    <p:sldId id="301" r:id="rId9"/>
    <p:sldId id="300" r:id="rId10"/>
    <p:sldId id="302" r:id="rId11"/>
    <p:sldId id="304" r:id="rId12"/>
    <p:sldId id="263" r:id="rId13"/>
    <p:sldId id="264" r:id="rId14"/>
    <p:sldId id="291" r:id="rId15"/>
    <p:sldId id="305" r:id="rId16"/>
    <p:sldId id="269" r:id="rId17"/>
    <p:sldId id="266" r:id="rId18"/>
    <p:sldId id="267" r:id="rId19"/>
    <p:sldId id="270" r:id="rId20"/>
    <p:sldId id="306" r:id="rId21"/>
    <p:sldId id="279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84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699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689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527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0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385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5828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251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93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31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32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BA824C-DFA6-4B06-ADBD-9973EB9432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10" y="239676"/>
            <a:ext cx="1429636" cy="14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5717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3.png"/><Relationship Id="rId4" Type="http://schemas.openxmlformats.org/officeDocument/2006/relationships/image" Target="../media/image35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</a:p>
        </p:txBody>
      </p:sp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</a:p>
        </p:txBody>
      </p:sp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3DFE4-4671-B0BF-CB95-415CB8E7EE19}"/>
              </a:ext>
            </a:extLst>
          </p:cNvPr>
          <p:cNvSpPr txBox="1"/>
          <p:nvPr/>
        </p:nvSpPr>
        <p:spPr>
          <a:xfrm>
            <a:off x="3089644" y="0"/>
            <a:ext cx="6164188" cy="769441"/>
          </a:xfrm>
          <a:prstGeom prst="rect">
            <a:avLst/>
          </a:prstGeom>
          <a:noFill/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775</Words>
  <Application>Microsoft Office PowerPoint</Application>
  <PresentationFormat>Widescreen</PresentationFormat>
  <Paragraphs>96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inpin heiti</vt:lpstr>
      <vt:lpstr>Times New Roman</vt:lpstr>
      <vt:lpstr>Wingdings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31</cp:revision>
  <dcterms:created xsi:type="dcterms:W3CDTF">2023-09-11T10:53:35Z</dcterms:created>
  <dcterms:modified xsi:type="dcterms:W3CDTF">2025-11-27T12:05:20Z</dcterms:modified>
</cp:coreProperties>
</file>