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76" r:id="rId2"/>
    <p:sldId id="348" r:id="rId3"/>
    <p:sldId id="351" r:id="rId4"/>
    <p:sldId id="319" r:id="rId5"/>
    <p:sldId id="327" r:id="rId6"/>
    <p:sldId id="329" r:id="rId7"/>
    <p:sldId id="339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4" d="100"/>
          <a:sy n="24" d="100"/>
        </p:scale>
        <p:origin x="998" y="12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A0F38AB-4214-8F10-6763-B1D02F521F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36195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-914402" y="-2277979"/>
            <a:ext cx="14826343" cy="10115693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910455 w 14633890"/>
                <a:gd name="connsiteY0" fmla="*/ 4180686 h 9874918"/>
                <a:gd name="connsiteX1" fmla="*/ 1195460 w 14633890"/>
                <a:gd name="connsiteY1" fmla="*/ 0 h 9874918"/>
                <a:gd name="connsiteX2" fmla="*/ 13216369 w 14633890"/>
                <a:gd name="connsiteY2" fmla="*/ 0 h 9874918"/>
                <a:gd name="connsiteX3" fmla="*/ 14633890 w 14633890"/>
                <a:gd name="connsiteY3" fmla="*/ 2238528 h 9874918"/>
                <a:gd name="connsiteX4" fmla="*/ 14633890 w 14633890"/>
                <a:gd name="connsiteY4" fmla="*/ 8347602 h 9874918"/>
                <a:gd name="connsiteX5" fmla="*/ 13394017 w 14633890"/>
                <a:gd name="connsiteY5" fmla="*/ 9874918 h 9874918"/>
                <a:gd name="connsiteX6" fmla="*/ 1239872 w 14633890"/>
                <a:gd name="connsiteY6" fmla="*/ 9874918 h 9874918"/>
                <a:gd name="connsiteX7" fmla="*/ 0 w 14633890"/>
                <a:gd name="connsiteY7" fmla="*/ 8347602 h 9874918"/>
                <a:gd name="connsiteX8" fmla="*/ 910455 w 14633890"/>
                <a:gd name="connsiteY8" fmla="*/ 4180686 h 987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3890" h="9874918" extrusionOk="0">
                  <a:moveTo>
                    <a:pt x="910455" y="4180686"/>
                  </a:moveTo>
                  <a:cubicBezTo>
                    <a:pt x="866760" y="3413834"/>
                    <a:pt x="471696" y="-16105"/>
                    <a:pt x="1195460" y="0"/>
                  </a:cubicBezTo>
                  <a:cubicBezTo>
                    <a:pt x="3424226" y="-60713"/>
                    <a:pt x="9995191" y="61072"/>
                    <a:pt x="13216369" y="0"/>
                  </a:cubicBezTo>
                  <a:cubicBezTo>
                    <a:pt x="13814683" y="28893"/>
                    <a:pt x="14544579" y="1500626"/>
                    <a:pt x="14633890" y="2238528"/>
                  </a:cubicBezTo>
                  <a:cubicBezTo>
                    <a:pt x="14658342" y="3461760"/>
                    <a:pt x="14701553" y="5825015"/>
                    <a:pt x="14633890" y="8347602"/>
                  </a:cubicBezTo>
                  <a:cubicBezTo>
                    <a:pt x="14718433" y="9110761"/>
                    <a:pt x="14135010" y="9878629"/>
                    <a:pt x="13394017" y="9874918"/>
                  </a:cubicBezTo>
                  <a:cubicBezTo>
                    <a:pt x="11796346" y="9801147"/>
                    <a:pt x="6203147" y="9719035"/>
                    <a:pt x="1239872" y="9874918"/>
                  </a:cubicBezTo>
                  <a:cubicBezTo>
                    <a:pt x="675368" y="9892357"/>
                    <a:pt x="-25123" y="9179650"/>
                    <a:pt x="0" y="8347602"/>
                  </a:cubicBezTo>
                  <a:cubicBezTo>
                    <a:pt x="-72012" y="6332733"/>
                    <a:pt x="961276" y="6148151"/>
                    <a:pt x="910455" y="41806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-1110345" y="-561474"/>
            <a:ext cx="14793685" cy="810527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908449 w 14601656"/>
                <a:gd name="connsiteY0" fmla="*/ 3349806 h 7912351"/>
                <a:gd name="connsiteX1" fmla="*/ 1192826 w 14601656"/>
                <a:gd name="connsiteY1" fmla="*/ 0 h 7912351"/>
                <a:gd name="connsiteX2" fmla="*/ 13187257 w 14601656"/>
                <a:gd name="connsiteY2" fmla="*/ 0 h 7912351"/>
                <a:gd name="connsiteX3" fmla="*/ 14601656 w 14601656"/>
                <a:gd name="connsiteY3" fmla="*/ 1793637 h 7912351"/>
                <a:gd name="connsiteX4" fmla="*/ 14601656 w 14601656"/>
                <a:gd name="connsiteY4" fmla="*/ 6688578 h 7912351"/>
                <a:gd name="connsiteX5" fmla="*/ 13364514 w 14601656"/>
                <a:gd name="connsiteY5" fmla="*/ 7912351 h 7912351"/>
                <a:gd name="connsiteX6" fmla="*/ 1237141 w 14601656"/>
                <a:gd name="connsiteY6" fmla="*/ 7912351 h 7912351"/>
                <a:gd name="connsiteX7" fmla="*/ 0 w 14601656"/>
                <a:gd name="connsiteY7" fmla="*/ 6688578 h 7912351"/>
                <a:gd name="connsiteX8" fmla="*/ 908449 w 14601656"/>
                <a:gd name="connsiteY8" fmla="*/ 3349806 h 791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1656" h="7912351" extrusionOk="0">
                  <a:moveTo>
                    <a:pt x="908449" y="3349806"/>
                  </a:moveTo>
                  <a:cubicBezTo>
                    <a:pt x="889020" y="2708021"/>
                    <a:pt x="446117" y="-26203"/>
                    <a:pt x="1192826" y="0"/>
                  </a:cubicBezTo>
                  <a:cubicBezTo>
                    <a:pt x="3387211" y="-60713"/>
                    <a:pt x="10307685" y="61072"/>
                    <a:pt x="13187257" y="0"/>
                  </a:cubicBezTo>
                  <a:cubicBezTo>
                    <a:pt x="13761313" y="36497"/>
                    <a:pt x="14518840" y="1215697"/>
                    <a:pt x="14601656" y="1793637"/>
                  </a:cubicBezTo>
                  <a:cubicBezTo>
                    <a:pt x="14626108" y="2306246"/>
                    <a:pt x="14669319" y="6110437"/>
                    <a:pt x="14601656" y="6688578"/>
                  </a:cubicBezTo>
                  <a:cubicBezTo>
                    <a:pt x="14677764" y="7292111"/>
                    <a:pt x="14092510" y="7915303"/>
                    <a:pt x="13364514" y="7912351"/>
                  </a:cubicBezTo>
                  <a:cubicBezTo>
                    <a:pt x="11244789" y="7838580"/>
                    <a:pt x="7011471" y="7756468"/>
                    <a:pt x="1237141" y="7912351"/>
                  </a:cubicBezTo>
                  <a:cubicBezTo>
                    <a:pt x="663651" y="7928268"/>
                    <a:pt x="-35251" y="7348360"/>
                    <a:pt x="0" y="6688578"/>
                  </a:cubicBezTo>
                  <a:cubicBezTo>
                    <a:pt x="-165525" y="5106325"/>
                    <a:pt x="1004275" y="4851551"/>
                    <a:pt x="908449" y="334980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-424546" y="-979713"/>
            <a:ext cx="14107885" cy="8654142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866335 w 13924758"/>
                <a:gd name="connsiteY0" fmla="*/ 3576646 h 8448155"/>
                <a:gd name="connsiteX1" fmla="*/ 1137530 w 13924758"/>
                <a:gd name="connsiteY1" fmla="*/ 0 h 8448155"/>
                <a:gd name="connsiteX2" fmla="*/ 12575927 w 13924758"/>
                <a:gd name="connsiteY2" fmla="*/ 0 h 8448155"/>
                <a:gd name="connsiteX3" fmla="*/ 13924758 w 13924758"/>
                <a:gd name="connsiteY3" fmla="*/ 1915097 h 8448155"/>
                <a:gd name="connsiteX4" fmla="*/ 13924758 w 13924758"/>
                <a:gd name="connsiteY4" fmla="*/ 7141511 h 8448155"/>
                <a:gd name="connsiteX5" fmla="*/ 12744967 w 13924758"/>
                <a:gd name="connsiteY5" fmla="*/ 8448155 h 8448155"/>
                <a:gd name="connsiteX6" fmla="*/ 1179790 w 13924758"/>
                <a:gd name="connsiteY6" fmla="*/ 8448155 h 8448155"/>
                <a:gd name="connsiteX7" fmla="*/ 0 w 13924758"/>
                <a:gd name="connsiteY7" fmla="*/ 7141511 h 8448155"/>
                <a:gd name="connsiteX8" fmla="*/ 866335 w 13924758"/>
                <a:gd name="connsiteY8" fmla="*/ 3576646 h 844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4758" h="8448155" extrusionOk="0">
                  <a:moveTo>
                    <a:pt x="866335" y="3576646"/>
                  </a:moveTo>
                  <a:cubicBezTo>
                    <a:pt x="816900" y="2941738"/>
                    <a:pt x="388109" y="-40403"/>
                    <a:pt x="1137530" y="0"/>
                  </a:cubicBezTo>
                  <a:cubicBezTo>
                    <a:pt x="2926929" y="-60713"/>
                    <a:pt x="8036333" y="61072"/>
                    <a:pt x="12575927" y="0"/>
                  </a:cubicBezTo>
                  <a:cubicBezTo>
                    <a:pt x="13118770" y="36343"/>
                    <a:pt x="13918904" y="1200380"/>
                    <a:pt x="13924758" y="1915097"/>
                  </a:cubicBezTo>
                  <a:cubicBezTo>
                    <a:pt x="13949210" y="3124992"/>
                    <a:pt x="13992421" y="4657986"/>
                    <a:pt x="13924758" y="7141511"/>
                  </a:cubicBezTo>
                  <a:cubicBezTo>
                    <a:pt x="13984376" y="7806486"/>
                    <a:pt x="13513330" y="8455861"/>
                    <a:pt x="12744967" y="8448155"/>
                  </a:cubicBezTo>
                  <a:cubicBezTo>
                    <a:pt x="8914563" y="8374384"/>
                    <a:pt x="5163157" y="8292272"/>
                    <a:pt x="1179790" y="8448155"/>
                  </a:cubicBezTo>
                  <a:cubicBezTo>
                    <a:pt x="557573" y="8452413"/>
                    <a:pt x="-87358" y="7823282"/>
                    <a:pt x="0" y="7141511"/>
                  </a:cubicBezTo>
                  <a:cubicBezTo>
                    <a:pt x="-160608" y="5447300"/>
                    <a:pt x="952061" y="5202574"/>
                    <a:pt x="866335" y="357664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-359228" y="-457199"/>
            <a:ext cx="12936240" cy="813162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-653142" y="-751115"/>
            <a:ext cx="13053690" cy="87847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0" y="-620485"/>
            <a:ext cx="12512843" cy="852351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-1404257" y="-555170"/>
            <a:ext cx="14499771" cy="8262256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890400 w 14311558"/>
                <a:gd name="connsiteY0" fmla="*/ 3414684 h 8065597"/>
                <a:gd name="connsiteX1" fmla="*/ 1169128 w 14311558"/>
                <a:gd name="connsiteY1" fmla="*/ 0 h 8065597"/>
                <a:gd name="connsiteX2" fmla="*/ 12925260 w 14311558"/>
                <a:gd name="connsiteY2" fmla="*/ 0 h 8065597"/>
                <a:gd name="connsiteX3" fmla="*/ 14311558 w 14311558"/>
                <a:gd name="connsiteY3" fmla="*/ 1828376 h 8065597"/>
                <a:gd name="connsiteX4" fmla="*/ 14311558 w 14311558"/>
                <a:gd name="connsiteY4" fmla="*/ 6818122 h 8065597"/>
                <a:gd name="connsiteX5" fmla="*/ 13098995 w 14311558"/>
                <a:gd name="connsiteY5" fmla="*/ 8065597 h 8065597"/>
                <a:gd name="connsiteX6" fmla="*/ 1212562 w 14311558"/>
                <a:gd name="connsiteY6" fmla="*/ 8065597 h 8065597"/>
                <a:gd name="connsiteX7" fmla="*/ 0 w 14311558"/>
                <a:gd name="connsiteY7" fmla="*/ 6818122 h 8065597"/>
                <a:gd name="connsiteX8" fmla="*/ 890400 w 14311558"/>
                <a:gd name="connsiteY8" fmla="*/ 3414684 h 806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1558" h="8065597" extrusionOk="0">
                  <a:moveTo>
                    <a:pt x="890400" y="3414684"/>
                  </a:moveTo>
                  <a:cubicBezTo>
                    <a:pt x="856485" y="2785225"/>
                    <a:pt x="453457" y="-18992"/>
                    <a:pt x="1169128" y="0"/>
                  </a:cubicBezTo>
                  <a:cubicBezTo>
                    <a:pt x="4006738" y="-60713"/>
                    <a:pt x="9370306" y="61072"/>
                    <a:pt x="12925260" y="0"/>
                  </a:cubicBezTo>
                  <a:cubicBezTo>
                    <a:pt x="13586030" y="2978"/>
                    <a:pt x="14274158" y="1183641"/>
                    <a:pt x="14311558" y="1828376"/>
                  </a:cubicBezTo>
                  <a:cubicBezTo>
                    <a:pt x="14336010" y="2801640"/>
                    <a:pt x="14379221" y="4516054"/>
                    <a:pt x="14311558" y="6818122"/>
                  </a:cubicBezTo>
                  <a:cubicBezTo>
                    <a:pt x="14334050" y="7485706"/>
                    <a:pt x="13791758" y="8067120"/>
                    <a:pt x="13098995" y="8065597"/>
                  </a:cubicBezTo>
                  <a:cubicBezTo>
                    <a:pt x="11035514" y="7991826"/>
                    <a:pt x="3814689" y="7909714"/>
                    <a:pt x="1212562" y="8065597"/>
                  </a:cubicBezTo>
                  <a:cubicBezTo>
                    <a:pt x="579687" y="8070934"/>
                    <a:pt x="-124487" y="7450271"/>
                    <a:pt x="0" y="6818122"/>
                  </a:cubicBezTo>
                  <a:cubicBezTo>
                    <a:pt x="-100260" y="5184792"/>
                    <a:pt x="960548" y="4982841"/>
                    <a:pt x="890400" y="3414684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299411" y="-417099"/>
            <a:ext cx="14117053" cy="8085224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866898 w 13933807"/>
                <a:gd name="connsiteY0" fmla="*/ 3341519 h 7892778"/>
                <a:gd name="connsiteX1" fmla="*/ 1138269 w 13933807"/>
                <a:gd name="connsiteY1" fmla="*/ 0 h 7892778"/>
                <a:gd name="connsiteX2" fmla="*/ 12584100 w 13933807"/>
                <a:gd name="connsiteY2" fmla="*/ 0 h 7892778"/>
                <a:gd name="connsiteX3" fmla="*/ 13933807 w 13933807"/>
                <a:gd name="connsiteY3" fmla="*/ 1789200 h 7892778"/>
                <a:gd name="connsiteX4" fmla="*/ 13933807 w 13933807"/>
                <a:gd name="connsiteY4" fmla="*/ 6672032 h 7892778"/>
                <a:gd name="connsiteX5" fmla="*/ 12753250 w 13933807"/>
                <a:gd name="connsiteY5" fmla="*/ 7892778 h 7892778"/>
                <a:gd name="connsiteX6" fmla="*/ 1180556 w 13933807"/>
                <a:gd name="connsiteY6" fmla="*/ 7892778 h 7892778"/>
                <a:gd name="connsiteX7" fmla="*/ 0 w 13933807"/>
                <a:gd name="connsiteY7" fmla="*/ 6672032 h 7892778"/>
                <a:gd name="connsiteX8" fmla="*/ 866898 w 13933807"/>
                <a:gd name="connsiteY8" fmla="*/ 3341519 h 789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33807" h="7892778" extrusionOk="0">
                  <a:moveTo>
                    <a:pt x="866898" y="3341519"/>
                  </a:moveTo>
                  <a:cubicBezTo>
                    <a:pt x="818017" y="2753078"/>
                    <a:pt x="425208" y="-25213"/>
                    <a:pt x="1138269" y="0"/>
                  </a:cubicBezTo>
                  <a:cubicBezTo>
                    <a:pt x="6100232" y="-60713"/>
                    <a:pt x="11105560" y="61072"/>
                    <a:pt x="12584100" y="0"/>
                  </a:cubicBezTo>
                  <a:cubicBezTo>
                    <a:pt x="13117096" y="39776"/>
                    <a:pt x="13863228" y="1198461"/>
                    <a:pt x="13933807" y="1789200"/>
                  </a:cubicBezTo>
                  <a:cubicBezTo>
                    <a:pt x="13958259" y="3945096"/>
                    <a:pt x="14001470" y="5890507"/>
                    <a:pt x="13933807" y="6672032"/>
                  </a:cubicBezTo>
                  <a:cubicBezTo>
                    <a:pt x="13960525" y="7320837"/>
                    <a:pt x="13506758" y="7899476"/>
                    <a:pt x="12753250" y="7892778"/>
                  </a:cubicBezTo>
                  <a:cubicBezTo>
                    <a:pt x="9075441" y="7819007"/>
                    <a:pt x="6355368" y="7736895"/>
                    <a:pt x="1180556" y="7892778"/>
                  </a:cubicBezTo>
                  <a:cubicBezTo>
                    <a:pt x="587872" y="7901380"/>
                    <a:pt x="-44265" y="7326030"/>
                    <a:pt x="0" y="6672032"/>
                  </a:cubicBezTo>
                  <a:cubicBezTo>
                    <a:pt x="-115871" y="5078998"/>
                    <a:pt x="941661" y="4867781"/>
                    <a:pt x="866898" y="3341519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270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(Body)</vt:lpstr>
      <vt:lpstr>Cambria</vt:lpstr>
      <vt:lpstr>Cambria Math</vt:lpstr>
      <vt:lpstr>Pattaya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linh</cp:lastModifiedBy>
  <cp:revision>39</cp:revision>
  <dcterms:created xsi:type="dcterms:W3CDTF">2023-08-11T10:29:35Z</dcterms:created>
  <dcterms:modified xsi:type="dcterms:W3CDTF">2024-11-05T17:07:12Z</dcterms:modified>
</cp:coreProperties>
</file>