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318" r:id="rId3"/>
    <p:sldId id="322" r:id="rId4"/>
    <p:sldId id="325" r:id="rId5"/>
    <p:sldId id="284" r:id="rId6"/>
    <p:sldId id="338" r:id="rId7"/>
    <p:sldId id="285" r:id="rId8"/>
    <p:sldId id="353" r:id="rId9"/>
    <p:sldId id="287" r:id="rId10"/>
    <p:sldId id="339" r:id="rId11"/>
    <p:sldId id="341" r:id="rId12"/>
    <p:sldId id="34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2CBA8-B221-4850-B4C4-5688A6EE5EA1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3C352-D395-4F9B-8B98-112CD4571A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8537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3C352-D395-4F9B-8B98-112CD4571AF2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90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3C352-D395-4F9B-8B98-112CD4571AF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45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E45DD-A756-453A-8B5E-9134AF2DB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7253B-0FBC-8787-8F2D-CDAB25F9C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57A27-E46A-9F9C-2173-282E8646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5117-3235-2E32-D3D0-843D62CD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6AC19-D7A8-7541-6631-89519D43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10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BA41-4076-D4F1-DCE5-749C4609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A20E2-4359-8EC8-F0BE-3FA1C023B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6F0E4-6D94-ED0B-ADAF-1D02A63F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35C5F-8C48-635A-C0B3-D1EC9DB7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6F508-9DB9-4BB3-1AF3-1428746F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67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A9A835-4CA9-0041-C27F-0DA9FC161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4746C-ABD5-D0EB-3344-D0AF68FE5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9BD1C-9A4B-B1D6-83F7-8F2366BF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AC0C0-95D8-6324-A8BB-539F554CE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6CC41-0CCF-2F62-F1ED-69983F0D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82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87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495300" y="447675"/>
            <a:ext cx="11201400" cy="5962650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7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8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495300" y="447675"/>
            <a:ext cx="11201400" cy="5962650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3BD2D-96D2-458A-B8B1-27FF414E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F45A4-4CAA-F7EC-A763-883AF4D8F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49DF7-E406-35B3-08A6-C6F904F97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5100F-2AEE-4DE9-6541-A264C2B8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D135B-B75F-843A-0DF6-28687BF4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385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66BF-F912-2EAD-7131-C8395C29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B34AC-6850-BA5A-938D-41E8586B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810B-8935-1519-FA19-95A26391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5A10D-8809-2BFA-BFA3-054691A4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9B360-B9DC-175F-7810-76C0519A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43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4E0C2-693A-251A-7409-45BC9040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E82CA-7A21-A5A7-5087-5AFCA0C7A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07776-92B3-36B2-1E38-C0245B7A3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F06A0-DCAE-0A86-1020-D7143D6E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2AD97-D3D5-18B4-CF90-860041703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56E30-C19D-FAAF-867B-815F03CD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68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2C86-F6B7-2E5A-7989-2822063B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94461-9CB0-0E56-E5A8-AAD29484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8E979-596D-EC6D-B75E-462C2A38B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B3B8E-50FD-675D-D7CD-C6987395D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E4688-368C-45E8-1E3F-C0B88B580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0BBBB-A6B4-B16C-EA3C-D49EC5EE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2EFC8-6C13-FBD8-5A86-2544A7D1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E57DE-A608-9AAF-3B97-45F7A96A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9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7C9D-7368-48F4-7BF5-3EA5DE942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D9CB7-0FE7-FDC6-DB38-25F3E4874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B0F4-A387-B832-8DA6-FC280B12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86C35-2140-093D-272D-58A03E6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53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2A750-25CD-57EB-D177-B2C7065F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1815C-CAD7-5DF8-0371-95B71B62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7B16C-2A77-F134-A5EF-E865908F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50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7D9A-2120-C241-81DD-F75F2788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8DF2D-A77F-2DCB-65C8-C4D6350FD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FDB0C-11E3-5953-BB8F-F16CBD92F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B2E48-28E8-05DC-6D3A-D2F6C592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5971A-45DF-C487-0F36-1578D3B3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DE7A7-0A69-06A4-58CB-C50ABBA2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9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A4AB-B57E-F22A-28F4-628C53D6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966B4-FBCF-F919-1561-1EC485E80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6ECED-22FD-170F-4A53-AA876FE89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ED643-1F82-8061-4D03-F6220B02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C5A8C-7871-DD7A-DFC0-9B269E24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5FD43-0D90-6FBF-2E9B-9CE66ADF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08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1BCE0-C990-417F-B2A5-DFC4EA2C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CDDC6-0298-89CB-32D4-1A10DE517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3EC13-4F0B-6727-FDDB-DBD84FF6FB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BCF32-98FC-4EBC-838F-F6F2AB6E3EF7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BF302-1616-87E2-8E1B-EEADF1887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FE611-EC02-648F-4074-EE2BC8024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007E-BAAE-48B0-B104-EC61B12E2F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76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slide" Target="slide40.xml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slide" Target="slide4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2.wdp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microsoft.com/office/2007/relationships/hdphoto" Target="../media/hdphoto2.wdp"/><Relationship Id="rId17" Type="http://schemas.openxmlformats.org/officeDocument/2006/relationships/image" Target="../media/image270.png"/><Relationship Id="rId2" Type="http://schemas.openxmlformats.org/officeDocument/2006/relationships/audio" Target="../media/media1.mp3"/><Relationship Id="rId16" Type="http://schemas.openxmlformats.org/officeDocument/2006/relationships/slide" Target="slide40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slide" Target="slide4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emf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ordwall.net/resource/9950507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1291389" y="212125"/>
            <a:ext cx="9849853" cy="1792948"/>
            <a:chOff x="150128" y="102542"/>
            <a:chExt cx="10370514" cy="2009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9413576" cy="1863939"/>
              <a:chOff x="1107065" y="247999"/>
              <a:chExt cx="9630217" cy="1863939"/>
            </a:xfrm>
          </p:grpSpPr>
          <p:pic>
            <p:nvPicPr>
              <p:cNvPr id="10" name="THANH TÂM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7065" y="247999"/>
                <a:ext cx="9630217" cy="18639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1525714" y="365826"/>
                <a:ext cx="874385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ánh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4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136865" y="2380953"/>
            <a:ext cx="5150751" cy="1791754"/>
            <a:chOff x="136865" y="2380953"/>
            <a:chExt cx="5150751" cy="1791754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938463" y="2380953"/>
              <a:ext cx="4349153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>
              <a:off x="136865" y="2697345"/>
              <a:ext cx="1403354" cy="1475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/>
                <p:nvPr/>
              </p:nvSpPr>
              <p:spPr>
                <a:xfrm>
                  <a:off x="1001283" y="2740315"/>
                  <a:ext cx="4223512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ẽ 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ó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6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6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ụ</m:t>
                        </m:r>
                        <m:r>
                          <m:rPr>
                            <m:nor/>
                          </m:rPr>
                          <a:rPr lang="en-US" sz="46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oMath>
                    </m:oMathPara>
                  </a14:m>
                  <a:endParaRPr lang="vi-VN" sz="4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283" y="2740315"/>
                  <a:ext cx="4223512" cy="8002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C9BB0-6513-2457-A676-472298D3D8CA}"/>
                </a:ext>
              </a:extLst>
            </p:cNvPr>
            <p:cNvSpPr/>
            <p:nvPr/>
          </p:nvSpPr>
          <p:spPr>
            <a:xfrm>
              <a:off x="548030" y="3111217"/>
              <a:ext cx="675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Pleasantly Plump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58668F88-10B2-E252-3DF9-6247F36452CD}"/>
              </a:ext>
            </a:extLst>
          </p:cNvPr>
          <p:cNvSpPr/>
          <p:nvPr/>
        </p:nvSpPr>
        <p:spPr>
          <a:xfrm flipH="1">
            <a:off x="7249652" y="2353294"/>
            <a:ext cx="4102070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E7B9F-499F-F53C-72BC-A76166642F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6448053" y="2669686"/>
            <a:ext cx="1403354" cy="14753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389087-6534-C34E-9100-5CC2374E16E9}"/>
              </a:ext>
            </a:extLst>
          </p:cNvPr>
          <p:cNvSpPr/>
          <p:nvPr/>
        </p:nvSpPr>
        <p:spPr>
          <a:xfrm>
            <a:off x="6870439" y="3083558"/>
            <a:ext cx="652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B4CBBF2-3E7E-D364-30B2-E91982FF8A15}"/>
              </a:ext>
            </a:extLst>
          </p:cNvPr>
          <p:cNvSpPr/>
          <p:nvPr/>
        </p:nvSpPr>
        <p:spPr>
          <a:xfrm flipH="1">
            <a:off x="3694440" y="4731598"/>
            <a:ext cx="4756603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57F9D-42AF-EC35-B586-29D82F7DB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2883248" y="4955521"/>
            <a:ext cx="1403354" cy="147536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3DE81C6-2CF9-C8C2-6536-8FB10FEEEB18}"/>
              </a:ext>
            </a:extLst>
          </p:cNvPr>
          <p:cNvSpPr/>
          <p:nvPr/>
        </p:nvSpPr>
        <p:spPr>
          <a:xfrm>
            <a:off x="3378488" y="5429301"/>
            <a:ext cx="6319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F75911-DF50-628F-2D94-CA07518D38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1" y="5401942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C6952-B076-811E-8B0F-93ECB1A08D6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3" y="6137187"/>
            <a:ext cx="1960807" cy="587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E3A6BB-97AB-604D-121E-CBCC167E82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200170-67DF-F52C-B0DB-8EB5D740E6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75D10-5C23-CA99-9F62-13708B226F45}"/>
              </a:ext>
            </a:extLst>
          </p:cNvPr>
          <p:cNvSpPr txBox="1"/>
          <p:nvPr/>
        </p:nvSpPr>
        <p:spPr>
          <a:xfrm>
            <a:off x="7308355" y="2637620"/>
            <a:ext cx="4043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5F72B-F820-7463-26A3-B9D954197C9E}"/>
              </a:ext>
            </a:extLst>
          </p:cNvPr>
          <p:cNvSpPr txBox="1"/>
          <p:nvPr/>
        </p:nvSpPr>
        <p:spPr>
          <a:xfrm>
            <a:off x="4105044" y="4916941"/>
            <a:ext cx="42865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34D7EA2-F6D8-1843-459F-34450ED1658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0574"/>
          <a:stretch>
            <a:fillRect/>
          </a:stretch>
        </p:blipFill>
        <p:spPr>
          <a:xfrm>
            <a:off x="10864" y="-53904"/>
            <a:ext cx="2493650" cy="2360401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70D8AD-D926-4E2B-890D-AAC6B744D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8039" y="-866877"/>
            <a:ext cx="609600" cy="609600"/>
          </a:xfrm>
          <a:prstGeom prst="rect">
            <a:avLst/>
          </a:prstGeom>
        </p:spPr>
      </p:pic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8E614B1-CB4E-B6E4-2235-15CCC0B27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02857" y="-866877"/>
            <a:ext cx="609600" cy="609600"/>
          </a:xfrm>
          <a:prstGeom prst="rect">
            <a:avLst/>
          </a:prstGeom>
        </p:spPr>
      </p:pic>
      <p:pic>
        <p:nvPicPr>
          <p:cNvPr id="25" name="ĐỒNG HỒ ĐẾM NGƯỢC 5 GIÂY - DÙNG CHO POWERPOINT - Học liệu số TuMo">
            <a:hlinkClick r:id="" action="ppaction://media"/>
            <a:extLst>
              <a:ext uri="{FF2B5EF4-FFF2-40B4-BE49-F238E27FC236}">
                <a16:creationId xmlns:a16="http://schemas.microsoft.com/office/drawing/2014/main" id="{9C70A47B-6551-2D94-EBCD-5D01206B0C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47899" y="4705738"/>
            <a:ext cx="898418" cy="8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i học cần ngồi đúng tư thế, sử dụng ánh sáng phù hợp, không đọc hoặc xem quá lâu và nên cho mắt nghỉ sau 30–40 phút.">
            <a:hlinkClick r:id="" action="ppaction://media"/>
            <a:extLst>
              <a:ext uri="{FF2B5EF4-FFF2-40B4-BE49-F238E27FC236}">
                <a16:creationId xmlns:a16="http://schemas.microsoft.com/office/drawing/2014/main" id="{3D5038CA-E33D-9CAC-88E1-8DCC5BE7D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5BF4B-AB7A-74B1-D266-09FFC96F1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422869-26AC-4496-2CE4-04297462DBA1}"/>
              </a:ext>
            </a:extLst>
          </p:cNvPr>
          <p:cNvSpPr txBox="1"/>
          <p:nvPr/>
        </p:nvSpPr>
        <p:spPr>
          <a:xfrm>
            <a:off x="548383" y="1747481"/>
            <a:ext cx="1075961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Ánh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Ánh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E0A8C2-2B94-0353-BF39-E2AAA5F33940}"/>
              </a:ext>
            </a:extLst>
          </p:cNvPr>
          <p:cNvSpPr/>
          <p:nvPr/>
        </p:nvSpPr>
        <p:spPr>
          <a:xfrm>
            <a:off x="4202129" y="632733"/>
            <a:ext cx="3452117" cy="945223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363161" y="212666"/>
            <a:ext cx="11270485" cy="1792948"/>
            <a:chOff x="150128" y="102542"/>
            <a:chExt cx="11866241" cy="2009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10909303" cy="1863939"/>
              <a:chOff x="1107065" y="247999"/>
              <a:chExt cx="11160366" cy="186393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7065" y="247999"/>
                <a:ext cx="11160366" cy="18639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1743243" y="354561"/>
                <a:ext cx="9844303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ánh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endPara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136865" y="2380953"/>
            <a:ext cx="5282855" cy="1791754"/>
            <a:chOff x="136865" y="2380953"/>
            <a:chExt cx="5282855" cy="1791754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938464" y="2380953"/>
              <a:ext cx="4481256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>
              <a:off x="136865" y="2697345"/>
              <a:ext cx="1403354" cy="1475362"/>
            </a:xfrm>
            <a:prstGeom prst="rect">
              <a:avLst/>
            </a:prstGeom>
          </p:spPr>
        </p:pic>
        <p:sp>
          <p:nvSpPr>
            <p:cNvPr id="15" name="TextBox 14">
              <a:hlinkClick r:id="" action="ppaction://noaction"/>
              <a:extLst>
                <a:ext uri="{FF2B5EF4-FFF2-40B4-BE49-F238E27FC236}">
                  <a16:creationId xmlns:a16="http://schemas.microsoft.com/office/drawing/2014/main" id="{937A7841-6995-E764-51AC-81E6EE361B71}"/>
                </a:ext>
              </a:extLst>
            </p:cNvPr>
            <p:cNvSpPr txBox="1"/>
            <p:nvPr/>
          </p:nvSpPr>
          <p:spPr>
            <a:xfrm>
              <a:off x="893984" y="2550010"/>
              <a:ext cx="619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C9BB0-6513-2457-A676-472298D3D8CA}"/>
                </a:ext>
              </a:extLst>
            </p:cNvPr>
            <p:cNvSpPr/>
            <p:nvPr/>
          </p:nvSpPr>
          <p:spPr>
            <a:xfrm>
              <a:off x="548030" y="3111217"/>
              <a:ext cx="675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Pleasantly Plump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58668F88-10B2-E252-3DF9-6247F36452CD}"/>
              </a:ext>
            </a:extLst>
          </p:cNvPr>
          <p:cNvSpPr/>
          <p:nvPr/>
        </p:nvSpPr>
        <p:spPr>
          <a:xfrm flipH="1">
            <a:off x="7663564" y="2308011"/>
            <a:ext cx="3980405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E7B9F-499F-F53C-72BC-A76166642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6772281" y="2512002"/>
            <a:ext cx="1403354" cy="14753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389087-6534-C34E-9100-5CC2374E16E9}"/>
              </a:ext>
            </a:extLst>
          </p:cNvPr>
          <p:cNvSpPr/>
          <p:nvPr/>
        </p:nvSpPr>
        <p:spPr>
          <a:xfrm>
            <a:off x="7284352" y="3038275"/>
            <a:ext cx="652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4027F3C4-35FC-85A9-0169-529E60A83CD4}"/>
              </a:ext>
            </a:extLst>
          </p:cNvPr>
          <p:cNvSpPr/>
          <p:nvPr/>
        </p:nvSpPr>
        <p:spPr>
          <a:xfrm flipH="1">
            <a:off x="2713566" y="4909134"/>
            <a:ext cx="6460751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2F9DE-EE34-5DB9-84B3-4170C70091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2011889" y="4963943"/>
            <a:ext cx="1403354" cy="14753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46F4448-F184-9DA3-4557-9ABA6711D393}"/>
              </a:ext>
            </a:extLst>
          </p:cNvPr>
          <p:cNvSpPr/>
          <p:nvPr/>
        </p:nvSpPr>
        <p:spPr>
          <a:xfrm>
            <a:off x="2561302" y="5415027"/>
            <a:ext cx="458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NTH-Pleasantly Plump" pitchFamily="2" charset="0"/>
              </a:rPr>
              <a:t>C</a:t>
            </a:r>
            <a:endParaRPr kumimoji="0" lang="en-US" sz="4000" b="0" i="0" u="none" strike="noStrike" kern="1200" cap="none" spc="0" normalizeH="0" baseline="0" noProof="0" dirty="0">
              <a:ln w="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Pleasantly Plump" pitchFamily="2" charset="0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F75911-DF50-628F-2D94-CA07518D38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3" y="5464258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C6952-B076-811E-8B0F-93ECB1A08D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" y="6199503"/>
            <a:ext cx="1960807" cy="587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E3A6BB-97AB-604D-121E-CBCC167E82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200170-67DF-F52C-B0DB-8EB5D740E6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986DCB-FFBB-E4E5-7438-84EEBB1A487A}"/>
              </a:ext>
            </a:extLst>
          </p:cNvPr>
          <p:cNvSpPr txBox="1"/>
          <p:nvPr/>
        </p:nvSpPr>
        <p:spPr>
          <a:xfrm>
            <a:off x="1058418" y="2518936"/>
            <a:ext cx="4288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Để hô hấp, </a:t>
            </a:r>
            <a:endParaRPr lang="en-US" sz="3600" dirty="0">
              <a:latin typeface="+mj-lt"/>
            </a:endParaRPr>
          </a:p>
          <a:p>
            <a:pPr algn="ctr"/>
            <a:r>
              <a:rPr lang="vi-VN" sz="3600" dirty="0">
                <a:latin typeface="+mj-lt"/>
              </a:rPr>
              <a:t>trao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đổi chất, săn mồi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94D27D6-A8C8-F8C3-E669-C458931041B2}"/>
                  </a:ext>
                </a:extLst>
              </p:cNvPr>
              <p:cNvSpPr txBox="1"/>
              <p:nvPr/>
            </p:nvSpPr>
            <p:spPr>
              <a:xfrm>
                <a:off x="2790692" y="4982076"/>
                <a:ext cx="6516556" cy="164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Để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chuy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ă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ướ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hi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nguy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hi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94D27D6-A8C8-F8C3-E669-C45893104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692" y="4982076"/>
                <a:ext cx="6516556" cy="164333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A0E6A1FB-A0DB-98CC-CB89-0D2C6088E7E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r="40574"/>
          <a:stretch>
            <a:fillRect/>
          </a:stretch>
        </p:blipFill>
        <p:spPr>
          <a:xfrm>
            <a:off x="13790" y="-2102"/>
            <a:ext cx="2493650" cy="2360401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091FEA-ECFA-F691-96C8-348DC9BEE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8039" y="-866877"/>
            <a:ext cx="609600" cy="609600"/>
          </a:xfrm>
          <a:prstGeom prst="rect">
            <a:avLst/>
          </a:prstGeom>
        </p:spPr>
      </p:pic>
      <p:pic>
        <p:nvPicPr>
          <p:cNvPr id="19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E944ED-FAC9-0DA1-FAFA-E83C14A2C0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02857" y="-866877"/>
            <a:ext cx="609600" cy="609600"/>
          </a:xfrm>
          <a:prstGeom prst="rect">
            <a:avLst/>
          </a:prstGeom>
        </p:spPr>
      </p:pic>
      <p:pic>
        <p:nvPicPr>
          <p:cNvPr id="3" name="ĐỒNG HỒ ĐẾM NGƯỢC 5 GIÂY - DÙNG CHO POWERPOINT - Học liệu số TuMo">
            <a:hlinkClick r:id="" action="ppaction://media"/>
            <a:extLst>
              <a:ext uri="{FF2B5EF4-FFF2-40B4-BE49-F238E27FC236}">
                <a16:creationId xmlns:a16="http://schemas.microsoft.com/office/drawing/2014/main" id="{9C94DA3C-4A5C-785B-075E-A1F47596F3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7899" y="4705738"/>
            <a:ext cx="898418" cy="8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5509" y="2473841"/>
            <a:ext cx="10151175" cy="3565324"/>
            <a:chOff x="1537735" y="1589971"/>
            <a:chExt cx="8835625" cy="31547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7735" y="1589971"/>
              <a:ext cx="8835625" cy="2584823"/>
            </a:xfrm>
            <a:prstGeom prst="rect">
              <a:avLst/>
            </a:prstGeom>
          </p:spPr>
        </p:pic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4891118" y="4174794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76738" y="567442"/>
            <a:ext cx="10122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835" r="59898" b="54574"/>
          <a:stretch/>
        </p:blipFill>
        <p:spPr>
          <a:xfrm>
            <a:off x="692742" y="477340"/>
            <a:ext cx="833120" cy="1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(2)">
            <a:hlinkClick r:id="" action="ppaction://media"/>
            <a:extLst>
              <a:ext uri="{FF2B5EF4-FFF2-40B4-BE49-F238E27FC236}">
                <a16:creationId xmlns:a16="http://schemas.microsoft.com/office/drawing/2014/main" id="{AD587B91-37F1-8244-93A3-8133D0987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65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5C5C4C-4EF5-DF98-C8ED-537567EBB429}"/>
              </a:ext>
            </a:extLst>
          </p:cNvPr>
          <p:cNvSpPr/>
          <p:nvPr/>
        </p:nvSpPr>
        <p:spPr>
          <a:xfrm>
            <a:off x="452063" y="400692"/>
            <a:ext cx="11270750" cy="6030930"/>
          </a:xfrm>
          <a:prstGeom prst="roundRect">
            <a:avLst>
              <a:gd name="adj" fmla="val 3176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rất cần cho sự sống của con người. 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 hết hoạt động của con người nhờ vào ánh sáng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0139" y="567442"/>
            <a:ext cx="9889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-1894" r="40834" b="57303"/>
          <a:stretch/>
        </p:blipFill>
        <p:spPr>
          <a:xfrm>
            <a:off x="613220" y="567442"/>
            <a:ext cx="900923" cy="1324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5CD0C1-76D3-D1CA-3ED8-81AA3B51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69" t="29815" r="11433" b="37601"/>
          <a:stretch>
            <a:fillRect/>
          </a:stretch>
        </p:blipFill>
        <p:spPr>
          <a:xfrm>
            <a:off x="578330" y="2321768"/>
            <a:ext cx="11035340" cy="38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52FA3D-7E06-1C4A-586E-E7EDF652CC45}"/>
              </a:ext>
            </a:extLst>
          </p:cNvPr>
          <p:cNvSpPr/>
          <p:nvPr/>
        </p:nvSpPr>
        <p:spPr>
          <a:xfrm>
            <a:off x="460625" y="413535"/>
            <a:ext cx="11270750" cy="6030930"/>
          </a:xfrm>
          <a:prstGeom prst="roundRect">
            <a:avLst>
              <a:gd name="adj" fmla="val 3176"/>
            </a:avLst>
          </a:prstGeom>
          <a:solidFill>
            <a:schemeClr val="bg1"/>
          </a:solidFill>
          <a:ln w="1905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83059-84B6-A679-D45D-31B6A023DAB8}"/>
              </a:ext>
            </a:extLst>
          </p:cNvPr>
          <p:cNvSpPr txBox="1"/>
          <p:nvPr/>
        </p:nvSpPr>
        <p:spPr>
          <a:xfrm>
            <a:off x="770562" y="308224"/>
            <a:ext cx="10633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ánh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phòng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tránh</a:t>
            </a:r>
            <a:endParaRPr lang="en-US" sz="5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A721F-3629-8A13-E2AB-1C2ED47D86F0}"/>
              </a:ext>
            </a:extLst>
          </p:cNvPr>
          <p:cNvSpPr txBox="1"/>
          <p:nvPr/>
        </p:nvSpPr>
        <p:spPr>
          <a:xfrm>
            <a:off x="616450" y="2206402"/>
            <a:ext cx="10941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4200" dirty="0">
                <a:latin typeface="Times New Roman" panose="02020603050405020304" pitchFamily="18" charset="0"/>
                <a:ea typeface="Arial" panose="020B0604020202020204" pitchFamily="34" charset="0"/>
              </a:rPr>
              <a:t>Ánh sáng gây đau mắt, Chói mắt 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=&gt; </a:t>
            </a:r>
            <a:r>
              <a:rPr lang="vi-VN" sz="4200" dirty="0">
                <a:latin typeface="Times New Roman" panose="02020603050405020304" pitchFamily="18" charset="0"/>
                <a:ea typeface="Arial" panose="020B0604020202020204" pitchFamily="34" charset="0"/>
              </a:rPr>
              <a:t>Không nhìn trực tiếp vào nguồn sáng mạnh,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- Ánh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200" dirty="0">
                <a:latin typeface="Times New Roman" panose="02020603050405020304" pitchFamily="18" charset="0"/>
                <a:ea typeface="Arial" panose="020B0604020202020204" pitchFamily="34" charset="0"/>
              </a:rPr>
              <a:t>gây cận thị mắt=&gt; Ngồi học ở nơi đủ ánh sáng, không quá sáng cũng không quá tối.</a:t>
            </a:r>
            <a:endParaRPr lang="en-US" sz="42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- Ánh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gây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sốt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=&gt;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Đeo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mũ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nón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đeo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kính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râm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4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7" t="1224" r="20322" b="54185"/>
          <a:stretch/>
        </p:blipFill>
        <p:spPr>
          <a:xfrm>
            <a:off x="513522" y="494337"/>
            <a:ext cx="900923" cy="132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4445" y="547564"/>
            <a:ext cx="1026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470F3E-8E42-A0DF-F3DB-5199B68C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69" t="30297" r="56938" b="16573"/>
          <a:stretch>
            <a:fillRect/>
          </a:stretch>
        </p:blipFill>
        <p:spPr>
          <a:xfrm>
            <a:off x="2652183" y="1525040"/>
            <a:ext cx="6114130" cy="4818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68427-BF13-E5DC-9650-7749717A99B9}"/>
              </a:ext>
            </a:extLst>
          </p:cNvPr>
          <p:cNvSpPr txBox="1"/>
          <p:nvPr/>
        </p:nvSpPr>
        <p:spPr>
          <a:xfrm>
            <a:off x="92633" y="6363663"/>
            <a:ext cx="5119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hlinkClick r:id="rId4"/>
              </a:rPr>
              <a:t>https://wordwall.net/resource/99505077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152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6AB44-1D73-B5AB-8753-74EE79E2B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947CC2-88C6-57BA-040A-B99A7C4FE375}"/>
              </a:ext>
            </a:extLst>
          </p:cNvPr>
          <p:cNvSpPr/>
          <p:nvPr/>
        </p:nvSpPr>
        <p:spPr>
          <a:xfrm>
            <a:off x="452063" y="400692"/>
            <a:ext cx="11270750" cy="6030930"/>
          </a:xfrm>
          <a:prstGeom prst="roundRect">
            <a:avLst>
              <a:gd name="adj" fmla="val 3176"/>
            </a:avLst>
          </a:prstGeom>
          <a:solidFill>
            <a:schemeClr val="bg1"/>
          </a:solidFill>
          <a:ln w="1905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bảo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mắt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ngồi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ý:</a:t>
            </a: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Ngồi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Học,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sách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Ngồi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nơi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chiếu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tránh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sấp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bóng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393</Words>
  <Application>Microsoft Office PowerPoint</Application>
  <PresentationFormat>Widescreen</PresentationFormat>
  <Paragraphs>37</Paragraphs>
  <Slides>11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iCiel Cadena</vt:lpstr>
      <vt:lpstr>LNTH-Pleasantly Plump</vt:lpstr>
      <vt:lpstr>Times New Roman</vt:lpstr>
      <vt:lpstr>阿里巴巴普惠体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117</cp:revision>
  <dcterms:created xsi:type="dcterms:W3CDTF">2025-10-11T10:56:26Z</dcterms:created>
  <dcterms:modified xsi:type="dcterms:W3CDTF">2025-11-05T13:24:41Z</dcterms:modified>
</cp:coreProperties>
</file>