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media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0" r:id="rId3"/>
  </p:sldMasterIdLst>
  <p:notesMasterIdLst>
    <p:notesMasterId r:id="rId20"/>
  </p:notesMasterIdLst>
  <p:sldIdLst>
    <p:sldId id="275" r:id="rId4"/>
    <p:sldId id="333" r:id="rId5"/>
    <p:sldId id="291" r:id="rId6"/>
    <p:sldId id="511" r:id="rId7"/>
    <p:sldId id="324" r:id="rId8"/>
    <p:sldId id="501" r:id="rId9"/>
    <p:sldId id="497" r:id="rId10"/>
    <p:sldId id="500" r:id="rId11"/>
    <p:sldId id="502" r:id="rId12"/>
    <p:sldId id="503" r:id="rId13"/>
    <p:sldId id="504" r:id="rId14"/>
    <p:sldId id="505" r:id="rId15"/>
    <p:sldId id="506" r:id="rId16"/>
    <p:sldId id="512" r:id="rId17"/>
    <p:sldId id="351" r:id="rId18"/>
    <p:sldId id="5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2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4969F-8F65-48F1-BB6A-4A89DB7029DA}"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4C4A4-FA71-46B1-B652-82DBE7FD6869}" type="slidenum">
              <a:rPr lang="en-US" smtClean="0"/>
              <a:t>‹#›</a:t>
            </a:fld>
            <a:endParaRPr lang="en-US"/>
          </a:p>
        </p:txBody>
      </p:sp>
    </p:spTree>
    <p:extLst>
      <p:ext uri="{BB962C8B-B14F-4D97-AF65-F5344CB8AC3E}">
        <p14:creationId xmlns:p14="http://schemas.microsoft.com/office/powerpoint/2010/main" val="4092199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F444C4A4-FA71-46B1-B652-82DBE7FD6869}" type="slidenum">
              <a:rPr lang="en-US" smtClean="0"/>
              <a:t>3</a:t>
            </a:fld>
            <a:endParaRPr lang="en-US"/>
          </a:p>
        </p:txBody>
      </p:sp>
    </p:spTree>
    <p:extLst>
      <p:ext uri="{BB962C8B-B14F-4D97-AF65-F5344CB8AC3E}">
        <p14:creationId xmlns:p14="http://schemas.microsoft.com/office/powerpoint/2010/main" val="3693637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EB824D8-8F7F-E3F7-FA26-7BB97BF69E72}"/>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7F802796-BD16-75CE-27F3-A23209D51A34}"/>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4613F3F8-AA2D-EB0C-E028-E15ADCCD51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4FA659F4-2FDB-2264-8E56-7D481A16EC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94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F444C4A4-FA71-46B1-B652-82DBE7FD6869}" type="slidenum">
              <a:rPr lang="en-US" smtClean="0"/>
              <a:t>5</a:t>
            </a:fld>
            <a:endParaRPr lang="en-US"/>
          </a:p>
        </p:txBody>
      </p:sp>
    </p:spTree>
    <p:extLst>
      <p:ext uri="{BB962C8B-B14F-4D97-AF65-F5344CB8AC3E}">
        <p14:creationId xmlns:p14="http://schemas.microsoft.com/office/powerpoint/2010/main" val="3110416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D84F0A0-ADFC-5A13-5485-0DD73DEFA725}"/>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35F3EA7D-4CD1-9E70-F2EF-8201CD339B16}"/>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1A87F391-321A-3367-366A-6E67E15CEA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1E916A65-6C07-5C44-8317-5D52B1152E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028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220196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2025/11/7</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18090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016069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06951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5792690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983923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1026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663844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30208671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256573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4904123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36681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9395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8240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3980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281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695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7124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395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4563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9514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5012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76262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3827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7642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0989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46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0563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0460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5430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415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36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10368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981200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42709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38152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61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83743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9287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38767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33719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88244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8227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2025/11/7</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242392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2025/11/7</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464187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2025/11/7</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475781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2025/11/7</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26719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2025/11/7</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398531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3.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3.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 xmlns:a16="http://schemas.microsoft.com/office/drawing/2014/main" id="{8ADEB195-DBC7-114E-D630-42E8EC95CAE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815664" y="0"/>
            <a:ext cx="1590050" cy="1590050"/>
          </a:xfrm>
          <a:prstGeom prst="rect">
            <a:avLst/>
          </a:prstGeom>
        </p:spPr>
      </p:pic>
    </p:spTree>
    <p:extLst>
      <p:ext uri="{BB962C8B-B14F-4D97-AF65-F5344CB8AC3E}">
        <p14:creationId xmlns:p14="http://schemas.microsoft.com/office/powerpoint/2010/main" val="1649044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B79280AC-BEDA-4335-BB48-219AF60D59D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round pink circle with white text and a black background&#10;&#10;AI-generated content may be incorrect.">
            <a:extLst>
              <a:ext uri="{FF2B5EF4-FFF2-40B4-BE49-F238E27FC236}">
                <a16:creationId xmlns="" xmlns:a16="http://schemas.microsoft.com/office/drawing/2014/main" id="{3F1FAA95-161F-BEE0-F646-D09E4793FD8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815664" y="0"/>
            <a:ext cx="1590050" cy="1590050"/>
          </a:xfrm>
          <a:prstGeom prst="rect">
            <a:avLst/>
          </a:prstGeom>
        </p:spPr>
      </p:pic>
    </p:spTree>
    <p:extLst>
      <p:ext uri="{BB962C8B-B14F-4D97-AF65-F5344CB8AC3E}">
        <p14:creationId xmlns:p14="http://schemas.microsoft.com/office/powerpoint/2010/main" val="263495122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937F4746-4226-438B-B202-898A5CBB1F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097569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sv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emf"/><Relationship Id="rId2"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image" Target="../media/image18.emf"/><Relationship Id="rId5" Type="http://schemas.openxmlformats.org/officeDocument/2006/relationships/image" Target="../media/image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gif"/></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emf"/><Relationship Id="rId2"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image" Target="../media/image18.emf"/><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8.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sv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sv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 xmlns:a16="http://schemas.microsoft.com/office/drawing/2014/main" id="{5D4D3C31-C35B-C8E9-0AD3-2F821F6C1403}"/>
              </a:ext>
            </a:extLst>
          </p:cNvPr>
          <p:cNvPicPr>
            <a:picLocks noChangeAspect="1"/>
          </p:cNvPicPr>
          <p:nvPr/>
        </p:nvPicPr>
        <p:blipFill>
          <a:blip r:embed="rId8"/>
          <a:stretch>
            <a:fillRect/>
          </a:stretch>
        </p:blipFill>
        <p:spPr>
          <a:xfrm>
            <a:off x="5135772" y="327868"/>
            <a:ext cx="1353429" cy="1322947"/>
          </a:xfrm>
          <a:prstGeom prst="rect">
            <a:avLst/>
          </a:prstGeom>
        </p:spPr>
      </p:pic>
      <p:pic>
        <p:nvPicPr>
          <p:cNvPr id="19" name="Picture 18">
            <a:extLst>
              <a:ext uri="{FF2B5EF4-FFF2-40B4-BE49-F238E27FC236}">
                <a16:creationId xmlns="" xmlns:a16="http://schemas.microsoft.com/office/drawing/2014/main" id="{53389A76-2A53-AC56-2D95-9B31A81BF008}"/>
              </a:ext>
            </a:extLst>
          </p:cNvPr>
          <p:cNvPicPr>
            <a:picLocks noChangeAspect="1"/>
          </p:cNvPicPr>
          <p:nvPr/>
        </p:nvPicPr>
        <p:blipFill rotWithShape="1">
          <a:blip r:embed="rId9"/>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sp>
        <p:nvSpPr>
          <p:cNvPr id="3" name="Rectangle: Rounded Corners 2">
            <a:extLst>
              <a:ext uri="{FF2B5EF4-FFF2-40B4-BE49-F238E27FC236}">
                <a16:creationId xmlns="" xmlns:a16="http://schemas.microsoft.com/office/drawing/2014/main" id="{3CA5539A-C8BF-7F94-807F-21B021A6B506}"/>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 xmlns:a16="http://schemas.microsoft.com/office/drawing/2014/main" id="{585A144A-E0EB-9203-582A-4D5D5E680420}"/>
              </a:ext>
            </a:extLst>
          </p:cNvPr>
          <p:cNvGrpSpPr/>
          <p:nvPr/>
        </p:nvGrpSpPr>
        <p:grpSpPr>
          <a:xfrm>
            <a:off x="933450" y="4362451"/>
            <a:ext cx="10991850" cy="2066924"/>
            <a:chOff x="-346927" y="2634670"/>
            <a:chExt cx="9273947" cy="2564733"/>
          </a:xfrm>
        </p:grpSpPr>
        <p:pic>
          <p:nvPicPr>
            <p:cNvPr id="11" name="Picture 2">
              <a:extLst>
                <a:ext uri="{FF2B5EF4-FFF2-40B4-BE49-F238E27FC236}">
                  <a16:creationId xmlns="" xmlns:a16="http://schemas.microsoft.com/office/drawing/2014/main" id="{0D2DA8B1-48DB-61CF-F809-DFFD37E1A8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46927" y="2634670"/>
              <a:ext cx="9273947" cy="2564733"/>
            </a:xfrm>
            <a:prstGeom prst="rect">
              <a:avLst/>
            </a:prstGeom>
          </p:spPr>
        </p:pic>
        <p:sp>
          <p:nvSpPr>
            <p:cNvPr id="12" name="TextBox 11">
              <a:extLst>
                <a:ext uri="{FF2B5EF4-FFF2-40B4-BE49-F238E27FC236}">
                  <a16:creationId xmlns="" xmlns:a16="http://schemas.microsoft.com/office/drawing/2014/main" id="{71E58530-898C-90BA-6C61-D6182FE72148}"/>
                </a:ext>
              </a:extLst>
            </p:cNvPr>
            <p:cNvSpPr txBox="1"/>
            <p:nvPr/>
          </p:nvSpPr>
          <p:spPr>
            <a:xfrm>
              <a:off x="12650" y="3088158"/>
              <a:ext cx="8320769" cy="14894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Ngần ấy loại chuồn chuồn cũng đủ cho chúng tôi mê tơi trong suốt mùa hè.</a:t>
              </a:r>
            </a:p>
          </p:txBody>
        </p:sp>
      </p:grpSp>
      <p:sp>
        <p:nvSpPr>
          <p:cNvPr id="2" name="Rectangle: Rounded Corners 1">
            <a:extLst>
              <a:ext uri="{FF2B5EF4-FFF2-40B4-BE49-F238E27FC236}">
                <a16:creationId xmlns="" xmlns:a16="http://schemas.microsoft.com/office/drawing/2014/main" id="{76FE679F-3730-D268-3C06-792BBE860D11}"/>
              </a:ext>
            </a:extLst>
          </p:cNvPr>
          <p:cNvSpPr/>
          <p:nvPr/>
        </p:nvSpPr>
        <p:spPr>
          <a:xfrm>
            <a:off x="685800" y="95251"/>
            <a:ext cx="10334625" cy="387667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Chuồn chuồn ngô mặc áo kẻ ca-rô đen vàng thích phơi mình ngoài nắng, trên ngọn chuối hoặc bờ ao. Chuồn chuồn ớt với bộ cánh đỏ rực hoặc vàng tươi, suốt ngày la cà hết chỗ này sang chỗ khác. Chuồn chuồn nước thích soi gương, ưa đứng im trên cọng khoai ngứa bên bờ ao ngắm bóng mình in dưới nước,... ẻo lả và xinh xắn hơn cả là các bé chuồn kim, cả thân hình chỉ nhỉnh hơn chiếc kim khâu... Ngần ấy loại chuồn chuồn cũng đủ cho chúng tôi mê tơi trong suốt mùa hè.</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Trần Đức Tiến)</a:t>
            </a:r>
          </a:p>
        </p:txBody>
      </p:sp>
      <p:sp>
        <p:nvSpPr>
          <p:cNvPr id="6" name="Rectangle: Rounded Corners 5">
            <a:extLst>
              <a:ext uri="{FF2B5EF4-FFF2-40B4-BE49-F238E27FC236}">
                <a16:creationId xmlns="" xmlns:a16="http://schemas.microsoft.com/office/drawing/2014/main" id="{66698FE2-463A-A39C-E0CE-1D6741254E7D}"/>
              </a:ext>
            </a:extLst>
          </p:cNvPr>
          <p:cNvSpPr/>
          <p:nvPr/>
        </p:nvSpPr>
        <p:spPr>
          <a:xfrm>
            <a:off x="3514724" y="2714625"/>
            <a:ext cx="7239001" cy="4095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Rectangle: Rounded Corners 6">
            <a:extLst>
              <a:ext uri="{FF2B5EF4-FFF2-40B4-BE49-F238E27FC236}">
                <a16:creationId xmlns="" xmlns:a16="http://schemas.microsoft.com/office/drawing/2014/main" id="{652F7D7B-C784-FB8D-4378-DC0E09ACCD4B}"/>
              </a:ext>
            </a:extLst>
          </p:cNvPr>
          <p:cNvSpPr/>
          <p:nvPr/>
        </p:nvSpPr>
        <p:spPr>
          <a:xfrm>
            <a:off x="885824" y="3162300"/>
            <a:ext cx="4171951" cy="4095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Tree>
    <p:extLst>
      <p:ext uri="{BB962C8B-B14F-4D97-AF65-F5344CB8AC3E}">
        <p14:creationId xmlns:p14="http://schemas.microsoft.com/office/powerpoint/2010/main" val="4896988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5" name="Picture 14">
            <a:extLst>
              <a:ext uri="{FF2B5EF4-FFF2-40B4-BE49-F238E27FC236}">
                <a16:creationId xmlns=""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733933" y="1976718"/>
            <a:ext cx="3829557" cy="4881282"/>
          </a:xfrm>
          <a:prstGeom prst="rect">
            <a:avLst/>
          </a:prstGeom>
        </p:spPr>
      </p:pic>
      <p:pic>
        <p:nvPicPr>
          <p:cNvPr id="29" name="图片 37">
            <a:extLst>
              <a:ext uri="{FF2B5EF4-FFF2-40B4-BE49-F238E27FC236}">
                <a16:creationId xmlns="" xmlns:a16="http://schemas.microsoft.com/office/drawing/2014/main" id="{C4C16444-6FD3-75FF-168E-F58C2EFE81D1}"/>
              </a:ext>
            </a:extLst>
          </p:cNvPr>
          <p:cNvPicPr>
            <a:picLocks noChangeAspect="1"/>
          </p:cNvPicPr>
          <p:nvPr/>
        </p:nvPicPr>
        <p:blipFill>
          <a:blip r:embed="rId6"/>
          <a:stretch>
            <a:fillRect/>
          </a:stretch>
        </p:blipFill>
        <p:spPr>
          <a:xfrm>
            <a:off x="9566368" y="3054581"/>
            <a:ext cx="551250" cy="2621250"/>
          </a:xfrm>
          <a:prstGeom prst="rect">
            <a:avLst/>
          </a:prstGeom>
        </p:spPr>
      </p:pic>
      <p:grpSp>
        <p:nvGrpSpPr>
          <p:cNvPr id="30" name="Group 29">
            <a:extLst>
              <a:ext uri="{FF2B5EF4-FFF2-40B4-BE49-F238E27FC236}">
                <a16:creationId xmlns="" xmlns:a16="http://schemas.microsoft.com/office/drawing/2014/main" id="{8BE900B8-AD74-3EFD-89AC-97481E986DB5}"/>
              </a:ext>
            </a:extLst>
          </p:cNvPr>
          <p:cNvGrpSpPr/>
          <p:nvPr/>
        </p:nvGrpSpPr>
        <p:grpSpPr>
          <a:xfrm>
            <a:off x="2841757" y="781234"/>
            <a:ext cx="7121393" cy="4339147"/>
            <a:chOff x="4651376" y="2060575"/>
            <a:chExt cx="2735263" cy="3294064"/>
          </a:xfrm>
        </p:grpSpPr>
        <p:sp>
          <p:nvSpPr>
            <p:cNvPr id="31" name="Freeform 5">
              <a:extLst>
                <a:ext uri="{FF2B5EF4-FFF2-40B4-BE49-F238E27FC236}">
                  <a16:creationId xmlns="" xmlns:a16="http://schemas.microsoft.com/office/drawing/2014/main" id="{80F55A3B-5A2B-CA21-E83B-3F1A33AB80DD}"/>
                </a:ext>
              </a:extLst>
            </p:cNvPr>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2" name="Freeform 6">
              <a:extLst>
                <a:ext uri="{FF2B5EF4-FFF2-40B4-BE49-F238E27FC236}">
                  <a16:creationId xmlns="" xmlns:a16="http://schemas.microsoft.com/office/drawing/2014/main" id="{969025BE-EB5D-EBC6-C8E2-FD25EFE3C5EE}"/>
                </a:ext>
              </a:extLst>
            </p:cNvPr>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3" name="Oval 7">
              <a:extLst>
                <a:ext uri="{FF2B5EF4-FFF2-40B4-BE49-F238E27FC236}">
                  <a16:creationId xmlns="" xmlns:a16="http://schemas.microsoft.com/office/drawing/2014/main" id="{E5C28416-1AE7-0377-C685-3AED5939A068}"/>
                </a:ext>
              </a:extLst>
            </p:cNvPr>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4" name="Oval 8">
              <a:extLst>
                <a:ext uri="{FF2B5EF4-FFF2-40B4-BE49-F238E27FC236}">
                  <a16:creationId xmlns="" xmlns:a16="http://schemas.microsoft.com/office/drawing/2014/main" id="{4715A1A4-AAC5-D232-0F89-2193F0CDE904}"/>
                </a:ext>
              </a:extLst>
            </p:cNvPr>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5" name="Oval 9">
              <a:extLst>
                <a:ext uri="{FF2B5EF4-FFF2-40B4-BE49-F238E27FC236}">
                  <a16:creationId xmlns="" xmlns:a16="http://schemas.microsoft.com/office/drawing/2014/main" id="{087756D8-59B7-4369-E53D-5B8A16E9E922}"/>
                </a:ext>
              </a:extLst>
            </p:cNvPr>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6" name="Oval 10">
              <a:extLst>
                <a:ext uri="{FF2B5EF4-FFF2-40B4-BE49-F238E27FC236}">
                  <a16:creationId xmlns="" xmlns:a16="http://schemas.microsoft.com/office/drawing/2014/main" id="{67E1F763-4641-C74D-D8EA-60D23D1AA43F}"/>
                </a:ext>
              </a:extLst>
            </p:cNvPr>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7" name="Oval 11">
              <a:extLst>
                <a:ext uri="{FF2B5EF4-FFF2-40B4-BE49-F238E27FC236}">
                  <a16:creationId xmlns="" xmlns:a16="http://schemas.microsoft.com/office/drawing/2014/main" id="{13B49909-5B22-64F7-E6E5-6DBB31B71700}"/>
                </a:ext>
              </a:extLst>
            </p:cNvPr>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8" name="Oval 12">
              <a:extLst>
                <a:ext uri="{FF2B5EF4-FFF2-40B4-BE49-F238E27FC236}">
                  <a16:creationId xmlns="" xmlns:a16="http://schemas.microsoft.com/office/drawing/2014/main" id="{BBF72660-BAEE-C50C-7F90-56ADA5079B30}"/>
                </a:ext>
              </a:extLst>
            </p:cNvPr>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9" name="Oval 13">
              <a:extLst>
                <a:ext uri="{FF2B5EF4-FFF2-40B4-BE49-F238E27FC236}">
                  <a16:creationId xmlns="" xmlns:a16="http://schemas.microsoft.com/office/drawing/2014/main" id="{37B64DE4-8240-50BC-5795-6DA9C3212B60}"/>
                </a:ext>
              </a:extLst>
            </p:cNvPr>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0" name="Freeform 14">
              <a:extLst>
                <a:ext uri="{FF2B5EF4-FFF2-40B4-BE49-F238E27FC236}">
                  <a16:creationId xmlns="" xmlns:a16="http://schemas.microsoft.com/office/drawing/2014/main" id="{818AFC76-6BB6-E6FC-C2DC-DF04FD10A068}"/>
                </a:ext>
              </a:extLst>
            </p:cNvPr>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1" name="Freeform 15">
              <a:extLst>
                <a:ext uri="{FF2B5EF4-FFF2-40B4-BE49-F238E27FC236}">
                  <a16:creationId xmlns="" xmlns:a16="http://schemas.microsoft.com/office/drawing/2014/main" id="{94D7B093-DB1C-D27F-CAB8-B009ED4DD6D3}"/>
                </a:ext>
              </a:extLst>
            </p:cNvPr>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2" name="Freeform 16">
              <a:extLst>
                <a:ext uri="{FF2B5EF4-FFF2-40B4-BE49-F238E27FC236}">
                  <a16:creationId xmlns="" xmlns:a16="http://schemas.microsoft.com/office/drawing/2014/main" id="{B29E0982-408A-05EB-B0B7-A6BF3047A1DD}"/>
                </a:ext>
              </a:extLst>
            </p:cNvPr>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3" name="Freeform 17">
              <a:extLst>
                <a:ext uri="{FF2B5EF4-FFF2-40B4-BE49-F238E27FC236}">
                  <a16:creationId xmlns="" xmlns:a16="http://schemas.microsoft.com/office/drawing/2014/main" id="{98C6BB0A-A7D1-71A6-005E-3797CDAD78CF}"/>
                </a:ext>
              </a:extLst>
            </p:cNvPr>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4" name="Freeform 18">
              <a:extLst>
                <a:ext uri="{FF2B5EF4-FFF2-40B4-BE49-F238E27FC236}">
                  <a16:creationId xmlns="" xmlns:a16="http://schemas.microsoft.com/office/drawing/2014/main" id="{121D5E3B-3369-D3CB-665F-B5F13AC1213F}"/>
                </a:ext>
              </a:extLst>
            </p:cNvPr>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5" name="Freeform 19">
              <a:extLst>
                <a:ext uri="{FF2B5EF4-FFF2-40B4-BE49-F238E27FC236}">
                  <a16:creationId xmlns="" xmlns:a16="http://schemas.microsoft.com/office/drawing/2014/main" id="{13C11232-35C4-2D7B-B490-929B6D60AA20}"/>
                </a:ext>
              </a:extLst>
            </p:cNvPr>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6" name="Freeform 20">
              <a:extLst>
                <a:ext uri="{FF2B5EF4-FFF2-40B4-BE49-F238E27FC236}">
                  <a16:creationId xmlns="" xmlns:a16="http://schemas.microsoft.com/office/drawing/2014/main" id="{ECB0D60B-A904-290A-1A01-B84E0C96EDBF}"/>
                </a:ext>
              </a:extLst>
            </p:cNvPr>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7" name="Freeform 21">
              <a:extLst>
                <a:ext uri="{FF2B5EF4-FFF2-40B4-BE49-F238E27FC236}">
                  <a16:creationId xmlns="" xmlns:a16="http://schemas.microsoft.com/office/drawing/2014/main" id="{4CB32511-7958-889B-F9E9-0E2058A3674F}"/>
                </a:ext>
              </a:extLst>
            </p:cNvPr>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48" name="TextBox 47">
            <a:extLst>
              <a:ext uri="{FF2B5EF4-FFF2-40B4-BE49-F238E27FC236}">
                <a16:creationId xmlns="" xmlns:a16="http://schemas.microsoft.com/office/drawing/2014/main" id="{99FF38ED-EC50-1367-A0EF-66B980F4F1B6}"/>
              </a:ext>
            </a:extLst>
          </p:cNvPr>
          <p:cNvSpPr txBox="1"/>
          <p:nvPr/>
        </p:nvSpPr>
        <p:spPr>
          <a:xfrm rot="21279080">
            <a:off x="4208549" y="1808427"/>
            <a:ext cx="4381410" cy="2554545"/>
          </a:xfrm>
          <a:prstGeom prst="rect">
            <a:avLst/>
          </a:prstGeom>
          <a:noFill/>
        </p:spPr>
        <p:txBody>
          <a:bodyPr wrap="square" rtlCol="0">
            <a:spAutoFit/>
          </a:bodyPr>
          <a:lstStyle/>
          <a:p>
            <a:pPr lvl="0" algn="ctr" defTabSz="1218565"/>
            <a:r>
              <a:rPr lang="en-US" sz="4000" dirty="0">
                <a:solidFill>
                  <a:prstClr val="black"/>
                </a:solidFill>
                <a:latin typeface="Calibri" panose="020F0502020204030204" pitchFamily="34" charset="0"/>
                <a:cs typeface="Calibri" panose="020F0502020204030204" pitchFamily="34" charset="0"/>
              </a:rPr>
              <a:t>2. </a:t>
            </a:r>
            <a:r>
              <a:rPr lang="vi-VN" sz="4000" dirty="0">
                <a:solidFill>
                  <a:prstClr val="black"/>
                </a:solidFill>
                <a:latin typeface="Calibri" panose="020F0502020204030204" pitchFamily="34" charset="0"/>
                <a:cs typeface="Calibri" panose="020F0502020204030204" pitchFamily="34" charset="0"/>
              </a:rPr>
              <a:t>Tìm các động từ trong một đoạn văn (a, b hoặc c) ở bài tập 2.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9" name="图片 38">
            <a:extLst>
              <a:ext uri="{FF2B5EF4-FFF2-40B4-BE49-F238E27FC236}">
                <a16:creationId xmlns="" xmlns:a16="http://schemas.microsoft.com/office/drawing/2014/main" id="{FD39047B-A866-D19E-E9FF-22566AEA2566}"/>
              </a:ext>
            </a:extLst>
          </p:cNvPr>
          <p:cNvPicPr>
            <a:picLocks noChangeAspect="1"/>
          </p:cNvPicPr>
          <p:nvPr/>
        </p:nvPicPr>
        <p:blipFill>
          <a:blip r:embed="rId7"/>
          <a:stretch>
            <a:fillRect/>
          </a:stretch>
        </p:blipFill>
        <p:spPr>
          <a:xfrm rot="19747431">
            <a:off x="9665283" y="3088768"/>
            <a:ext cx="618750" cy="2610000"/>
          </a:xfrm>
          <a:prstGeom prst="rect">
            <a:avLst/>
          </a:prstGeom>
        </p:spPr>
      </p:pic>
    </p:spTree>
    <p:extLst>
      <p:ext uri="{BB962C8B-B14F-4D97-AF65-F5344CB8AC3E}">
        <p14:creationId xmlns:p14="http://schemas.microsoft.com/office/powerpoint/2010/main" val="20202633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700"/>
                                </p:stCondLst>
                                <p:childTnLst>
                                  <p:par>
                                    <p:cTn id="15" presetID="2" presetClass="entr" presetSubtype="4" accel="54000" fill="hold" nodeType="afterEffect" p14:presetBounceEnd="52000">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14:bounceEnd="52000">
                                          <p:cBhvr additive="base">
                                            <p:cTn id="17" dur="750" fill="hold"/>
                                            <p:tgtEl>
                                              <p:spTgt spid="49"/>
                                            </p:tgtEl>
                                            <p:attrNameLst>
                                              <p:attrName>ppt_x</p:attrName>
                                            </p:attrNameLst>
                                          </p:cBhvr>
                                          <p:tavLst>
                                            <p:tav tm="0">
                                              <p:val>
                                                <p:strVal val="#ppt_x"/>
                                              </p:val>
                                            </p:tav>
                                            <p:tav tm="100000">
                                              <p:val>
                                                <p:strVal val="#ppt_x"/>
                                              </p:val>
                                            </p:tav>
                                          </p:tavLst>
                                        </p:anim>
                                        <p:anim calcmode="lin" valueType="num" p14:bounceEnd="52000">
                                          <p:cBhvr additive="base">
                                            <p:cTn id="18" dur="75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14:presetBounceEnd="52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52000">
                                          <p:cBhvr additive="base">
                                            <p:cTn id="21" dur="750" fill="hold"/>
                                            <p:tgtEl>
                                              <p:spTgt spid="29"/>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700"/>
                                </p:stCondLst>
                                <p:childTnLst>
                                  <p:par>
                                    <p:cTn id="15" presetID="2" presetClass="entr" presetSubtype="4" accel="54000" fill="hold" nodeType="after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750" fill="hold"/>
                                            <p:tgtEl>
                                              <p:spTgt spid="49"/>
                                            </p:tgtEl>
                                            <p:attrNameLst>
                                              <p:attrName>ppt_x</p:attrName>
                                            </p:attrNameLst>
                                          </p:cBhvr>
                                          <p:tavLst>
                                            <p:tav tm="0">
                                              <p:val>
                                                <p:strVal val="#ppt_x"/>
                                              </p:val>
                                            </p:tav>
                                            <p:tav tm="100000">
                                              <p:val>
                                                <p:strVal val="#ppt_x"/>
                                              </p:val>
                                            </p:tav>
                                          </p:tavLst>
                                        </p:anim>
                                        <p:anim calcmode="lin" valueType="num">
                                          <p:cBhvr additive="base">
                                            <p:cTn id="18" dur="75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750" fill="hold"/>
                                            <p:tgtEl>
                                              <p:spTgt spid="29"/>
                                            </p:tgtEl>
                                            <p:attrNameLst>
                                              <p:attrName>ppt_x</p:attrName>
                                            </p:attrNameLst>
                                          </p:cBhvr>
                                          <p:tavLst>
                                            <p:tav tm="0">
                                              <p:val>
                                                <p:strVal val="#ppt_x"/>
                                              </p:val>
                                            </p:tav>
                                            <p:tav tm="100000">
                                              <p:val>
                                                <p:strVal val="#ppt_x"/>
                                              </p:val>
                                            </p:tav>
                                          </p:tavLst>
                                        </p:anim>
                                        <p:anim calcmode="lin" valueType="num">
                                          <p:cBhvr additive="base">
                                            <p:cTn id="2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sp>
        <p:nvSpPr>
          <p:cNvPr id="3" name="Rectangle: Rounded Corners 2">
            <a:extLst>
              <a:ext uri="{FF2B5EF4-FFF2-40B4-BE49-F238E27FC236}">
                <a16:creationId xmlns="" xmlns:a16="http://schemas.microsoft.com/office/drawing/2014/main" id="{3CA5539A-C8BF-7F94-807F-21B021A6B506}"/>
              </a:ext>
            </a:extLst>
          </p:cNvPr>
          <p:cNvSpPr/>
          <p:nvPr/>
        </p:nvSpPr>
        <p:spPr>
          <a:xfrm>
            <a:off x="99369" y="190499"/>
            <a:ext cx="11993262" cy="64008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 xmlns:a16="http://schemas.microsoft.com/office/drawing/2014/main" id="{744CFEA8-4251-88D9-FF32-75BB02152520}"/>
              </a:ext>
            </a:extLst>
          </p:cNvPr>
          <p:cNvSpPr/>
          <p:nvPr/>
        </p:nvSpPr>
        <p:spPr>
          <a:xfrm>
            <a:off x="523875" y="704851"/>
            <a:ext cx="10334625" cy="221932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a.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r"/>
            <a:r>
              <a:rPr lang="vi-VN" sz="2800" dirty="0">
                <a:latin typeface="Calibri" panose="020F0502020204030204" pitchFamily="34" charset="0"/>
                <a:cs typeface="Calibri" panose="020F0502020204030204" pitchFamily="34" charset="0"/>
              </a:rPr>
              <a:t>(Trần Nhật Thu)</a:t>
            </a:r>
            <a:endParaRPr lang="en-US" sz="2800" dirty="0">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 xmlns:a16="http://schemas.microsoft.com/office/drawing/2014/main" id="{6A02C64D-C6F2-A11B-C6E1-0216A5AAF550}"/>
              </a:ext>
            </a:extLst>
          </p:cNvPr>
          <p:cNvCxnSpPr/>
          <p:nvPr/>
        </p:nvCxnSpPr>
        <p:spPr>
          <a:xfrm>
            <a:off x="1819275" y="1143000"/>
            <a:ext cx="733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0D1AA02F-3BDB-A6B5-23CD-4D6C3E69F4F1}"/>
              </a:ext>
            </a:extLst>
          </p:cNvPr>
          <p:cNvCxnSpPr/>
          <p:nvPr/>
        </p:nvCxnSpPr>
        <p:spPr>
          <a:xfrm>
            <a:off x="3276600" y="1133475"/>
            <a:ext cx="733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209A9E4C-F22C-B853-6DB7-3293D9BD7EB5}"/>
              </a:ext>
            </a:extLst>
          </p:cNvPr>
          <p:cNvCxnSpPr/>
          <p:nvPr/>
        </p:nvCxnSpPr>
        <p:spPr>
          <a:xfrm>
            <a:off x="8401050" y="1171575"/>
            <a:ext cx="733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7150F3CE-6D25-C0AF-E99F-6AD95D3E5CF6}"/>
              </a:ext>
            </a:extLst>
          </p:cNvPr>
          <p:cNvCxnSpPr>
            <a:cxnSpLocks/>
          </p:cNvCxnSpPr>
          <p:nvPr/>
        </p:nvCxnSpPr>
        <p:spPr>
          <a:xfrm>
            <a:off x="4819650" y="1562100"/>
            <a:ext cx="428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A59F1DFC-98A7-91C0-984F-B2C65E1F35B6}"/>
              </a:ext>
            </a:extLst>
          </p:cNvPr>
          <p:cNvCxnSpPr>
            <a:cxnSpLocks/>
          </p:cNvCxnSpPr>
          <p:nvPr/>
        </p:nvCxnSpPr>
        <p:spPr>
          <a:xfrm>
            <a:off x="8439150" y="1562100"/>
            <a:ext cx="428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C9E5F4B4-9B3E-A861-9A8D-8EABE9C65AD7}"/>
              </a:ext>
            </a:extLst>
          </p:cNvPr>
          <p:cNvCxnSpPr>
            <a:cxnSpLocks/>
          </p:cNvCxnSpPr>
          <p:nvPr/>
        </p:nvCxnSpPr>
        <p:spPr>
          <a:xfrm>
            <a:off x="1485900" y="2000250"/>
            <a:ext cx="428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63ADDE81-A7C9-19E6-0408-EC23FE61DAD5}"/>
              </a:ext>
            </a:extLst>
          </p:cNvPr>
          <p:cNvCxnSpPr>
            <a:cxnSpLocks/>
          </p:cNvCxnSpPr>
          <p:nvPr/>
        </p:nvCxnSpPr>
        <p:spPr>
          <a:xfrm>
            <a:off x="7848600" y="2019300"/>
            <a:ext cx="800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 xmlns:a16="http://schemas.microsoft.com/office/drawing/2014/main" id="{0B941046-FA5D-859F-134D-68FE2C5EDF1F}"/>
              </a:ext>
            </a:extLst>
          </p:cNvPr>
          <p:cNvSpPr/>
          <p:nvPr/>
        </p:nvSpPr>
        <p:spPr>
          <a:xfrm>
            <a:off x="657225" y="3209924"/>
            <a:ext cx="10334625" cy="3171825"/>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b. Những ngày hè đi bên bờ Hạ Long, Bãi Cháy hoặc Tuần Châu,... ta có cảm giác như đi trước cửa gió. Ngọn gió lúc êm ả như ru, lúc phần phật như quạt, mang cái trong lành, cái tươi mát của đại dương vào đất liền. Trong tiếng gió thổi, ta nghe tiếng thông reo, tiếng sóng vỗ, tiếng ve ran và cả tiếng máy, tiếng xe, tiếng cần trục từ trên các tầng thang, bến cảng vọng lại.</a:t>
            </a:r>
          </a:p>
          <a:p>
            <a:pPr algn="r"/>
            <a:r>
              <a:rPr lang="vi-VN" sz="2800" dirty="0">
                <a:latin typeface="Calibri" panose="020F0502020204030204" pitchFamily="34" charset="0"/>
                <a:cs typeface="Calibri" panose="020F0502020204030204" pitchFamily="34" charset="0"/>
              </a:rPr>
              <a:t>(Theo Thi Sảnh)</a:t>
            </a:r>
            <a:endParaRPr lang="en-US" sz="2800" dirty="0">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 xmlns:a16="http://schemas.microsoft.com/office/drawing/2014/main" id="{9E6250E4-DC81-4A31-2537-9CEB83651081}"/>
              </a:ext>
            </a:extLst>
          </p:cNvPr>
          <p:cNvCxnSpPr>
            <a:cxnSpLocks/>
          </p:cNvCxnSpPr>
          <p:nvPr/>
        </p:nvCxnSpPr>
        <p:spPr>
          <a:xfrm>
            <a:off x="3543300" y="3733800"/>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931F8678-5284-ED47-FF42-8A4875C528F0}"/>
              </a:ext>
            </a:extLst>
          </p:cNvPr>
          <p:cNvCxnSpPr>
            <a:cxnSpLocks/>
          </p:cNvCxnSpPr>
          <p:nvPr/>
        </p:nvCxnSpPr>
        <p:spPr>
          <a:xfrm>
            <a:off x="3486150" y="4124325"/>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C5AD92AB-5389-9E56-4D3F-8391CC1BEA2C}"/>
              </a:ext>
            </a:extLst>
          </p:cNvPr>
          <p:cNvCxnSpPr>
            <a:cxnSpLocks/>
          </p:cNvCxnSpPr>
          <p:nvPr/>
        </p:nvCxnSpPr>
        <p:spPr>
          <a:xfrm>
            <a:off x="4295775" y="4552950"/>
            <a:ext cx="790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154B53C0-4C9A-15FD-0434-B15BB7E2F16E}"/>
              </a:ext>
            </a:extLst>
          </p:cNvPr>
          <p:cNvCxnSpPr>
            <a:cxnSpLocks/>
          </p:cNvCxnSpPr>
          <p:nvPr/>
        </p:nvCxnSpPr>
        <p:spPr>
          <a:xfrm>
            <a:off x="6343650" y="4962525"/>
            <a:ext cx="6286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904E88D7-BA4D-EA03-550E-125FC9A3EAC3}"/>
              </a:ext>
            </a:extLst>
          </p:cNvPr>
          <p:cNvCxnSpPr>
            <a:cxnSpLocks/>
          </p:cNvCxnSpPr>
          <p:nvPr/>
        </p:nvCxnSpPr>
        <p:spPr>
          <a:xfrm>
            <a:off x="7562850" y="4972050"/>
            <a:ext cx="66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008985B-CE6F-3DF7-7529-CD7E8BFB45D8}"/>
              </a:ext>
            </a:extLst>
          </p:cNvPr>
          <p:cNvCxnSpPr>
            <a:cxnSpLocks/>
          </p:cNvCxnSpPr>
          <p:nvPr/>
        </p:nvCxnSpPr>
        <p:spPr>
          <a:xfrm>
            <a:off x="10106025" y="4981575"/>
            <a:ext cx="66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BFFFB717-A2CD-2D64-1AA5-4EA780057CA5}"/>
              </a:ext>
            </a:extLst>
          </p:cNvPr>
          <p:cNvCxnSpPr>
            <a:cxnSpLocks/>
          </p:cNvCxnSpPr>
          <p:nvPr/>
        </p:nvCxnSpPr>
        <p:spPr>
          <a:xfrm>
            <a:off x="2524125" y="5400675"/>
            <a:ext cx="428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031A37A1-1EED-CAE6-7AD9-3076A707DE85}"/>
              </a:ext>
            </a:extLst>
          </p:cNvPr>
          <p:cNvCxnSpPr>
            <a:cxnSpLocks/>
          </p:cNvCxnSpPr>
          <p:nvPr/>
        </p:nvCxnSpPr>
        <p:spPr>
          <a:xfrm>
            <a:off x="5667375" y="5838825"/>
            <a:ext cx="638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6468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sp>
        <p:nvSpPr>
          <p:cNvPr id="3" name="Rectangle: Rounded Corners 2">
            <a:extLst>
              <a:ext uri="{FF2B5EF4-FFF2-40B4-BE49-F238E27FC236}">
                <a16:creationId xmlns="" xmlns:a16="http://schemas.microsoft.com/office/drawing/2014/main" id="{3CA5539A-C8BF-7F94-807F-21B021A6B506}"/>
              </a:ext>
            </a:extLst>
          </p:cNvPr>
          <p:cNvSpPr/>
          <p:nvPr/>
        </p:nvSpPr>
        <p:spPr>
          <a:xfrm>
            <a:off x="99369" y="190499"/>
            <a:ext cx="11993262" cy="64008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 xmlns:a16="http://schemas.microsoft.com/office/drawing/2014/main" id="{62F8DDB6-644F-12A4-8187-D450DA62B59A}"/>
              </a:ext>
            </a:extLst>
          </p:cNvPr>
          <p:cNvSpPr/>
          <p:nvPr/>
        </p:nvSpPr>
        <p:spPr>
          <a:xfrm>
            <a:off x="828675" y="1209676"/>
            <a:ext cx="10334625" cy="387667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Chuồn chuồn ngô mặc áo kẻ ca-rô đen vàng thích phơi mình ngoài nắng, trên ngọn chuối hoặc bờ ao. Chuồn chuồn ớt với bộ cánh đỏ rực hoặc vàng tươi, suốt ngày la cà hết chỗ này sang chỗ khác. Chuồn chuồn nước thích soi gương, ưa đứng im trên cọng khoai ngứa bên bờ ao ngắm bóng mình in dưới nước,... ẻo lả và xinh xắn hơn cả là các bé chuồn kim, cả thân hình chỉ nhỉnh hơn chiếc kim khâu... Ngần ấy loại chuồn chuồn cũng đủ cho chúng tôi mê tơi trong suốt mùa hè.</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Trần Đức Tiến)</a:t>
            </a:r>
          </a:p>
        </p:txBody>
      </p:sp>
      <p:cxnSp>
        <p:nvCxnSpPr>
          <p:cNvPr id="7" name="Straight Connector 6">
            <a:extLst>
              <a:ext uri="{FF2B5EF4-FFF2-40B4-BE49-F238E27FC236}">
                <a16:creationId xmlns="" xmlns:a16="http://schemas.microsoft.com/office/drawing/2014/main" id="{92F8E0B6-F733-8A9C-1B44-5D8B485A9EB5}"/>
              </a:ext>
            </a:extLst>
          </p:cNvPr>
          <p:cNvCxnSpPr>
            <a:cxnSpLocks/>
          </p:cNvCxnSpPr>
          <p:nvPr/>
        </p:nvCxnSpPr>
        <p:spPr>
          <a:xfrm>
            <a:off x="4314825" y="1619250"/>
            <a:ext cx="600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5F225D71-87A7-B87B-3971-7322A2181FA8}"/>
              </a:ext>
            </a:extLst>
          </p:cNvPr>
          <p:cNvCxnSpPr>
            <a:cxnSpLocks/>
          </p:cNvCxnSpPr>
          <p:nvPr/>
        </p:nvCxnSpPr>
        <p:spPr>
          <a:xfrm>
            <a:off x="8448675" y="1609725"/>
            <a:ext cx="7715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5A8F9454-392B-7E07-EA13-A734B433DA17}"/>
              </a:ext>
            </a:extLst>
          </p:cNvPr>
          <p:cNvCxnSpPr>
            <a:cxnSpLocks/>
          </p:cNvCxnSpPr>
          <p:nvPr/>
        </p:nvCxnSpPr>
        <p:spPr>
          <a:xfrm>
            <a:off x="9382125" y="1628775"/>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CB3B62F7-ED76-D1D7-A987-48FCE1306AC2}"/>
              </a:ext>
            </a:extLst>
          </p:cNvPr>
          <p:cNvCxnSpPr>
            <a:cxnSpLocks/>
          </p:cNvCxnSpPr>
          <p:nvPr/>
        </p:nvCxnSpPr>
        <p:spPr>
          <a:xfrm>
            <a:off x="5781675" y="2886075"/>
            <a:ext cx="5238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AD8110BA-9E2B-5530-8EDE-BFF6FB3A27CC}"/>
              </a:ext>
            </a:extLst>
          </p:cNvPr>
          <p:cNvCxnSpPr>
            <a:cxnSpLocks/>
          </p:cNvCxnSpPr>
          <p:nvPr/>
        </p:nvCxnSpPr>
        <p:spPr>
          <a:xfrm>
            <a:off x="8039100" y="290512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371957B4-6B85-F66E-7914-2857C8C972F4}"/>
              </a:ext>
            </a:extLst>
          </p:cNvPr>
          <p:cNvCxnSpPr>
            <a:cxnSpLocks/>
          </p:cNvCxnSpPr>
          <p:nvPr/>
        </p:nvCxnSpPr>
        <p:spPr>
          <a:xfrm>
            <a:off x="4581525" y="334327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554896A5-081B-F0D4-1671-9E9DD1EE6A71}"/>
              </a:ext>
            </a:extLst>
          </p:cNvPr>
          <p:cNvCxnSpPr>
            <a:cxnSpLocks/>
          </p:cNvCxnSpPr>
          <p:nvPr/>
        </p:nvCxnSpPr>
        <p:spPr>
          <a:xfrm>
            <a:off x="1143000" y="4638675"/>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7484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 xmlns:a16="http://schemas.microsoft.com/office/drawing/2014/main" id="{3DBD9677-B14F-20A1-72F9-E6F1A7F927A6}"/>
            </a:ext>
          </a:extLst>
        </p:cNvPr>
        <p:cNvGrpSpPr/>
        <p:nvPr/>
      </p:nvGrpSpPr>
      <p:grpSpPr>
        <a:xfrm>
          <a:off x="0" y="0"/>
          <a:ext cx="0" cy="0"/>
          <a:chOff x="0" y="0"/>
          <a:chExt cx="0" cy="0"/>
        </a:xfrm>
      </p:grpSpPr>
      <p:pic>
        <p:nvPicPr>
          <p:cNvPr id="4" name="图片 3" descr="35">
            <a:extLst>
              <a:ext uri="{FF2B5EF4-FFF2-40B4-BE49-F238E27FC236}">
                <a16:creationId xmlns="" xmlns:a16="http://schemas.microsoft.com/office/drawing/2014/main" id="{A19CED86-E34D-6068-94A8-17D6FCF47E27}"/>
              </a:ext>
            </a:extLst>
          </p:cNvPr>
          <p:cNvPicPr>
            <a:picLocks noChangeAspect="1"/>
          </p:cNvPicPr>
          <p:nvPr/>
        </p:nvPicPr>
        <p:blipFill>
          <a:blip r:embed="rId4"/>
          <a:stretch>
            <a:fillRect/>
          </a:stretch>
        </p:blipFill>
        <p:spPr>
          <a:xfrm>
            <a:off x="0" y="0"/>
            <a:ext cx="12182475" cy="5796915"/>
          </a:xfrm>
          <a:prstGeom prst="rect">
            <a:avLst/>
          </a:prstGeom>
        </p:spPr>
      </p:pic>
      <p:pic>
        <p:nvPicPr>
          <p:cNvPr id="5" name="图片 4" descr="34">
            <a:extLst>
              <a:ext uri="{FF2B5EF4-FFF2-40B4-BE49-F238E27FC236}">
                <a16:creationId xmlns="" xmlns:a16="http://schemas.microsoft.com/office/drawing/2014/main" id="{B2D44820-4B91-6321-E83C-9798AA451E3E}"/>
              </a:ext>
            </a:extLst>
          </p:cNvPr>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a:extLst>
              <a:ext uri="{FF2B5EF4-FFF2-40B4-BE49-F238E27FC236}">
                <a16:creationId xmlns="" xmlns:a16="http://schemas.microsoft.com/office/drawing/2014/main" id="{03693A2D-3A38-F405-1869-152E62ABF192}"/>
              </a:ext>
            </a:extLst>
          </p:cNvPr>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 xmlns:a16="http://schemas.microsoft.com/office/drawing/2014/main" id="{053C3B74-D657-F87B-95BE-CFD25E07EF1A}"/>
              </a:ext>
            </a:extLst>
          </p:cNvPr>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a:extLst>
              <a:ext uri="{FF2B5EF4-FFF2-40B4-BE49-F238E27FC236}">
                <a16:creationId xmlns="" xmlns:a16="http://schemas.microsoft.com/office/drawing/2014/main" id="{B51E7B4C-292F-1D55-7777-47EFDB0F62D9}"/>
              </a:ext>
            </a:extLst>
          </p:cNvPr>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 xmlns:a16="http://schemas.microsoft.com/office/drawing/2014/main" id="{865CE3C4-8879-12DC-4CDA-54A952C89208}"/>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 xmlns:a16="http://schemas.microsoft.com/office/drawing/2014/main" id="{A7865751-7AB1-DCD2-24A9-C69EECEE49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 xmlns:a16="http://schemas.microsoft.com/office/drawing/2014/main" id="{DEEBBAFC-5E97-EB4C-97DE-82F28376EF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 xmlns:a16="http://schemas.microsoft.com/office/drawing/2014/main" id="{EE2EB3F3-299E-5254-312F-B9A82F42A37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 xmlns:a16="http://schemas.microsoft.com/office/drawing/2014/main" id="{38CA0ECD-2393-9DCD-3291-B19429A96F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 xmlns:a16="http://schemas.microsoft.com/office/drawing/2014/main" id="{DA141B30-F5BB-5DEC-2DBB-88FB5436EE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6" name="Picture 5" descr="A green and red letters&#10;&#10;AI-generated content may be incorrect.">
            <a:extLst>
              <a:ext uri="{FF2B5EF4-FFF2-40B4-BE49-F238E27FC236}">
                <a16:creationId xmlns="" xmlns:a16="http://schemas.microsoft.com/office/drawing/2014/main" id="{B488C199-5553-BA78-237E-F050616FC9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5673" y="1146708"/>
            <a:ext cx="9669094" cy="2347163"/>
          </a:xfrm>
          <a:prstGeom prst="rect">
            <a:avLst/>
          </a:prstGeom>
        </p:spPr>
      </p:pic>
    </p:spTree>
    <p:extLst>
      <p:ext uri="{BB962C8B-B14F-4D97-AF65-F5344CB8AC3E}">
        <p14:creationId xmlns:p14="http://schemas.microsoft.com/office/powerpoint/2010/main" val="145067701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ECFCC13-D2CF-4011-8900-F69482650151}"/>
              </a:ext>
            </a:extLst>
          </p:cNvPr>
          <p:cNvPicPr>
            <a:picLocks noChangeAspect="1"/>
          </p:cNvPicPr>
          <p:nvPr/>
        </p:nvPicPr>
        <p:blipFill>
          <a:blip r:embed="rId4"/>
          <a:stretch>
            <a:fillRect/>
          </a:stretch>
        </p:blipFill>
        <p:spPr>
          <a:xfrm>
            <a:off x="0" y="0"/>
            <a:ext cx="12192000" cy="6420678"/>
          </a:xfrm>
          <a:prstGeom prst="rect">
            <a:avLst/>
          </a:prstGeom>
        </p:spPr>
      </p:pic>
      <p:pic>
        <p:nvPicPr>
          <p:cNvPr id="3" name="Picture 2">
            <a:extLst>
              <a:ext uri="{FF2B5EF4-FFF2-40B4-BE49-F238E27FC236}">
                <a16:creationId xmlns="" xmlns:a16="http://schemas.microsoft.com/office/drawing/2014/main" id="{E5B3E5CC-2339-4749-A51F-074F913048FB}"/>
              </a:ext>
            </a:extLst>
          </p:cNvPr>
          <p:cNvPicPr>
            <a:picLocks noChangeAspect="1"/>
          </p:cNvPicPr>
          <p:nvPr/>
        </p:nvPicPr>
        <p:blipFill rotWithShape="1">
          <a:blip r:embed="rId5"/>
          <a:srcRect l="8670" t="13514"/>
          <a:stretch/>
        </p:blipFill>
        <p:spPr>
          <a:xfrm>
            <a:off x="1892595" y="318976"/>
            <a:ext cx="8912686" cy="6220047"/>
          </a:xfrm>
          <a:prstGeom prst="rect">
            <a:avLst/>
          </a:prstGeom>
        </p:spPr>
      </p:pic>
      <p:sp>
        <p:nvSpPr>
          <p:cNvPr id="4" name="TextBox 3">
            <a:extLst>
              <a:ext uri="{FF2B5EF4-FFF2-40B4-BE49-F238E27FC236}">
                <a16:creationId xmlns="" xmlns:a16="http://schemas.microsoft.com/office/drawing/2014/main" id="{A0C99536-C296-464E-AEB8-55D47EC9D7F9}"/>
              </a:ext>
            </a:extLst>
          </p:cNvPr>
          <p:cNvSpPr txBox="1"/>
          <p:nvPr/>
        </p:nvSpPr>
        <p:spPr>
          <a:xfrm>
            <a:off x="2634143" y="1910196"/>
            <a:ext cx="693392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Chúng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ta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sẽ</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cùng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các</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bạn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nhỏ</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du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lịch</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khắp</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nơi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ngắm</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nhìn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những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phong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cảnh</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tuyệt</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đẹp</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b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b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Mỗi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vùng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đất</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em</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ghé</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thăm</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hãy</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trả</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lời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đúng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một</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câu</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hỏi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nhé</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Sẵn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sàng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cho</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chuyến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tham</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quan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nào</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p>
        </p:txBody>
      </p:sp>
      <p:pic>
        <p:nvPicPr>
          <p:cNvPr id="5" name="tải xuống (4)">
            <a:hlinkClick r:id="" action="ppaction://media"/>
            <a:extLst>
              <a:ext uri="{FF2B5EF4-FFF2-40B4-BE49-F238E27FC236}">
                <a16:creationId xmlns="" xmlns:a16="http://schemas.microsoft.com/office/drawing/2014/main" id="{03F090F4-606C-766C-320D-544AC430F2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 y="425450"/>
            <a:ext cx="406400" cy="406400"/>
          </a:xfrm>
          <a:prstGeom prst="rect">
            <a:avLst/>
          </a:prstGeom>
        </p:spPr>
      </p:pic>
    </p:spTree>
    <p:extLst>
      <p:ext uri="{BB962C8B-B14F-4D97-AF65-F5344CB8AC3E}">
        <p14:creationId xmlns:p14="http://schemas.microsoft.com/office/powerpoint/2010/main" val="379156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11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 xmlns:a16="http://schemas.microsoft.com/office/drawing/2014/main" id="{E57E0C4C-86EA-3F8C-AABA-EFF057B044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 xmlns:a16="http://schemas.microsoft.com/office/drawing/2014/main" id="{E55952B6-EF6F-AC4C-D4D7-ADDB9E59FC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 xmlns:a16="http://schemas.microsoft.com/office/drawing/2014/main" id="{B58E0AF7-BEDB-A79B-F11A-540E1E9579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 xmlns:a16="http://schemas.microsoft.com/office/drawing/2014/main" id="{00579191-0543-0BC9-D8F1-C1D0DB2CE3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sp>
        <p:nvSpPr>
          <p:cNvPr id="15" name="Rectangle: Rounded Corners 6">
            <a:extLst>
              <a:ext uri="{FF2B5EF4-FFF2-40B4-BE49-F238E27FC236}">
                <a16:creationId xmlns="" xmlns:a16="http://schemas.microsoft.com/office/drawing/2014/main" id="{3603320E-2F8F-44C6-8DF6-C491FE916098}"/>
              </a:ext>
            </a:extLst>
          </p:cNvPr>
          <p:cNvSpPr/>
          <p:nvPr/>
        </p:nvSpPr>
        <p:spPr>
          <a:xfrm>
            <a:off x="2031886" y="401329"/>
            <a:ext cx="8461212" cy="4117764"/>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2C95142E-C187-64F9-ABE5-2980B59F957E}"/>
              </a:ext>
            </a:extLst>
          </p:cNvPr>
          <p:cNvPicPr>
            <a:picLocks noChangeAspect="1"/>
          </p:cNvPicPr>
          <p:nvPr/>
        </p:nvPicPr>
        <p:blipFill>
          <a:blip r:embed="rId8"/>
          <a:stretch>
            <a:fillRect/>
          </a:stretch>
        </p:blipFill>
        <p:spPr>
          <a:xfrm>
            <a:off x="2242974" y="825481"/>
            <a:ext cx="8163252" cy="3359187"/>
          </a:xfrm>
          <a:prstGeom prst="rect">
            <a:avLst/>
          </a:prstGeom>
        </p:spPr>
      </p:pic>
    </p:spTree>
    <p:extLst>
      <p:ext uri="{BB962C8B-B14F-4D97-AF65-F5344CB8AC3E}">
        <p14:creationId xmlns:p14="http://schemas.microsoft.com/office/powerpoint/2010/main" val="1273495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7725"/>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5" name="khởi động TV">
            <a:hlinkClick r:id="" action="ppaction://media"/>
            <a:extLst>
              <a:ext uri="{FF2B5EF4-FFF2-40B4-BE49-F238E27FC236}">
                <a16:creationId xmlns="" xmlns:a16="http://schemas.microsoft.com/office/drawing/2014/main" id="{01C3CACA-9242-4AED-C0AF-B8154B35D5C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4495446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5"/>
          <a:stretch>
            <a:fillRect/>
          </a:stretch>
        </p:blipFill>
        <p:spPr>
          <a:xfrm>
            <a:off x="0" y="3188002"/>
            <a:ext cx="12182475" cy="3664585"/>
          </a:xfrm>
          <a:prstGeom prst="rect">
            <a:avLst/>
          </a:prstGeom>
        </p:spPr>
      </p:pic>
      <p:pic>
        <p:nvPicPr>
          <p:cNvPr id="6" name="图片 5" descr="33"/>
          <p:cNvPicPr>
            <a:picLocks noChangeAspect="1"/>
          </p:cNvPicPr>
          <p:nvPr/>
        </p:nvPicPr>
        <p:blipFill>
          <a:blip r:embed="rId6"/>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7"/>
          <a:stretch>
            <a:fillRect/>
          </a:stretch>
        </p:blipFill>
        <p:spPr>
          <a:xfrm>
            <a:off x="0" y="4556125"/>
            <a:ext cx="2219960" cy="2301875"/>
          </a:xfrm>
          <a:prstGeom prst="rect">
            <a:avLst/>
          </a:prstGeom>
        </p:spPr>
      </p:pic>
      <p:pic>
        <p:nvPicPr>
          <p:cNvPr id="3" name="Picture 2">
            <a:extLst>
              <a:ext uri="{FF2B5EF4-FFF2-40B4-BE49-F238E27FC236}">
                <a16:creationId xmlns="" xmlns:a16="http://schemas.microsoft.com/office/drawing/2014/main" id="{E57E0C4C-86EA-3F8C-AABA-EFF057B044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 xmlns:a16="http://schemas.microsoft.com/office/drawing/2014/main" id="{E55952B6-EF6F-AC4C-D4D7-ADDB9E59FC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 xmlns:a16="http://schemas.microsoft.com/office/drawing/2014/main" id="{B58E0AF7-BEDB-A79B-F11A-540E1E9579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 xmlns:a16="http://schemas.microsoft.com/office/drawing/2014/main" id="{00579191-0543-0BC9-D8F1-C1D0DB2CE3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sp>
        <p:nvSpPr>
          <p:cNvPr id="15" name="Rectangle: Rounded Corners 6">
            <a:extLst>
              <a:ext uri="{FF2B5EF4-FFF2-40B4-BE49-F238E27FC236}">
                <a16:creationId xmlns="" xmlns:a16="http://schemas.microsoft.com/office/drawing/2014/main" id="{3603320E-2F8F-44C6-8DF6-C491FE916098}"/>
              </a:ext>
            </a:extLst>
          </p:cNvPr>
          <p:cNvSpPr/>
          <p:nvPr/>
        </p:nvSpPr>
        <p:spPr>
          <a:xfrm>
            <a:off x="2031886" y="401328"/>
            <a:ext cx="8461212" cy="46621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 xmlns:a16="http://schemas.microsoft.com/office/drawing/2014/main" id="{1E157A8F-5B5C-4EE0-A4E0-7EFD0DF3BA85}"/>
              </a:ext>
            </a:extLst>
          </p:cNvPr>
          <p:cNvSpPr txBox="1"/>
          <p:nvPr/>
        </p:nvSpPr>
        <p:spPr>
          <a:xfrm>
            <a:off x="2355191" y="552453"/>
            <a:ext cx="815922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prstClr val="black"/>
                </a:solidFill>
                <a:effectLst/>
                <a:uLnTx/>
                <a:uFillTx/>
                <a:latin typeface="Calibri"/>
                <a:ea typeface="+mn-ea"/>
                <a:cs typeface="+mn-cs"/>
              </a:rPr>
              <a:t>Thứ</a:t>
            </a:r>
            <a:r>
              <a:rPr kumimoji="0" lang="en-US" sz="3500" b="1" i="0" u="none" strike="noStrike" kern="1200" cap="none" spc="0" normalizeH="0" baseline="0" noProof="0" dirty="0">
                <a:ln w="0"/>
                <a:solidFill>
                  <a:prstClr val="black"/>
                </a:solidFill>
                <a:effectLst/>
                <a:uLnTx/>
                <a:uFillTx/>
                <a:latin typeface="Calibri"/>
                <a:ea typeface="+mn-ea"/>
                <a:cs typeface="+mn-cs"/>
              </a:rPr>
              <a:t> …….. </a:t>
            </a:r>
            <a:r>
              <a:rPr kumimoji="0" lang="en-US" sz="3500" b="1" i="0" u="none" strike="noStrike" kern="1200" cap="none" spc="0" normalizeH="0" baseline="0" noProof="0" dirty="0" err="1">
                <a:ln w="0"/>
                <a:solidFill>
                  <a:prstClr val="black"/>
                </a:solidFill>
                <a:effectLst/>
                <a:uLnTx/>
                <a:uFillTx/>
                <a:latin typeface="Calibri"/>
                <a:ea typeface="+mn-ea"/>
                <a:cs typeface="+mn-cs"/>
              </a:rPr>
              <a:t>ngày</a:t>
            </a:r>
            <a:r>
              <a:rPr kumimoji="0" lang="en-US" sz="3500" b="1" i="0" u="none" strike="noStrike" kern="1200" cap="none" spc="0" normalizeH="0" baseline="0" noProof="0" dirty="0">
                <a:ln w="0"/>
                <a:solidFill>
                  <a:prstClr val="black"/>
                </a:solidFill>
                <a:effectLst/>
                <a:uLnTx/>
                <a:uFillTx/>
                <a:latin typeface="Calibri"/>
                <a:ea typeface="+mn-ea"/>
                <a:cs typeface="+mn-cs"/>
              </a:rPr>
              <a:t> ....... </a:t>
            </a:r>
            <a:r>
              <a:rPr kumimoji="0" lang="en-US" sz="3500" b="1" i="0" u="none" strike="noStrike" kern="1200" cap="none" spc="0" normalizeH="0" baseline="0" noProof="0" dirty="0" err="1">
                <a:ln w="0"/>
                <a:solidFill>
                  <a:prstClr val="black"/>
                </a:solidFill>
                <a:effectLst/>
                <a:uLnTx/>
                <a:uFillTx/>
                <a:latin typeface="Calibri"/>
                <a:ea typeface="+mn-ea"/>
                <a:cs typeface="+mn-cs"/>
              </a:rPr>
              <a:t>tháng</a:t>
            </a:r>
            <a:r>
              <a:rPr kumimoji="0" lang="en-US" sz="3500" b="1" i="0" u="none" strike="noStrike" kern="1200" cap="none" spc="0" normalizeH="0" baseline="0" noProof="0" dirty="0">
                <a:ln w="0"/>
                <a:solidFill>
                  <a:prstClr val="black"/>
                </a:solidFill>
                <a:effectLst/>
                <a:uLnTx/>
                <a:uFillTx/>
                <a:latin typeface="Calibri"/>
                <a:ea typeface="+mn-ea"/>
                <a:cs typeface="+mn-cs"/>
              </a:rPr>
              <a:t>….</a:t>
            </a:r>
            <a:r>
              <a:rPr kumimoji="0" lang="en-US" sz="3500" b="1" i="0" u="none" strike="noStrike" kern="1200" cap="none" spc="0" normalizeH="0" baseline="0" noProof="0" dirty="0" err="1">
                <a:ln w="0"/>
                <a:solidFill>
                  <a:prstClr val="black"/>
                </a:solidFill>
                <a:effectLst/>
                <a:uLnTx/>
                <a:uFillTx/>
                <a:latin typeface="Calibri"/>
                <a:ea typeface="+mn-ea"/>
                <a:cs typeface="+mn-cs"/>
              </a:rPr>
              <a:t>năm</a:t>
            </a:r>
            <a:r>
              <a:rPr kumimoji="0" lang="en-US" sz="3500" b="1" i="0" u="none" strike="noStrike" kern="1200" cap="none" spc="0" normalizeH="0" baseline="0" noProof="0" dirty="0">
                <a:ln w="0"/>
                <a:solidFill>
                  <a:prstClr val="black"/>
                </a:solidFill>
                <a:effectLst/>
                <a:uLnTx/>
                <a:uFillTx/>
                <a:latin typeface="Calibri"/>
                <a:ea typeface="+mn-ea"/>
                <a:cs typeface="+mn-cs"/>
              </a:rPr>
              <a:t>.....</a:t>
            </a:r>
            <a:endParaRPr kumimoji="0" lang="en-US" sz="35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a:extLst>
              <a:ext uri="{FF2B5EF4-FFF2-40B4-BE49-F238E27FC236}">
                <a16:creationId xmlns="" xmlns:a16="http://schemas.microsoft.com/office/drawing/2014/main" id="{8F6BC1D8-CE86-45D4-B0CC-1C73E799657D}"/>
              </a:ext>
            </a:extLst>
          </p:cNvPr>
          <p:cNvPicPr>
            <a:picLocks noChangeAspect="1"/>
          </p:cNvPicPr>
          <p:nvPr/>
        </p:nvPicPr>
        <p:blipFill>
          <a:blip r:embed="rId9"/>
          <a:stretch>
            <a:fillRect/>
          </a:stretch>
        </p:blipFill>
        <p:spPr>
          <a:xfrm>
            <a:off x="4305731" y="1334519"/>
            <a:ext cx="3389670" cy="774259"/>
          </a:xfrm>
          <a:prstGeom prst="rect">
            <a:avLst/>
          </a:prstGeom>
        </p:spPr>
      </p:pic>
      <p:pic>
        <p:nvPicPr>
          <p:cNvPr id="21" name="Picture 20">
            <a:extLst>
              <a:ext uri="{FF2B5EF4-FFF2-40B4-BE49-F238E27FC236}">
                <a16:creationId xmlns="" xmlns:a16="http://schemas.microsoft.com/office/drawing/2014/main" id="{AE42B09F-64FD-28CC-F73B-8D316FD0A7F0}"/>
              </a:ext>
            </a:extLst>
          </p:cNvPr>
          <p:cNvPicPr>
            <a:picLocks noChangeAspect="1"/>
          </p:cNvPicPr>
          <p:nvPr/>
        </p:nvPicPr>
        <p:blipFill>
          <a:blip r:embed="rId10"/>
          <a:stretch>
            <a:fillRect/>
          </a:stretch>
        </p:blipFill>
        <p:spPr>
          <a:xfrm>
            <a:off x="2774910" y="1987962"/>
            <a:ext cx="6779340" cy="2219136"/>
          </a:xfrm>
          <a:prstGeom prst="rect">
            <a:avLst/>
          </a:prstGeom>
        </p:spPr>
      </p:pic>
      <p:sp>
        <p:nvSpPr>
          <p:cNvPr id="22" name="TextBox 21">
            <a:extLst>
              <a:ext uri="{FF2B5EF4-FFF2-40B4-BE49-F238E27FC236}">
                <a16:creationId xmlns="" xmlns:a16="http://schemas.microsoft.com/office/drawing/2014/main" id="{AAA2D732-6251-EAC2-64EB-10CCADB5048A}"/>
              </a:ext>
            </a:extLst>
          </p:cNvPr>
          <p:cNvSpPr txBox="1"/>
          <p:nvPr/>
        </p:nvSpPr>
        <p:spPr>
          <a:xfrm>
            <a:off x="2069441" y="4324353"/>
            <a:ext cx="815922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rPr>
              <a:t>(</a:t>
            </a:r>
            <a:r>
              <a:rPr kumimoji="0" lang="en-US" sz="35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rPr>
              <a:t>Tiết</a:t>
            </a:r>
            <a:r>
              <a:rPr kumimoji="0" lang="en-US" sz="35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rPr>
              <a:t> 3)</a:t>
            </a:r>
            <a:endPar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 xmlns:a16="http://schemas.microsoft.com/office/drawing/2014/main" id="{58085C90-442C-8859-B482-2A0AB27F5616}"/>
            </a:ext>
          </a:extLst>
        </p:cNvPr>
        <p:cNvGrpSpPr/>
        <p:nvPr/>
      </p:nvGrpSpPr>
      <p:grpSpPr>
        <a:xfrm>
          <a:off x="0" y="0"/>
          <a:ext cx="0" cy="0"/>
          <a:chOff x="0" y="0"/>
          <a:chExt cx="0" cy="0"/>
        </a:xfrm>
      </p:grpSpPr>
      <p:pic>
        <p:nvPicPr>
          <p:cNvPr id="4" name="图片 3" descr="35">
            <a:extLst>
              <a:ext uri="{FF2B5EF4-FFF2-40B4-BE49-F238E27FC236}">
                <a16:creationId xmlns="" xmlns:a16="http://schemas.microsoft.com/office/drawing/2014/main" id="{793E9AFF-370E-0245-A601-76F68FB73959}"/>
              </a:ext>
            </a:extLst>
          </p:cNvPr>
          <p:cNvPicPr>
            <a:picLocks noChangeAspect="1"/>
          </p:cNvPicPr>
          <p:nvPr/>
        </p:nvPicPr>
        <p:blipFill>
          <a:blip r:embed="rId4"/>
          <a:stretch>
            <a:fillRect/>
          </a:stretch>
        </p:blipFill>
        <p:spPr>
          <a:xfrm>
            <a:off x="0" y="0"/>
            <a:ext cx="12182475" cy="5796915"/>
          </a:xfrm>
          <a:prstGeom prst="rect">
            <a:avLst/>
          </a:prstGeom>
        </p:spPr>
      </p:pic>
      <p:pic>
        <p:nvPicPr>
          <p:cNvPr id="5" name="图片 4" descr="34">
            <a:extLst>
              <a:ext uri="{FF2B5EF4-FFF2-40B4-BE49-F238E27FC236}">
                <a16:creationId xmlns="" xmlns:a16="http://schemas.microsoft.com/office/drawing/2014/main" id="{8F21F084-356E-AA78-22B3-602CAE3F4E0B}"/>
              </a:ext>
            </a:extLst>
          </p:cNvPr>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a:extLst>
              <a:ext uri="{FF2B5EF4-FFF2-40B4-BE49-F238E27FC236}">
                <a16:creationId xmlns="" xmlns:a16="http://schemas.microsoft.com/office/drawing/2014/main" id="{7F341E6B-3E05-DA78-1E2F-498D16495F4F}"/>
              </a:ext>
            </a:extLst>
          </p:cNvPr>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 xmlns:a16="http://schemas.microsoft.com/office/drawing/2014/main" id="{4E1A060B-7586-730D-D9F6-3E0BCAFC7FA8}"/>
              </a:ext>
            </a:extLst>
          </p:cNvPr>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a:extLst>
              <a:ext uri="{FF2B5EF4-FFF2-40B4-BE49-F238E27FC236}">
                <a16:creationId xmlns="" xmlns:a16="http://schemas.microsoft.com/office/drawing/2014/main" id="{0D9CB90A-08F7-9583-5826-C50EBE8DF8E8}"/>
              </a:ext>
            </a:extLst>
          </p:cNvPr>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 xmlns:a16="http://schemas.microsoft.com/office/drawing/2014/main" id="{7CA21284-2EF1-D07A-46FD-CE43058E5421}"/>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 xmlns:a16="http://schemas.microsoft.com/office/drawing/2014/main" id="{AC73FE0E-F683-01E4-894A-132F1F10721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 xmlns:a16="http://schemas.microsoft.com/office/drawing/2014/main" id="{CE9F5458-C256-A9F4-528C-4C94B0A177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 xmlns:a16="http://schemas.microsoft.com/office/drawing/2014/main" id="{CBE02BB4-001A-4EE7-1CE7-5BC1FD8C77A2}"/>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 xmlns:a16="http://schemas.microsoft.com/office/drawing/2014/main" id="{74D7BD56-C62F-8271-C017-21DFC95462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 xmlns:a16="http://schemas.microsoft.com/office/drawing/2014/main" id="{11A1E1EC-E482-0101-CD9B-4107B025EC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descr="A red and white text&#10;&#10;AI-generated content may be incorrect.">
            <a:extLst>
              <a:ext uri="{FF2B5EF4-FFF2-40B4-BE49-F238E27FC236}">
                <a16:creationId xmlns="" xmlns:a16="http://schemas.microsoft.com/office/drawing/2014/main" id="{D6AD0D22-918B-DF22-11D4-C6631CF417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0190" y="1138330"/>
            <a:ext cx="8114479" cy="2249619"/>
          </a:xfrm>
          <a:prstGeom prst="rect">
            <a:avLst/>
          </a:prstGeom>
        </p:spPr>
      </p:pic>
    </p:spTree>
    <p:extLst>
      <p:ext uri="{BB962C8B-B14F-4D97-AF65-F5344CB8AC3E}">
        <p14:creationId xmlns:p14="http://schemas.microsoft.com/office/powerpoint/2010/main" val="130872527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sp>
        <p:nvSpPr>
          <p:cNvPr id="14" name="TextBox 13">
            <a:extLst>
              <a:ext uri="{FF2B5EF4-FFF2-40B4-BE49-F238E27FC236}">
                <a16:creationId xmlns="" xmlns:a16="http://schemas.microsoft.com/office/drawing/2014/main" id="{75FE2F5D-D2FC-772D-4644-1BCAC509395E}"/>
              </a:ext>
            </a:extLst>
          </p:cNvPr>
          <p:cNvSpPr txBox="1"/>
          <p:nvPr/>
        </p:nvSpPr>
        <p:spPr>
          <a:xfrm>
            <a:off x="1080700" y="595623"/>
            <a:ext cx="10556310" cy="1077218"/>
          </a:xfrm>
          <a:prstGeom prst="rect">
            <a:avLst/>
          </a:prstGeom>
          <a:noFill/>
        </p:spPr>
        <p:txBody>
          <a:bodyPr wrap="square">
            <a:spAutoFit/>
          </a:bodyPr>
          <a:lstStyle/>
          <a:p>
            <a:pPr lvl="0" algn="ctr">
              <a:defRPr/>
            </a:pPr>
            <a:r>
              <a:rPr lang="en-US" sz="3200" b="1" dirty="0">
                <a:solidFill>
                  <a:srgbClr val="224E4A"/>
                </a:solidFill>
                <a:latin typeface="Cambria" panose="02040503050406030204" pitchFamily="18" charset="0"/>
                <a:ea typeface="Cambria" panose="02040503050406030204" pitchFamily="18" charset="0"/>
                <a:cs typeface="Calibri" panose="020F0502020204030204" pitchFamily="34" charset="0"/>
              </a:rPr>
              <a:t>1. </a:t>
            </a:r>
            <a:r>
              <a:rPr lang="vi-VN" sz="3200" b="1" dirty="0">
                <a:solidFill>
                  <a:srgbClr val="224E4A"/>
                </a:solidFill>
                <a:latin typeface="Cambria" panose="02040503050406030204" pitchFamily="18" charset="0"/>
                <a:ea typeface="Cambria" panose="02040503050406030204" pitchFamily="18" charset="0"/>
                <a:cs typeface="Calibri" panose="020F0502020204030204" pitchFamily="34" charset="0"/>
              </a:rPr>
              <a:t>Dựa vào từng gợi ý dưới đây, nói tên bài thơ và tên tác giả. Đọc một đoạn thơ hoặc một bài thơ em thuộc. </a:t>
            </a:r>
            <a:endParaRPr kumimoji="0" lang="vi-VN" sz="3200" b="1" i="0" u="none" strike="noStrike" kern="1200" cap="none" spc="0" normalizeH="0" baseline="0" noProof="0" dirty="0">
              <a:ln>
                <a:noFill/>
              </a:ln>
              <a:solidFill>
                <a:srgbClr val="224E4A"/>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 xmlns:a16="http://schemas.microsoft.com/office/drawing/2014/main" id="{1C976AAC-4708-08BD-D5E0-67645C139F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9" name="Picture 8">
            <a:extLst>
              <a:ext uri="{FF2B5EF4-FFF2-40B4-BE49-F238E27FC236}">
                <a16:creationId xmlns="" xmlns:a16="http://schemas.microsoft.com/office/drawing/2014/main" id="{B7991840-9E56-5722-1195-B180DE5BF535}"/>
              </a:ext>
            </a:extLst>
          </p:cNvPr>
          <p:cNvPicPr>
            <a:picLocks noChangeAspect="1"/>
          </p:cNvPicPr>
          <p:nvPr/>
        </p:nvPicPr>
        <p:blipFill>
          <a:blip r:embed="rId7"/>
          <a:stretch>
            <a:fillRect/>
          </a:stretch>
        </p:blipFill>
        <p:spPr>
          <a:xfrm>
            <a:off x="1057275" y="2105025"/>
            <a:ext cx="4897702" cy="2038350"/>
          </a:xfrm>
          <a:prstGeom prst="rect">
            <a:avLst/>
          </a:prstGeom>
        </p:spPr>
      </p:pic>
      <p:pic>
        <p:nvPicPr>
          <p:cNvPr id="11" name="Picture 10">
            <a:extLst>
              <a:ext uri="{FF2B5EF4-FFF2-40B4-BE49-F238E27FC236}">
                <a16:creationId xmlns="" xmlns:a16="http://schemas.microsoft.com/office/drawing/2014/main" id="{C64332F8-D68D-921D-675D-8E6558E29717}"/>
              </a:ext>
            </a:extLst>
          </p:cNvPr>
          <p:cNvPicPr>
            <a:picLocks noChangeAspect="1"/>
          </p:cNvPicPr>
          <p:nvPr/>
        </p:nvPicPr>
        <p:blipFill>
          <a:blip r:embed="rId8"/>
          <a:stretch>
            <a:fillRect/>
          </a:stretch>
        </p:blipFill>
        <p:spPr>
          <a:xfrm>
            <a:off x="6124574" y="2138362"/>
            <a:ext cx="4651551" cy="1995488"/>
          </a:xfrm>
          <a:prstGeom prst="rect">
            <a:avLst/>
          </a:prstGeom>
        </p:spPr>
      </p:pic>
      <p:sp>
        <p:nvSpPr>
          <p:cNvPr id="13" name="Rectangle: Rounded Corners 12">
            <a:extLst>
              <a:ext uri="{FF2B5EF4-FFF2-40B4-BE49-F238E27FC236}">
                <a16:creationId xmlns="" xmlns:a16="http://schemas.microsoft.com/office/drawing/2014/main" id="{7B09C0C8-A916-4780-C2D0-E46481C2FB70}"/>
              </a:ext>
            </a:extLst>
          </p:cNvPr>
          <p:cNvSpPr/>
          <p:nvPr/>
        </p:nvSpPr>
        <p:spPr>
          <a:xfrm>
            <a:off x="1413625" y="4429125"/>
            <a:ext cx="4596650" cy="995839"/>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C00000"/>
                </a:solidFill>
                <a:latin typeface="Cambria" panose="02040503050406030204" pitchFamily="18" charset="0"/>
                <a:ea typeface="Cambria" panose="02040503050406030204" pitchFamily="18" charset="0"/>
                <a:cs typeface="Arial" panose="020B0604020202020204" pitchFamily="34" charset="0"/>
              </a:rPr>
              <a:t>Gặt</a:t>
            </a:r>
            <a:r>
              <a:rPr lang="en-US" sz="3200" noProof="0"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3200" noProof="0" dirty="0" err="1">
                <a:solidFill>
                  <a:srgbClr val="C00000"/>
                </a:solidFill>
                <a:latin typeface="Cambria" panose="02040503050406030204" pitchFamily="18" charset="0"/>
                <a:ea typeface="Cambria" panose="02040503050406030204" pitchFamily="18" charset="0"/>
                <a:cs typeface="Arial" panose="020B0604020202020204" pitchFamily="34" charset="0"/>
              </a:rPr>
              <a:t>chữ</a:t>
            </a:r>
            <a:r>
              <a:rPr lang="en-US" sz="3200" noProof="0"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3200" noProof="0" dirty="0" err="1">
                <a:solidFill>
                  <a:srgbClr val="C00000"/>
                </a:solidFill>
                <a:latin typeface="Cambria" panose="02040503050406030204" pitchFamily="18" charset="0"/>
                <a:ea typeface="Cambria" panose="02040503050406030204" pitchFamily="18" charset="0"/>
                <a:cs typeface="Arial" panose="020B0604020202020204" pitchFamily="34" charset="0"/>
              </a:rPr>
              <a:t>trên</a:t>
            </a:r>
            <a:r>
              <a:rPr lang="en-US" sz="3200" noProof="0" dirty="0">
                <a:solidFill>
                  <a:srgbClr val="C00000"/>
                </a:solidFill>
                <a:latin typeface="Cambria" panose="02040503050406030204" pitchFamily="18" charset="0"/>
                <a:ea typeface="Cambria" panose="02040503050406030204" pitchFamily="18" charset="0"/>
                <a:cs typeface="Arial" panose="020B0604020202020204" pitchFamily="34" charset="0"/>
              </a:rPr>
              <a:t>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Tác</a:t>
            </a:r>
            <a:r>
              <a:rPr kumimoji="0" lang="en-US" sz="3200" b="0" i="0" u="none" strike="noStrike" kern="1200" cap="none" spc="0" normalizeH="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3200" b="0" i="0" u="none" strike="noStrike" kern="1200" cap="none" spc="0" normalizeH="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Bích</a:t>
            </a:r>
            <a:r>
              <a:rPr kumimoji="0" lang="en-US" sz="3200" b="0" i="0" u="none" strike="noStrike" kern="1200" cap="none" spc="0" normalizeH="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ngọc</a:t>
            </a:r>
            <a:endPar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Rectangle: Rounded Corners 16">
            <a:extLst>
              <a:ext uri="{FF2B5EF4-FFF2-40B4-BE49-F238E27FC236}">
                <a16:creationId xmlns="" xmlns:a16="http://schemas.microsoft.com/office/drawing/2014/main" id="{9D92C522-6BA2-91DD-8690-AAF1D620E7C5}"/>
              </a:ext>
            </a:extLst>
          </p:cNvPr>
          <p:cNvSpPr/>
          <p:nvPr/>
        </p:nvSpPr>
        <p:spPr>
          <a:xfrm>
            <a:off x="6404724" y="4391025"/>
            <a:ext cx="4930025" cy="995839"/>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C00000"/>
                </a:solidFill>
                <a:latin typeface="Cambria" panose="02040503050406030204" pitchFamily="18" charset="0"/>
                <a:ea typeface="Cambria" panose="02040503050406030204" pitchFamily="18" charset="0"/>
                <a:cs typeface="Arial" panose="020B0604020202020204" pitchFamily="34" charset="0"/>
              </a:rPr>
              <a:t>Bầu</a:t>
            </a:r>
            <a:r>
              <a:rPr lang="en-US" sz="3200" noProof="0"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3200" noProof="0" dirty="0" err="1">
                <a:solidFill>
                  <a:srgbClr val="C00000"/>
                </a:solidFill>
                <a:latin typeface="Cambria" panose="02040503050406030204" pitchFamily="18" charset="0"/>
                <a:ea typeface="Cambria" panose="02040503050406030204" pitchFamily="18" charset="0"/>
                <a:cs typeface="Arial" panose="020B0604020202020204" pitchFamily="34" charset="0"/>
              </a:rPr>
              <a:t>trời</a:t>
            </a:r>
            <a:r>
              <a:rPr lang="en-US" sz="3200" noProof="0"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3200" noProof="0" dirty="0" err="1">
                <a:solidFill>
                  <a:srgbClr val="C00000"/>
                </a:solidFill>
                <a:latin typeface="Cambria" panose="02040503050406030204" pitchFamily="18" charset="0"/>
                <a:ea typeface="Cambria" panose="02040503050406030204" pitchFamily="18" charset="0"/>
                <a:cs typeface="Arial" panose="020B0604020202020204" pitchFamily="34" charset="0"/>
              </a:rPr>
              <a:t>trong</a:t>
            </a:r>
            <a:r>
              <a:rPr lang="en-US" sz="3200" noProof="0"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3200" noProof="0" dirty="0" err="1">
                <a:solidFill>
                  <a:srgbClr val="C00000"/>
                </a:solidFill>
                <a:latin typeface="Cambria" panose="02040503050406030204" pitchFamily="18" charset="0"/>
                <a:ea typeface="Cambria" panose="02040503050406030204" pitchFamily="18" charset="0"/>
                <a:cs typeface="Arial" panose="020B0604020202020204" pitchFamily="34" charset="0"/>
              </a:rPr>
              <a:t>quả</a:t>
            </a:r>
            <a:r>
              <a:rPr lang="en-US" sz="3200" noProof="0"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3200" noProof="0" dirty="0" err="1">
                <a:solidFill>
                  <a:srgbClr val="C00000"/>
                </a:solidFill>
                <a:latin typeface="Cambria" panose="02040503050406030204" pitchFamily="18" charset="0"/>
                <a:ea typeface="Cambria" panose="02040503050406030204" pitchFamily="18" charset="0"/>
                <a:cs typeface="Arial" panose="020B0604020202020204" pitchFamily="34" charset="0"/>
              </a:rPr>
              <a:t>trứng</a:t>
            </a:r>
            <a:endParaRPr lang="en-US" sz="3200" noProof="0" dirty="0">
              <a:solidFill>
                <a:srgbClr val="C00000"/>
              </a:solidFill>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(Xuân</a:t>
            </a:r>
            <a:r>
              <a:rPr kumimoji="0" lang="en-US" sz="32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Quỳnh</a:t>
            </a:r>
            <a:r>
              <a:rPr kumimoji="0" lang="en-US" sz="32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5" name="Picture 14">
            <a:extLst>
              <a:ext uri="{FF2B5EF4-FFF2-40B4-BE49-F238E27FC236}">
                <a16:creationId xmlns=""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733933" y="1976718"/>
            <a:ext cx="3829557" cy="4881282"/>
          </a:xfrm>
          <a:prstGeom prst="rect">
            <a:avLst/>
          </a:prstGeom>
        </p:spPr>
      </p:pic>
      <p:pic>
        <p:nvPicPr>
          <p:cNvPr id="29" name="图片 37">
            <a:extLst>
              <a:ext uri="{FF2B5EF4-FFF2-40B4-BE49-F238E27FC236}">
                <a16:creationId xmlns="" xmlns:a16="http://schemas.microsoft.com/office/drawing/2014/main" id="{C4C16444-6FD3-75FF-168E-F58C2EFE81D1}"/>
              </a:ext>
            </a:extLst>
          </p:cNvPr>
          <p:cNvPicPr>
            <a:picLocks noChangeAspect="1"/>
          </p:cNvPicPr>
          <p:nvPr/>
        </p:nvPicPr>
        <p:blipFill>
          <a:blip r:embed="rId6"/>
          <a:stretch>
            <a:fillRect/>
          </a:stretch>
        </p:blipFill>
        <p:spPr>
          <a:xfrm>
            <a:off x="7623268" y="2711681"/>
            <a:ext cx="551250" cy="2621250"/>
          </a:xfrm>
          <a:prstGeom prst="rect">
            <a:avLst/>
          </a:prstGeom>
        </p:spPr>
      </p:pic>
      <p:grpSp>
        <p:nvGrpSpPr>
          <p:cNvPr id="30" name="Group 29">
            <a:extLst>
              <a:ext uri="{FF2B5EF4-FFF2-40B4-BE49-F238E27FC236}">
                <a16:creationId xmlns="" xmlns:a16="http://schemas.microsoft.com/office/drawing/2014/main" id="{8BE900B8-AD74-3EFD-89AC-97481E986DB5}"/>
              </a:ext>
            </a:extLst>
          </p:cNvPr>
          <p:cNvGrpSpPr/>
          <p:nvPr/>
        </p:nvGrpSpPr>
        <p:grpSpPr>
          <a:xfrm>
            <a:off x="2841757" y="781234"/>
            <a:ext cx="5254493" cy="4339147"/>
            <a:chOff x="4651376" y="2060575"/>
            <a:chExt cx="2735263" cy="3294064"/>
          </a:xfrm>
        </p:grpSpPr>
        <p:sp>
          <p:nvSpPr>
            <p:cNvPr id="31" name="Freeform 5">
              <a:extLst>
                <a:ext uri="{FF2B5EF4-FFF2-40B4-BE49-F238E27FC236}">
                  <a16:creationId xmlns="" xmlns:a16="http://schemas.microsoft.com/office/drawing/2014/main" id="{80F55A3B-5A2B-CA21-E83B-3F1A33AB80DD}"/>
                </a:ext>
              </a:extLst>
            </p:cNvPr>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2" name="Freeform 6">
              <a:extLst>
                <a:ext uri="{FF2B5EF4-FFF2-40B4-BE49-F238E27FC236}">
                  <a16:creationId xmlns="" xmlns:a16="http://schemas.microsoft.com/office/drawing/2014/main" id="{969025BE-EB5D-EBC6-C8E2-FD25EFE3C5EE}"/>
                </a:ext>
              </a:extLst>
            </p:cNvPr>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3" name="Oval 7">
              <a:extLst>
                <a:ext uri="{FF2B5EF4-FFF2-40B4-BE49-F238E27FC236}">
                  <a16:creationId xmlns="" xmlns:a16="http://schemas.microsoft.com/office/drawing/2014/main" id="{E5C28416-1AE7-0377-C685-3AED5939A068}"/>
                </a:ext>
              </a:extLst>
            </p:cNvPr>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4" name="Oval 8">
              <a:extLst>
                <a:ext uri="{FF2B5EF4-FFF2-40B4-BE49-F238E27FC236}">
                  <a16:creationId xmlns="" xmlns:a16="http://schemas.microsoft.com/office/drawing/2014/main" id="{4715A1A4-AAC5-D232-0F89-2193F0CDE904}"/>
                </a:ext>
              </a:extLst>
            </p:cNvPr>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5" name="Oval 9">
              <a:extLst>
                <a:ext uri="{FF2B5EF4-FFF2-40B4-BE49-F238E27FC236}">
                  <a16:creationId xmlns="" xmlns:a16="http://schemas.microsoft.com/office/drawing/2014/main" id="{087756D8-59B7-4369-E53D-5B8A16E9E922}"/>
                </a:ext>
              </a:extLst>
            </p:cNvPr>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6" name="Oval 10">
              <a:extLst>
                <a:ext uri="{FF2B5EF4-FFF2-40B4-BE49-F238E27FC236}">
                  <a16:creationId xmlns="" xmlns:a16="http://schemas.microsoft.com/office/drawing/2014/main" id="{67E1F763-4641-C74D-D8EA-60D23D1AA43F}"/>
                </a:ext>
              </a:extLst>
            </p:cNvPr>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7" name="Oval 11">
              <a:extLst>
                <a:ext uri="{FF2B5EF4-FFF2-40B4-BE49-F238E27FC236}">
                  <a16:creationId xmlns="" xmlns:a16="http://schemas.microsoft.com/office/drawing/2014/main" id="{13B49909-5B22-64F7-E6E5-6DBB31B71700}"/>
                </a:ext>
              </a:extLst>
            </p:cNvPr>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8" name="Oval 12">
              <a:extLst>
                <a:ext uri="{FF2B5EF4-FFF2-40B4-BE49-F238E27FC236}">
                  <a16:creationId xmlns="" xmlns:a16="http://schemas.microsoft.com/office/drawing/2014/main" id="{BBF72660-BAEE-C50C-7F90-56ADA5079B30}"/>
                </a:ext>
              </a:extLst>
            </p:cNvPr>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9" name="Oval 13">
              <a:extLst>
                <a:ext uri="{FF2B5EF4-FFF2-40B4-BE49-F238E27FC236}">
                  <a16:creationId xmlns="" xmlns:a16="http://schemas.microsoft.com/office/drawing/2014/main" id="{37B64DE4-8240-50BC-5795-6DA9C3212B60}"/>
                </a:ext>
              </a:extLst>
            </p:cNvPr>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0" name="Freeform 14">
              <a:extLst>
                <a:ext uri="{FF2B5EF4-FFF2-40B4-BE49-F238E27FC236}">
                  <a16:creationId xmlns="" xmlns:a16="http://schemas.microsoft.com/office/drawing/2014/main" id="{818AFC76-6BB6-E6FC-C2DC-DF04FD10A068}"/>
                </a:ext>
              </a:extLst>
            </p:cNvPr>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1" name="Freeform 15">
              <a:extLst>
                <a:ext uri="{FF2B5EF4-FFF2-40B4-BE49-F238E27FC236}">
                  <a16:creationId xmlns="" xmlns:a16="http://schemas.microsoft.com/office/drawing/2014/main" id="{94D7B093-DB1C-D27F-CAB8-B009ED4DD6D3}"/>
                </a:ext>
              </a:extLst>
            </p:cNvPr>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2" name="Freeform 16">
              <a:extLst>
                <a:ext uri="{FF2B5EF4-FFF2-40B4-BE49-F238E27FC236}">
                  <a16:creationId xmlns="" xmlns:a16="http://schemas.microsoft.com/office/drawing/2014/main" id="{B29E0982-408A-05EB-B0B7-A6BF3047A1DD}"/>
                </a:ext>
              </a:extLst>
            </p:cNvPr>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3" name="Freeform 17">
              <a:extLst>
                <a:ext uri="{FF2B5EF4-FFF2-40B4-BE49-F238E27FC236}">
                  <a16:creationId xmlns="" xmlns:a16="http://schemas.microsoft.com/office/drawing/2014/main" id="{98C6BB0A-A7D1-71A6-005E-3797CDAD78CF}"/>
                </a:ext>
              </a:extLst>
            </p:cNvPr>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4" name="Freeform 18">
              <a:extLst>
                <a:ext uri="{FF2B5EF4-FFF2-40B4-BE49-F238E27FC236}">
                  <a16:creationId xmlns="" xmlns:a16="http://schemas.microsoft.com/office/drawing/2014/main" id="{121D5E3B-3369-D3CB-665F-B5F13AC1213F}"/>
                </a:ext>
              </a:extLst>
            </p:cNvPr>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5" name="Freeform 19">
              <a:extLst>
                <a:ext uri="{FF2B5EF4-FFF2-40B4-BE49-F238E27FC236}">
                  <a16:creationId xmlns="" xmlns:a16="http://schemas.microsoft.com/office/drawing/2014/main" id="{13C11232-35C4-2D7B-B490-929B6D60AA20}"/>
                </a:ext>
              </a:extLst>
            </p:cNvPr>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6" name="Freeform 20">
              <a:extLst>
                <a:ext uri="{FF2B5EF4-FFF2-40B4-BE49-F238E27FC236}">
                  <a16:creationId xmlns="" xmlns:a16="http://schemas.microsoft.com/office/drawing/2014/main" id="{ECB0D60B-A904-290A-1A01-B84E0C96EDBF}"/>
                </a:ext>
              </a:extLst>
            </p:cNvPr>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7" name="Freeform 21">
              <a:extLst>
                <a:ext uri="{FF2B5EF4-FFF2-40B4-BE49-F238E27FC236}">
                  <a16:creationId xmlns="" xmlns:a16="http://schemas.microsoft.com/office/drawing/2014/main" id="{4CB32511-7958-889B-F9E9-0E2058A3674F}"/>
                </a:ext>
              </a:extLst>
            </p:cNvPr>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grpSp>
      <p:sp>
        <p:nvSpPr>
          <p:cNvPr id="48" name="TextBox 47">
            <a:extLst>
              <a:ext uri="{FF2B5EF4-FFF2-40B4-BE49-F238E27FC236}">
                <a16:creationId xmlns="" xmlns:a16="http://schemas.microsoft.com/office/drawing/2014/main" id="{99FF38ED-EC50-1367-A0EF-66B980F4F1B6}"/>
              </a:ext>
            </a:extLst>
          </p:cNvPr>
          <p:cNvSpPr txBox="1"/>
          <p:nvPr/>
        </p:nvSpPr>
        <p:spPr>
          <a:xfrm rot="21279080">
            <a:off x="3399899" y="2089462"/>
            <a:ext cx="3933303" cy="1938992"/>
          </a:xfrm>
          <a:prstGeom prst="rect">
            <a:avLst/>
          </a:prstGeom>
          <a:noFill/>
        </p:spPr>
        <p:txBody>
          <a:bodyPr wrap="square" rtlCol="0">
            <a:spAutoFit/>
          </a:bodyPr>
          <a:lstStyle/>
          <a:p>
            <a:pPr algn="ctr" defTabSz="1218565"/>
            <a:r>
              <a:rPr lang="vi-VN" sz="4000" dirty="0">
                <a:solidFill>
                  <a:prstClr val="black"/>
                </a:solidFill>
                <a:latin typeface="Calibri" panose="020F0502020204030204" pitchFamily="34" charset="0"/>
                <a:cs typeface="Calibri" panose="020F0502020204030204" pitchFamily="34" charset="0"/>
              </a:rPr>
              <a:t>Đọc một đoạn thơ hoặc một bài thơ em thuộc. </a:t>
            </a:r>
            <a:endParaRPr lang="en-US" sz="4000" dirty="0">
              <a:solidFill>
                <a:prstClr val="black"/>
              </a:solidFill>
              <a:latin typeface="Calibri" panose="020F0502020204030204" pitchFamily="34" charset="0"/>
              <a:cs typeface="Calibri" panose="020F0502020204030204" pitchFamily="34" charset="0"/>
            </a:endParaRPr>
          </a:p>
        </p:txBody>
      </p:sp>
      <p:pic>
        <p:nvPicPr>
          <p:cNvPr id="49" name="图片 38">
            <a:extLst>
              <a:ext uri="{FF2B5EF4-FFF2-40B4-BE49-F238E27FC236}">
                <a16:creationId xmlns="" xmlns:a16="http://schemas.microsoft.com/office/drawing/2014/main" id="{FD39047B-A866-D19E-E9FF-22566AEA2566}"/>
              </a:ext>
            </a:extLst>
          </p:cNvPr>
          <p:cNvPicPr>
            <a:picLocks noChangeAspect="1"/>
          </p:cNvPicPr>
          <p:nvPr/>
        </p:nvPicPr>
        <p:blipFill>
          <a:blip r:embed="rId7"/>
          <a:stretch>
            <a:fillRect/>
          </a:stretch>
        </p:blipFill>
        <p:spPr>
          <a:xfrm rot="19747431">
            <a:off x="7455483" y="3298318"/>
            <a:ext cx="618750" cy="2610000"/>
          </a:xfrm>
          <a:prstGeom prst="rect">
            <a:avLst/>
          </a:prstGeom>
        </p:spPr>
      </p:pic>
    </p:spTree>
    <p:extLst>
      <p:ext uri="{BB962C8B-B14F-4D97-AF65-F5344CB8AC3E}">
        <p14:creationId xmlns:p14="http://schemas.microsoft.com/office/powerpoint/2010/main" val="28918642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700"/>
                                </p:stCondLst>
                                <p:childTnLst>
                                  <p:par>
                                    <p:cTn id="15" presetID="2" presetClass="entr" presetSubtype="4" accel="54000" fill="hold" nodeType="afterEffect" p14:presetBounceEnd="52000">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14:bounceEnd="52000">
                                          <p:cBhvr additive="base">
                                            <p:cTn id="17" dur="750" fill="hold"/>
                                            <p:tgtEl>
                                              <p:spTgt spid="49"/>
                                            </p:tgtEl>
                                            <p:attrNameLst>
                                              <p:attrName>ppt_x</p:attrName>
                                            </p:attrNameLst>
                                          </p:cBhvr>
                                          <p:tavLst>
                                            <p:tav tm="0">
                                              <p:val>
                                                <p:strVal val="#ppt_x"/>
                                              </p:val>
                                            </p:tav>
                                            <p:tav tm="100000">
                                              <p:val>
                                                <p:strVal val="#ppt_x"/>
                                              </p:val>
                                            </p:tav>
                                          </p:tavLst>
                                        </p:anim>
                                        <p:anim calcmode="lin" valueType="num" p14:bounceEnd="52000">
                                          <p:cBhvr additive="base">
                                            <p:cTn id="18" dur="75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14:presetBounceEnd="52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52000">
                                          <p:cBhvr additive="base">
                                            <p:cTn id="21" dur="750" fill="hold"/>
                                            <p:tgtEl>
                                              <p:spTgt spid="29"/>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700"/>
                                </p:stCondLst>
                                <p:childTnLst>
                                  <p:par>
                                    <p:cTn id="15" presetID="2" presetClass="entr" presetSubtype="4" accel="54000" fill="hold" nodeType="after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750" fill="hold"/>
                                            <p:tgtEl>
                                              <p:spTgt spid="49"/>
                                            </p:tgtEl>
                                            <p:attrNameLst>
                                              <p:attrName>ppt_x</p:attrName>
                                            </p:attrNameLst>
                                          </p:cBhvr>
                                          <p:tavLst>
                                            <p:tav tm="0">
                                              <p:val>
                                                <p:strVal val="#ppt_x"/>
                                              </p:val>
                                            </p:tav>
                                            <p:tav tm="100000">
                                              <p:val>
                                                <p:strVal val="#ppt_x"/>
                                              </p:val>
                                            </p:tav>
                                          </p:tavLst>
                                        </p:anim>
                                        <p:anim calcmode="lin" valueType="num">
                                          <p:cBhvr additive="base">
                                            <p:cTn id="18" dur="75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750" fill="hold"/>
                                            <p:tgtEl>
                                              <p:spTgt spid="29"/>
                                            </p:tgtEl>
                                            <p:attrNameLst>
                                              <p:attrName>ppt_x</p:attrName>
                                            </p:attrNameLst>
                                          </p:cBhvr>
                                          <p:tavLst>
                                            <p:tav tm="0">
                                              <p:val>
                                                <p:strVal val="#ppt_x"/>
                                              </p:val>
                                            </p:tav>
                                            <p:tav tm="100000">
                                              <p:val>
                                                <p:strVal val="#ppt_x"/>
                                              </p:val>
                                            </p:tav>
                                          </p:tavLst>
                                        </p:anim>
                                        <p:anim calcmode="lin" valueType="num">
                                          <p:cBhvr additive="base">
                                            <p:cTn id="2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2475" cy="6911975"/>
            <a:chOff x="0" y="0"/>
            <a:chExt cx="19185" cy="10885"/>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477"/>
              <a:ext cx="17349" cy="9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1" name="TextBox 10">
            <a:extLst>
              <a:ext uri="{FF2B5EF4-FFF2-40B4-BE49-F238E27FC236}">
                <a16:creationId xmlns="" xmlns:a16="http://schemas.microsoft.com/office/drawing/2014/main" id="{5EF404B9-5138-4F14-AFEF-78BB9DB4B44B}"/>
              </a:ext>
            </a:extLst>
          </p:cNvPr>
          <p:cNvSpPr txBox="1"/>
          <p:nvPr/>
        </p:nvSpPr>
        <p:spPr>
          <a:xfrm>
            <a:off x="1078052" y="236649"/>
            <a:ext cx="1125682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Tìm câu chủ đề trong từng đoạn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dưới đây:</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 xmlns:a16="http://schemas.microsoft.com/office/drawing/2014/main" id="{EC178B5D-15F8-3B53-E79E-74E1A3E1C009}"/>
              </a:ext>
            </a:extLst>
          </p:cNvPr>
          <p:cNvSpPr/>
          <p:nvPr/>
        </p:nvSpPr>
        <p:spPr>
          <a:xfrm>
            <a:off x="990600" y="933451"/>
            <a:ext cx="10334625" cy="135255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latin typeface="Cambria" panose="02040503050406030204" pitchFamily="18" charset="0"/>
                <a:ea typeface="Cambria" panose="02040503050406030204" pitchFamily="18" charset="0"/>
                <a:cs typeface="Calibri" panose="020F0502020204030204" pitchFamily="34" charset="0"/>
              </a:rPr>
              <a:t>a.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r"/>
            <a:r>
              <a:rPr lang="vi-VN" sz="2000" dirty="0">
                <a:latin typeface="Cambria" panose="02040503050406030204" pitchFamily="18" charset="0"/>
                <a:ea typeface="Cambria" panose="02040503050406030204" pitchFamily="18" charset="0"/>
                <a:cs typeface="Calibri" panose="020F0502020204030204" pitchFamily="34" charset="0"/>
              </a:rPr>
              <a:t>(Trần Nhật Thu)</a:t>
            </a:r>
            <a:endParaRPr lang="en-US" sz="2000" dirty="0">
              <a:latin typeface="Cambria" panose="02040503050406030204" pitchFamily="18" charset="0"/>
              <a:ea typeface="Cambria" panose="02040503050406030204" pitchFamily="18" charset="0"/>
              <a:cs typeface="Calibri" panose="020F0502020204030204" pitchFamily="34" charset="0"/>
            </a:endParaRPr>
          </a:p>
        </p:txBody>
      </p:sp>
      <p:sp>
        <p:nvSpPr>
          <p:cNvPr id="5" name="Rectangle: Rounded Corners 4">
            <a:extLst>
              <a:ext uri="{FF2B5EF4-FFF2-40B4-BE49-F238E27FC236}">
                <a16:creationId xmlns="" xmlns:a16="http://schemas.microsoft.com/office/drawing/2014/main" id="{67AEF498-D567-A7FD-BEFE-17149F52D1BD}"/>
              </a:ext>
            </a:extLst>
          </p:cNvPr>
          <p:cNvSpPr/>
          <p:nvPr/>
        </p:nvSpPr>
        <p:spPr>
          <a:xfrm>
            <a:off x="990600" y="2419350"/>
            <a:ext cx="10334625" cy="192405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latin typeface="Cambria" panose="02040503050406030204" pitchFamily="18" charset="0"/>
                <a:ea typeface="Cambria" panose="02040503050406030204" pitchFamily="18" charset="0"/>
                <a:cs typeface="Calibri" panose="020F0502020204030204" pitchFamily="34" charset="0"/>
              </a:rPr>
              <a:t>b. Những ngày hè đi bên bờ Hạ Long, Bãi Cháy hoặc Tuần Châu,... ta có cảm giác như đi trước cửa gió. Ngọn gió lúc êm ả như ru, lúc phần phật như quạt, mang cái trong lành, cái tươi mát của đại dương vào đất liền. Trong tiếng gió thổi, ta nghe tiếng thông reo, tiếng sóng vỗ, tiếng ve ran và cả tiếng máy, tiếng xe, tiếng cần trục từ trên các tầng thang, bến cảng vọng lại.</a:t>
            </a:r>
          </a:p>
          <a:p>
            <a:pPr algn="r"/>
            <a:r>
              <a:rPr lang="vi-VN" sz="2000" dirty="0">
                <a:latin typeface="Cambria" panose="02040503050406030204" pitchFamily="18" charset="0"/>
                <a:ea typeface="Cambria" panose="02040503050406030204" pitchFamily="18" charset="0"/>
                <a:cs typeface="Calibri" panose="020F0502020204030204" pitchFamily="34" charset="0"/>
              </a:rPr>
              <a:t>(Theo Thi Sảnh)</a:t>
            </a:r>
            <a:endParaRPr lang="en-US" sz="2000" dirty="0">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 xmlns:a16="http://schemas.microsoft.com/office/drawing/2014/main" id="{FACD2EB0-DC2D-22E8-B5A2-5C1C0F606194}"/>
              </a:ext>
            </a:extLst>
          </p:cNvPr>
          <p:cNvSpPr/>
          <p:nvPr/>
        </p:nvSpPr>
        <p:spPr>
          <a:xfrm>
            <a:off x="1019175" y="4533900"/>
            <a:ext cx="10334625" cy="214122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latin typeface="Cambria" panose="02040503050406030204" pitchFamily="18" charset="0"/>
                <a:ea typeface="Cambria" panose="02040503050406030204" pitchFamily="18" charset="0"/>
                <a:cs typeface="Calibri" panose="020F0502020204030204" pitchFamily="34" charset="0"/>
              </a:rPr>
              <a:t>c. Chuồn chuồn ngô mặc áo kẻ ca-rô đen vàng thích phơi mình ngoài nắng, trên ngọn chuối hoặc bờ ao. Chuồn chuồn ớt với bộ cánh đỏ rực hoặc vàng tươi, suốt ngày la cà hết chỗ này sang chỗ khác. Chuồn chuồn nước thích soi gương, ưa đứng im trên cọng khoai ngứa bên bờ ao ngắm bóng mình in dưới nước,... ẻo lả và xinh xắn hơn cả là các bé chuồn kim, cả thân hình chỉ nhỉnh hơn chiếc kim khâu... Ngần ấy loại chuồn chuồn cũng đủ cho chúng tôi mê tơi trong suốt mùa hè.</a:t>
            </a:r>
          </a:p>
          <a:p>
            <a:pPr algn="r"/>
            <a:r>
              <a:rPr lang="vi-VN" sz="2000" dirty="0">
                <a:latin typeface="Cambria" panose="02040503050406030204" pitchFamily="18" charset="0"/>
                <a:ea typeface="Cambria" panose="02040503050406030204" pitchFamily="18" charset="0"/>
                <a:cs typeface="Calibri" panose="020F0502020204030204" pitchFamily="34" charset="0"/>
              </a:rPr>
              <a:t>(Theo Trần Đức Tiến)</a:t>
            </a:r>
            <a:endParaRPr lang="en-US" sz="20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59106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sp>
        <p:nvSpPr>
          <p:cNvPr id="3" name="Rectangle: Rounded Corners 2">
            <a:extLst>
              <a:ext uri="{FF2B5EF4-FFF2-40B4-BE49-F238E27FC236}">
                <a16:creationId xmlns="" xmlns:a16="http://schemas.microsoft.com/office/drawing/2014/main" id="{3CA5539A-C8BF-7F94-807F-21B021A6B506}"/>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 xmlns:a16="http://schemas.microsoft.com/office/drawing/2014/main" id="{585A144A-E0EB-9203-582A-4D5D5E680420}"/>
              </a:ext>
            </a:extLst>
          </p:cNvPr>
          <p:cNvGrpSpPr/>
          <p:nvPr/>
        </p:nvGrpSpPr>
        <p:grpSpPr>
          <a:xfrm>
            <a:off x="2847975" y="4099807"/>
            <a:ext cx="6019801" cy="1419810"/>
            <a:chOff x="-346927" y="2634670"/>
            <a:chExt cx="9273947" cy="1979719"/>
          </a:xfrm>
        </p:grpSpPr>
        <p:pic>
          <p:nvPicPr>
            <p:cNvPr id="11" name="Picture 2">
              <a:extLst>
                <a:ext uri="{FF2B5EF4-FFF2-40B4-BE49-F238E27FC236}">
                  <a16:creationId xmlns="" xmlns:a16="http://schemas.microsoft.com/office/drawing/2014/main" id="{0D2DA8B1-48DB-61CF-F809-DFFD37E1A8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46927" y="2634670"/>
              <a:ext cx="9273947" cy="1481843"/>
            </a:xfrm>
            <a:prstGeom prst="rect">
              <a:avLst/>
            </a:prstGeom>
          </p:spPr>
        </p:pic>
        <p:sp>
          <p:nvSpPr>
            <p:cNvPr id="12" name="TextBox 11">
              <a:extLst>
                <a:ext uri="{FF2B5EF4-FFF2-40B4-BE49-F238E27FC236}">
                  <a16:creationId xmlns="" xmlns:a16="http://schemas.microsoft.com/office/drawing/2014/main" id="{71E58530-898C-90BA-6C61-D6182FE72148}"/>
                </a:ext>
              </a:extLst>
            </p:cNvPr>
            <p:cNvSpPr txBox="1"/>
            <p:nvPr/>
          </p:nvSpPr>
          <p:spPr>
            <a:xfrm>
              <a:off x="157304" y="2769044"/>
              <a:ext cx="8320769" cy="18453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Biển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động</a:t>
              </a:r>
              <a:r>
                <a:rPr kumimoji="0" lang="vi-VN"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6" name="Rectangle: Rounded Corners 15">
            <a:extLst>
              <a:ext uri="{FF2B5EF4-FFF2-40B4-BE49-F238E27FC236}">
                <a16:creationId xmlns="" xmlns:a16="http://schemas.microsoft.com/office/drawing/2014/main" id="{9AB7FEF1-8ACD-C2C0-8B39-303B76C295BD}"/>
              </a:ext>
            </a:extLst>
          </p:cNvPr>
          <p:cNvSpPr/>
          <p:nvPr/>
        </p:nvSpPr>
        <p:spPr>
          <a:xfrm>
            <a:off x="914400" y="933451"/>
            <a:ext cx="10410825" cy="250507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3200" dirty="0">
                <a:latin typeface="Calibri" panose="020F0502020204030204" pitchFamily="34" charset="0"/>
                <a:cs typeface="Calibri" panose="020F0502020204030204" pitchFamily="34" charset="0"/>
              </a:rPr>
              <a:t>a.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r"/>
            <a:r>
              <a:rPr lang="vi-VN" sz="3200" dirty="0">
                <a:latin typeface="Calibri" panose="020F0502020204030204" pitchFamily="34" charset="0"/>
                <a:cs typeface="Calibri" panose="020F0502020204030204" pitchFamily="34" charset="0"/>
              </a:rPr>
              <a:t>(Trần Nhật Thu)</a:t>
            </a:r>
            <a:endParaRPr lang="en-US" sz="3200" dirty="0">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 xmlns:a16="http://schemas.microsoft.com/office/drawing/2014/main" id="{BD3FB217-FA7A-252B-9AC5-04E834CD9351}"/>
              </a:ext>
            </a:extLst>
          </p:cNvPr>
          <p:cNvSpPr/>
          <p:nvPr/>
        </p:nvSpPr>
        <p:spPr>
          <a:xfrm>
            <a:off x="1400174" y="1038225"/>
            <a:ext cx="1933575" cy="4095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34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sp>
        <p:nvSpPr>
          <p:cNvPr id="3" name="Rectangle: Rounded Corners 2">
            <a:extLst>
              <a:ext uri="{FF2B5EF4-FFF2-40B4-BE49-F238E27FC236}">
                <a16:creationId xmlns="" xmlns:a16="http://schemas.microsoft.com/office/drawing/2014/main" id="{3CA5539A-C8BF-7F94-807F-21B021A6B506}"/>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 xmlns:a16="http://schemas.microsoft.com/office/drawing/2014/main" id="{585A144A-E0EB-9203-582A-4D5D5E680420}"/>
              </a:ext>
            </a:extLst>
          </p:cNvPr>
          <p:cNvGrpSpPr/>
          <p:nvPr/>
        </p:nvGrpSpPr>
        <p:grpSpPr>
          <a:xfrm>
            <a:off x="1009650" y="4038601"/>
            <a:ext cx="10991850" cy="2066924"/>
            <a:chOff x="-346927" y="2634670"/>
            <a:chExt cx="9273947" cy="2564733"/>
          </a:xfrm>
        </p:grpSpPr>
        <p:pic>
          <p:nvPicPr>
            <p:cNvPr id="11" name="Picture 2">
              <a:extLst>
                <a:ext uri="{FF2B5EF4-FFF2-40B4-BE49-F238E27FC236}">
                  <a16:creationId xmlns="" xmlns:a16="http://schemas.microsoft.com/office/drawing/2014/main" id="{0D2DA8B1-48DB-61CF-F809-DFFD37E1A8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46927" y="2634670"/>
              <a:ext cx="9273947" cy="2564733"/>
            </a:xfrm>
            <a:prstGeom prst="rect">
              <a:avLst/>
            </a:prstGeom>
          </p:spPr>
        </p:pic>
        <p:sp>
          <p:nvSpPr>
            <p:cNvPr id="12" name="TextBox 11">
              <a:extLst>
                <a:ext uri="{FF2B5EF4-FFF2-40B4-BE49-F238E27FC236}">
                  <a16:creationId xmlns="" xmlns:a16="http://schemas.microsoft.com/office/drawing/2014/main" id="{71E58530-898C-90BA-6C61-D6182FE72148}"/>
                </a:ext>
              </a:extLst>
            </p:cNvPr>
            <p:cNvSpPr txBox="1"/>
            <p:nvPr/>
          </p:nvSpPr>
          <p:spPr>
            <a:xfrm>
              <a:off x="52832" y="2816320"/>
              <a:ext cx="8320769" cy="21768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lang="vi-VN" sz="3600" dirty="0">
                  <a:latin typeface="Calibri" panose="020F0502020204030204" pitchFamily="34" charset="0"/>
                  <a:cs typeface="Calibri" panose="020F0502020204030204" pitchFamily="34" charset="0"/>
                </a:rPr>
                <a:t>Những ngày hè đi bên bờ Hạ Long, Bãi Cháy hoặc Tuần Châu,... ta có cảm giác như đi trước cửa gió. </a:t>
              </a:r>
              <a:endParaRPr kumimoji="0" lang="vi-VN" sz="3600" b="0" i="0"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2" name="Rectangle: Rounded Corners 1">
            <a:extLst>
              <a:ext uri="{FF2B5EF4-FFF2-40B4-BE49-F238E27FC236}">
                <a16:creationId xmlns="" xmlns:a16="http://schemas.microsoft.com/office/drawing/2014/main" id="{76FE679F-3730-D268-3C06-792BBE860D11}"/>
              </a:ext>
            </a:extLst>
          </p:cNvPr>
          <p:cNvSpPr/>
          <p:nvPr/>
        </p:nvSpPr>
        <p:spPr>
          <a:xfrm>
            <a:off x="685800" y="685799"/>
            <a:ext cx="10334625" cy="3171825"/>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b. Những ngày hè đi bên bờ Hạ Long, Bãi Cháy hoặc Tuần Châu,... ta có cảm giác như đi trước cửa gió. Ngọn gió lúc êm ả như ru, lúc phần phật như quạt, mang cái trong lành, cái tươi mát của đại dương vào đất liền. Trong tiếng gió thổi, ta nghe tiếng thông reo, tiếng sóng vỗ, tiếng ve ran và cả tiếng máy, tiếng xe, tiếng cần trục từ trên các tầng thang, bến cảng vọng lại.</a:t>
            </a:r>
          </a:p>
          <a:p>
            <a:pPr algn="r"/>
            <a:r>
              <a:rPr lang="vi-VN" sz="2800" dirty="0">
                <a:latin typeface="Calibri" panose="020F0502020204030204" pitchFamily="34" charset="0"/>
                <a:cs typeface="Calibri" panose="020F0502020204030204" pitchFamily="34" charset="0"/>
              </a:rPr>
              <a:t>(Theo Thi Sảnh)</a:t>
            </a:r>
            <a:endParaRPr lang="en-US" sz="2800"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 xmlns:a16="http://schemas.microsoft.com/office/drawing/2014/main" id="{66698FE2-463A-A39C-E0CE-1D6741254E7D}"/>
              </a:ext>
            </a:extLst>
          </p:cNvPr>
          <p:cNvSpPr/>
          <p:nvPr/>
        </p:nvSpPr>
        <p:spPr>
          <a:xfrm>
            <a:off x="1209674" y="752475"/>
            <a:ext cx="9734551" cy="4095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Rectangle: Rounded Corners 6">
            <a:extLst>
              <a:ext uri="{FF2B5EF4-FFF2-40B4-BE49-F238E27FC236}">
                <a16:creationId xmlns="" xmlns:a16="http://schemas.microsoft.com/office/drawing/2014/main" id="{652F7D7B-C784-FB8D-4378-DC0E09ACCD4B}"/>
              </a:ext>
            </a:extLst>
          </p:cNvPr>
          <p:cNvSpPr/>
          <p:nvPr/>
        </p:nvSpPr>
        <p:spPr>
          <a:xfrm>
            <a:off x="923924" y="1285875"/>
            <a:ext cx="5257801" cy="4095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Tree>
    <p:extLst>
      <p:ext uri="{BB962C8B-B14F-4D97-AF65-F5344CB8AC3E}">
        <p14:creationId xmlns:p14="http://schemas.microsoft.com/office/powerpoint/2010/main" val="37817548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1058</Words>
  <Application>Microsoft Office PowerPoint</Application>
  <PresentationFormat>Custom</PresentationFormat>
  <Paragraphs>40</Paragraphs>
  <Slides>16</Slides>
  <Notes>5</Notes>
  <HiddenSlides>0</HiddenSlides>
  <MMClips>2</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1_Office 主题</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Ms. Giao Vien</cp:lastModifiedBy>
  <cp:revision>32</cp:revision>
  <dcterms:created xsi:type="dcterms:W3CDTF">2023-08-11T03:25:34Z</dcterms:created>
  <dcterms:modified xsi:type="dcterms:W3CDTF">2025-11-07T03:31:08Z</dcterms:modified>
</cp:coreProperties>
</file>