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5" r:id="rId3"/>
  </p:sldMasterIdLst>
  <p:notesMasterIdLst>
    <p:notesMasterId r:id="rId25"/>
  </p:notesMasterIdLst>
  <p:sldIdLst>
    <p:sldId id="359" r:id="rId4"/>
    <p:sldId id="256" r:id="rId5"/>
    <p:sldId id="257" r:id="rId6"/>
    <p:sldId id="258" r:id="rId7"/>
    <p:sldId id="381" r:id="rId8"/>
    <p:sldId id="357" r:id="rId9"/>
    <p:sldId id="358" r:id="rId10"/>
    <p:sldId id="360" r:id="rId11"/>
    <p:sldId id="340" r:id="rId12"/>
    <p:sldId id="366" r:id="rId13"/>
    <p:sldId id="365" r:id="rId14"/>
    <p:sldId id="263" r:id="rId15"/>
    <p:sldId id="367" r:id="rId16"/>
    <p:sldId id="375" r:id="rId17"/>
    <p:sldId id="376" r:id="rId18"/>
    <p:sldId id="377" r:id="rId19"/>
    <p:sldId id="378" r:id="rId20"/>
    <p:sldId id="379" r:id="rId21"/>
    <p:sldId id="361" r:id="rId22"/>
    <p:sldId id="373" r:id="rId23"/>
    <p:sldId id="3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7B1F-791C-B9A8-2AC8-FF49D55B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A80541-EBC4-1AC7-0A9F-84CE3CBE6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FC8D-D90C-0D80-4D18-630BB0DA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BD72-8DC4-BBD0-09AB-CEA5F9A0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13041-915A-B64E-CB58-1596E12D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53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587B-8638-1BBE-6947-4D2AE3A6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61E80-4244-D9A0-AD91-09064983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8CE91-559D-395F-4EDB-4A412E3A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C4E56-3A5B-7B36-726A-5532FFF43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32D6-0588-F2C2-18D2-8C6437A6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C7FD-20E6-B3E6-EF3B-7F765FD9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75898-E11C-29F7-34AC-FC799F76B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D8700-CE43-5239-EF71-68820646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9324F-14D2-118E-9A77-E6FDF457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03813-834F-24CF-F7CF-F6D06F08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1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B9CD9-B2A5-1D09-5DED-666824657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19805-2AA5-FEED-2328-1E9A62C4E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8E451-D014-BA35-8B83-1633D0ECF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36EE3-C48C-2FC7-2994-805145BF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7A42E-3AA3-38E3-7573-5D4BCF87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EF0FE-12A4-98F7-C5AD-593812FD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07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A2AA-17F9-E2E2-B12A-6D3702F6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836CD-8397-541E-8D51-26C0154E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7DF24-4FC6-EB1F-231F-86C0ECCAF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AFA27-1DA9-CC13-85D0-E0295EEB43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D65DA-1741-D4EA-2965-186D65262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5CC44A-EF96-6F66-E414-7421E067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5FB8A-DFD4-359E-2B59-02E9F26A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668B4E-9A0A-D40F-F4CC-D34227CA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38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1D06-A2F4-32D9-E23D-29B4E07F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532C2-1E8D-2B21-FA6B-6BCC65AD4C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681B70-9928-C587-908C-31DD9EF4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C2AF8-168F-F602-30B9-7EB6665B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52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C7930-4768-FEC3-2685-05B173E5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FEC58-D99C-1E80-BCFD-0230814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9CD94-19DA-5CAB-68FC-BFBBA662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97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76F0-F5A7-6133-0C15-561EC42EE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02E73-C66F-2D57-39D8-BD78CE98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F45F4-C29B-F5F0-069D-65AF77469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08785-6021-759F-164D-B06F9D08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FEB4D-AC8F-83A2-9A43-75B62D45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9A924-F10A-5C9E-33E3-EAAD9BE2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8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C917-502F-DE08-A8DB-0A866E8C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65735-12E4-B64C-CA8E-F9FB93BEB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C7008-91BE-58B3-B78F-3783943EB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C76CA-BCBE-061A-45F1-25DD95AD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E9516-E8A2-46D4-8014-6036A8E3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B93F3-5524-4276-85FD-574DB011B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75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60CB-C7F2-8BE0-4BAD-4A4E4339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E96C7-8461-279B-80E0-4505CC2B0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7928-9065-9623-E132-B468AFBF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15E3-A899-8A8A-5703-CCE991CF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DE940-BD56-23FA-FD29-BDCAA80D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92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EB3207-C740-5131-B06F-E5B7A1B3D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B7B6D-2306-155D-6C4F-8EDD2AD2C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947BD-4C5F-BA51-D220-C612C60DFF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D43ECF-C184-4108-8B8D-4E8DDE74D87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C419B-06A4-7F5A-E1E1-41BCDF0B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6A3E0-0ABD-F8D9-EC4C-0AB06A2B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F5AD2F-A05E-4770-8F46-720D9A5D3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3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8CA521-3FA7-411A-6952-C9960B5336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C982E3-98ED-E600-6062-F1A22FD267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5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audio3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audio" Target="../media/audio2.wav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audio" Target="../media/audio3.wav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68296A-EE68-E174-DC3E-7105838D32F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327452" y="591808"/>
            <a:ext cx="709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Rùa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1BAA-388C-36AB-D15B-41B1F6D7FE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385AA-78B8-CF51-97F1-2B66FA735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6F39E6ED-2A36-D622-78FE-349D98449E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0A5A5609-FC8A-ADCB-4991-18476C577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41DD2D1C-DB30-DDF4-8FFC-1240BBDD9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233876B0-4B5F-505E-2AE0-3975AF0C7D2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1287FE1-2F21-5164-56D9-941F03D5A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9536B9CC-E451-C0C8-5EA7-9E29DC670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7C134E40-D1DA-C81A-A18C-E9433244AB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DAF4FBFC-3919-C62D-1A7B-F0CB2B669F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2DD34F-0F6C-2F4C-155B-81690B5C786A}"/>
              </a:ext>
            </a:extLst>
          </p:cNvPr>
          <p:cNvSpPr txBox="1"/>
          <p:nvPr/>
        </p:nvSpPr>
        <p:spPr>
          <a:xfrm>
            <a:off x="2190308" y="1298979"/>
            <a:ext cx="7740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câu "Bông hoa cúc vàng tươi nở rộ", từ "vàng" là loại từ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38771F1D-CECA-E000-652B-78D0DB215C0B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F5E561-6DCB-DE7A-0FED-95F079347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5BACAA-20F9-5051-821A-1C66D0DA3C38}"/>
                </a:ext>
              </a:extLst>
            </p:cNvPr>
            <p:cNvSpPr txBox="1"/>
            <p:nvPr/>
          </p:nvSpPr>
          <p:spPr>
            <a:xfrm>
              <a:off x="3394022" y="3529950"/>
              <a:ext cx="14830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26928997-05FF-1E70-BB6B-CAF518694DC7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240E882-23DE-10D2-C7EA-404EE3E17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D28663-1239-7697-00FB-6847E22C47A4}"/>
                </a:ext>
              </a:extLst>
            </p:cNvPr>
            <p:cNvSpPr txBox="1"/>
            <p:nvPr/>
          </p:nvSpPr>
          <p:spPr>
            <a:xfrm>
              <a:off x="3442359" y="4745113"/>
              <a:ext cx="15937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15238233-A1E3-9281-0C0D-C9883F509338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7D17D4F-3CE6-12AC-9907-F745C2FB7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877C03-66DE-2593-E478-BCBC700D94AB}"/>
                </a:ext>
              </a:extLst>
            </p:cNvPr>
            <p:cNvSpPr txBox="1"/>
            <p:nvPr/>
          </p:nvSpPr>
          <p:spPr>
            <a:xfrm>
              <a:off x="7297250" y="3521782"/>
              <a:ext cx="15969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Danh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F962EF9A-C097-E0D9-9810-13F93A787C0B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5C312E7-3989-ECA1-2796-FAD0B1EB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B571653-1E32-8509-D0BD-9ACBBC906A61}"/>
                </a:ext>
              </a:extLst>
            </p:cNvPr>
            <p:cNvSpPr txBox="1"/>
            <p:nvPr/>
          </p:nvSpPr>
          <p:spPr>
            <a:xfrm>
              <a:off x="7268108" y="4716492"/>
              <a:ext cx="13256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F9DF95D1-C7A6-6E6C-3929-D6EC7AFAC71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640B1-4015-565D-22CF-AE21745C184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0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2F35-F7C9-95C5-845A-D5D607C6F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A04E-4B5C-352E-A28C-F3730798A2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665F9-897D-060A-96A3-05A58CC4D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D30BB50F-F575-333C-A570-01BC491FC9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6C39A7B-E499-4232-24AE-0FD7639FD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3DB72312-C691-87A1-CF45-B634752D9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0A417BCA-AE69-2B4C-8C71-7F5E9587EE3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FF1FE1B4-793C-4DA9-91F1-991699231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4A00BD3C-A54A-C6B1-9DAD-75F75007A2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9773EC31-FD25-CF4D-A339-B8AD50AEE8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9F1B9C3B-5784-979C-D0CD-88ABACF9A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953EA3-A9C3-F2BF-0D7C-0EAA3325FC52}"/>
              </a:ext>
            </a:extLst>
          </p:cNvPr>
          <p:cNvSpPr txBox="1"/>
          <p:nvPr/>
        </p:nvSpPr>
        <p:spPr>
          <a:xfrm>
            <a:off x="2186071" y="1363928"/>
            <a:ext cx="7649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tính từ trong câu sau: "Dòng sông hiền hòa và xanh biếc uốn lượn qua cánh đồng."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66EEE7B8-A2A9-74CE-BDF4-D58B23872449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9B2BC53-6690-1305-7471-95CB36DD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709F9D3-DD3F-3E5B-EF3F-3AAE39BD09C9}"/>
                </a:ext>
              </a:extLst>
            </p:cNvPr>
            <p:cNvSpPr txBox="1"/>
            <p:nvPr/>
          </p:nvSpPr>
          <p:spPr>
            <a:xfrm>
              <a:off x="3394022" y="3529950"/>
              <a:ext cx="20505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6CC670B3-BE44-7176-178C-1EC31ACE97BC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00404D-6A19-2F5C-EFF8-275D7A8E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401C527-8922-9765-5226-0594B3548BF4}"/>
                </a:ext>
              </a:extLst>
            </p:cNvPr>
            <p:cNvSpPr txBox="1"/>
            <p:nvPr/>
          </p:nvSpPr>
          <p:spPr>
            <a:xfrm>
              <a:off x="3442359" y="4745113"/>
              <a:ext cx="20304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lượn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82AB39AA-8C29-1A66-C6D5-E1216B585C02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C6D1A6E-4E4F-08F2-CFD4-E0414603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66F17F7-E2F6-3D39-18CA-338775AAADCE}"/>
                </a:ext>
              </a:extLst>
            </p:cNvPr>
            <p:cNvSpPr txBox="1"/>
            <p:nvPr/>
          </p:nvSpPr>
          <p:spPr>
            <a:xfrm>
              <a:off x="7233455" y="3521782"/>
              <a:ext cx="21389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A5DCD63B-0DD1-2E19-A58A-8742C603C26F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E26274-94C3-DF59-05A5-926B1CF8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C16596-65C8-7E38-C61E-7230DC043E41}"/>
                </a:ext>
              </a:extLst>
            </p:cNvPr>
            <p:cNvSpPr txBox="1"/>
            <p:nvPr/>
          </p:nvSpPr>
          <p:spPr>
            <a:xfrm>
              <a:off x="7268108" y="4716492"/>
              <a:ext cx="21034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B682761F-FC60-E31E-1944-F64909DEBBF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4CD747-7FFC-4893-49E5-1DB770B430E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8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2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04DE-1DAB-B373-2275-82832E77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0D19-5143-0C61-3C38-3225CAE07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2A446A-46F6-37DE-99BC-DB9D677EC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AB545DFE-D306-754D-185A-FEC490179D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B9E083C-C604-AB96-8017-9D319B01A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ECEC3F26-F1E3-B9CA-F1AF-C25E7F25A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DE7A9511-9766-E592-4BA3-14D743D1E0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6E79E0EC-20A2-B7E9-91C0-C252FF4AF6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74E1F3BE-843B-123A-44D6-050AD91DC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D129675A-D41E-CC8E-090E-305C2E2E42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1736FCC0-1BCE-0D01-621D-07311F9F86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59827BA-308C-328C-9EAD-2FE4CA7B23BA}"/>
              </a:ext>
            </a:extLst>
          </p:cNvPr>
          <p:cNvSpPr txBox="1"/>
          <p:nvPr/>
        </p:nvSpPr>
        <p:spPr>
          <a:xfrm>
            <a:off x="2488020" y="1426570"/>
            <a:ext cx="7442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từ 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thơm, ngọt, cay, đắng, chát, mặn, chua, tanh, thối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tính từ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F683FE4B-EC2B-4DF2-4113-165094DF3905}"/>
              </a:ext>
            </a:extLst>
          </p:cNvPr>
          <p:cNvGrpSpPr/>
          <p:nvPr/>
        </p:nvGrpSpPr>
        <p:grpSpPr>
          <a:xfrm>
            <a:off x="2582297" y="3365272"/>
            <a:ext cx="2956864" cy="829128"/>
            <a:chOff x="2582297" y="3365272"/>
            <a:chExt cx="2956864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4F5CDCB-1E2E-4B84-F15D-AC4772B6C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EAEEF42-FCF0-4C09-A791-981E646505A7}"/>
                </a:ext>
              </a:extLst>
            </p:cNvPr>
            <p:cNvSpPr txBox="1"/>
            <p:nvPr/>
          </p:nvSpPr>
          <p:spPr>
            <a:xfrm>
              <a:off x="3394022" y="3529950"/>
              <a:ext cx="2145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9598A65D-EE64-028C-4775-0437205F88CF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65BA8D4-F455-9E06-7B39-9972E3F04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8FBC1FE-A624-72EE-8F1F-56195D84AF76}"/>
                </a:ext>
              </a:extLst>
            </p:cNvPr>
            <p:cNvSpPr txBox="1"/>
            <p:nvPr/>
          </p:nvSpPr>
          <p:spPr>
            <a:xfrm>
              <a:off x="3442359" y="4745113"/>
              <a:ext cx="1855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D1EAD628-B4F2-DC2D-7D08-B6048D78AA31}"/>
              </a:ext>
            </a:extLst>
          </p:cNvPr>
          <p:cNvGrpSpPr/>
          <p:nvPr/>
        </p:nvGrpSpPr>
        <p:grpSpPr>
          <a:xfrm>
            <a:off x="6478492" y="3354099"/>
            <a:ext cx="3109770" cy="829128"/>
            <a:chOff x="6478492" y="3354099"/>
            <a:chExt cx="310977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DDCDF0-3595-6CCE-29FB-AF1E284E9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2" y="3354099"/>
              <a:ext cx="3080177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CDC43C-F92C-CCF6-F6B4-ECF1BC4FDC89}"/>
                </a:ext>
              </a:extLst>
            </p:cNvPr>
            <p:cNvSpPr txBox="1"/>
            <p:nvPr/>
          </p:nvSpPr>
          <p:spPr>
            <a:xfrm>
              <a:off x="7297250" y="3521782"/>
              <a:ext cx="2291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5AB701BD-FA47-8660-ACF4-FBEB11EC9D83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1DC2144-241E-0743-D12B-92C5B0DB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7463865-A6D5-BD22-2B9B-B6B0AE53D0F3}"/>
                </a:ext>
              </a:extLst>
            </p:cNvPr>
            <p:cNvSpPr txBox="1"/>
            <p:nvPr/>
          </p:nvSpPr>
          <p:spPr>
            <a:xfrm>
              <a:off x="7268108" y="4716492"/>
              <a:ext cx="2000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4B9E7DFF-F8F0-9F2D-10A6-7226FA1F1C59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C59CCA-90AD-B7D8-8E2E-BD49B723793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14894-43EA-FD18-CCE8-0BBE7F877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0E92-C613-0AEB-4FA8-5BF39960AD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13560-7C43-B1BD-B876-CA190397E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video game of a tennis court&#10;&#10;Description automatically generated">
            <a:extLst>
              <a:ext uri="{FF2B5EF4-FFF2-40B4-BE49-F238E27FC236}">
                <a16:creationId xmlns:a16="http://schemas.microsoft.com/office/drawing/2014/main" id="{64189F67-0EF0-8EC4-E50C-15844E9C89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83" y="0"/>
            <a:ext cx="12287357" cy="6879270"/>
          </a:xfrm>
          <a:prstGeom prst="rect">
            <a:avLst/>
          </a:prstGeom>
        </p:spPr>
      </p:pic>
      <p:pic>
        <p:nvPicPr>
          <p:cNvPr id="7" name="Picture 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C778820B-5414-EFC8-1548-E3ECB3423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152" y="2807208"/>
            <a:ext cx="4425696" cy="4425696"/>
          </a:xfrm>
          <a:prstGeom prst="rect">
            <a:avLst/>
          </a:prstGeom>
        </p:spPr>
      </p:pic>
      <p:pic>
        <p:nvPicPr>
          <p:cNvPr id="11" name="Picture 10" descr="A cartoon pickle holding a paddle&#10;&#10;Description automatically generated">
            <a:extLst>
              <a:ext uri="{FF2B5EF4-FFF2-40B4-BE49-F238E27FC236}">
                <a16:creationId xmlns:a16="http://schemas.microsoft.com/office/drawing/2014/main" id="{58B49A66-553A-5AF8-D106-8AA130A97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3480" y="2795016"/>
            <a:ext cx="4062984" cy="4062984"/>
          </a:xfrm>
          <a:prstGeom prst="rect">
            <a:avLst/>
          </a:prstGeom>
        </p:spPr>
      </p:pic>
      <p:pic>
        <p:nvPicPr>
          <p:cNvPr id="15" name="thoại">
            <a:extLst>
              <a:ext uri="{FF2B5EF4-FFF2-40B4-BE49-F238E27FC236}">
                <a16:creationId xmlns:a16="http://schemas.microsoft.com/office/drawing/2014/main" id="{A10E0BCF-2C90-5F89-55BB-4E6B494700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2356" y="2540000"/>
            <a:ext cx="2642616" cy="2642616"/>
          </a:xfrm>
          <a:prstGeom prst="rect">
            <a:avLst/>
          </a:prstGeom>
        </p:spPr>
      </p:pic>
      <p:pic>
        <p:nvPicPr>
          <p:cNvPr id="17" name="Picture 16" descr="A cartoon pickle with a shovel&#10;&#10;Description automatically generated">
            <a:extLst>
              <a:ext uri="{FF2B5EF4-FFF2-40B4-BE49-F238E27FC236}">
                <a16:creationId xmlns:a16="http://schemas.microsoft.com/office/drawing/2014/main" id="{4A134FCA-BC85-19E4-80D8-E6FB18EB90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424" y="2581149"/>
            <a:ext cx="4692904" cy="4692904"/>
          </a:xfrm>
          <a:prstGeom prst="rect">
            <a:avLst/>
          </a:prstGeom>
        </p:spPr>
      </p:pic>
      <p:pic>
        <p:nvPicPr>
          <p:cNvPr id="19" name="Picture 18" descr="A cartoon pickle holding a shovel&#10;&#10;Description automatically generated">
            <a:extLst>
              <a:ext uri="{FF2B5EF4-FFF2-40B4-BE49-F238E27FC236}">
                <a16:creationId xmlns:a16="http://schemas.microsoft.com/office/drawing/2014/main" id="{59465F8F-F414-9C69-C573-52FF41F806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4128" y="2581149"/>
            <a:ext cx="4855463" cy="4855463"/>
          </a:xfrm>
          <a:prstGeom prst="rect">
            <a:avLst/>
          </a:prstGeom>
        </p:spPr>
      </p:pic>
      <p:pic>
        <p:nvPicPr>
          <p:cNvPr id="67" name="Picture 66" descr="A pink and white text with stars&#10;&#10;Description automatically generated">
            <a:extLst>
              <a:ext uri="{FF2B5EF4-FFF2-40B4-BE49-F238E27FC236}">
                <a16:creationId xmlns:a16="http://schemas.microsoft.com/office/drawing/2014/main" id="{56EB37F0-3F5C-13C6-2324-EAB85253C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1" name="Picture 20" descr="A black sign with white border&#10;&#10;Description automatically generated">
            <a:extLst>
              <a:ext uri="{FF2B5EF4-FFF2-40B4-BE49-F238E27FC236}">
                <a16:creationId xmlns:a16="http://schemas.microsoft.com/office/drawing/2014/main" id="{D1530A09-F14A-755D-52D9-874B37144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27" y="466952"/>
            <a:ext cx="9270182" cy="81604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0E597E-3E32-95F4-3EC5-335BFBC03E14}"/>
              </a:ext>
            </a:extLst>
          </p:cNvPr>
          <p:cNvSpPr txBox="1"/>
          <p:nvPr/>
        </p:nvSpPr>
        <p:spPr>
          <a:xfrm>
            <a:off x="2190308" y="1298979"/>
            <a:ext cx="7740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Dưới đây đâu là tính từ chỉ màu của bầu trời?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9" name="A">
            <a:extLst>
              <a:ext uri="{FF2B5EF4-FFF2-40B4-BE49-F238E27FC236}">
                <a16:creationId xmlns:a16="http://schemas.microsoft.com/office/drawing/2014/main" id="{40E4C3A1-A757-5CDF-29B5-D8E032069481}"/>
              </a:ext>
            </a:extLst>
          </p:cNvPr>
          <p:cNvGrpSpPr/>
          <p:nvPr/>
        </p:nvGrpSpPr>
        <p:grpSpPr>
          <a:xfrm>
            <a:off x="2582297" y="3365272"/>
            <a:ext cx="2883658" cy="829128"/>
            <a:chOff x="2582297" y="3365272"/>
            <a:chExt cx="2883658" cy="82912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3CD87D2-F381-D80F-1E20-770685B02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2297" y="3365272"/>
              <a:ext cx="2883658" cy="8291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5B248F0-0D8C-F9EC-D530-97A9A171EF00}"/>
                </a:ext>
              </a:extLst>
            </p:cNvPr>
            <p:cNvSpPr txBox="1"/>
            <p:nvPr/>
          </p:nvSpPr>
          <p:spPr>
            <a:xfrm>
              <a:off x="3394022" y="3529950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0" name="C">
            <a:extLst>
              <a:ext uri="{FF2B5EF4-FFF2-40B4-BE49-F238E27FC236}">
                <a16:creationId xmlns:a16="http://schemas.microsoft.com/office/drawing/2014/main" id="{B870F6AD-46B9-87A8-8327-16CCD9D7190A}"/>
              </a:ext>
            </a:extLst>
          </p:cNvPr>
          <p:cNvGrpSpPr/>
          <p:nvPr/>
        </p:nvGrpSpPr>
        <p:grpSpPr>
          <a:xfrm>
            <a:off x="2512619" y="4520142"/>
            <a:ext cx="2962913" cy="871804"/>
            <a:chOff x="2512619" y="4520142"/>
            <a:chExt cx="2962913" cy="87180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F32F4C1-8D39-9616-C4E8-DAD63E89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12619" y="4520142"/>
              <a:ext cx="2962913" cy="87180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C2588C2-6934-EDF3-83D3-4BC5D4C2FEB2}"/>
                </a:ext>
              </a:extLst>
            </p:cNvPr>
            <p:cNvSpPr txBox="1"/>
            <p:nvPr/>
          </p:nvSpPr>
          <p:spPr>
            <a:xfrm>
              <a:off x="3442359" y="4745113"/>
              <a:ext cx="1747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1" name="B">
            <a:extLst>
              <a:ext uri="{FF2B5EF4-FFF2-40B4-BE49-F238E27FC236}">
                <a16:creationId xmlns:a16="http://schemas.microsoft.com/office/drawing/2014/main" id="{D9BD961A-EE26-394F-0C29-3D635E2D8263}"/>
              </a:ext>
            </a:extLst>
          </p:cNvPr>
          <p:cNvGrpSpPr/>
          <p:nvPr/>
        </p:nvGrpSpPr>
        <p:grpSpPr>
          <a:xfrm>
            <a:off x="6478493" y="3354099"/>
            <a:ext cx="2950720" cy="829128"/>
            <a:chOff x="6478493" y="3354099"/>
            <a:chExt cx="2950720" cy="829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252A080-2E2D-82C7-0653-AA1D7FF8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78493" y="3354099"/>
              <a:ext cx="2950720" cy="82912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6EF61A-A79C-4CE1-5D31-1E7130A324F9}"/>
                </a:ext>
              </a:extLst>
            </p:cNvPr>
            <p:cNvSpPr txBox="1"/>
            <p:nvPr/>
          </p:nvSpPr>
          <p:spPr>
            <a:xfrm>
              <a:off x="7297250" y="3521782"/>
              <a:ext cx="15408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2" name="D">
            <a:extLst>
              <a:ext uri="{FF2B5EF4-FFF2-40B4-BE49-F238E27FC236}">
                <a16:creationId xmlns:a16="http://schemas.microsoft.com/office/drawing/2014/main" id="{1559DE44-D531-A3CC-7850-844FD3604BA3}"/>
              </a:ext>
            </a:extLst>
          </p:cNvPr>
          <p:cNvGrpSpPr/>
          <p:nvPr/>
        </p:nvGrpSpPr>
        <p:grpSpPr>
          <a:xfrm>
            <a:off x="6506692" y="4557385"/>
            <a:ext cx="2920237" cy="835224"/>
            <a:chOff x="6506692" y="4557385"/>
            <a:chExt cx="2920237" cy="83522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D184171-CDC9-6500-0439-CBB064D4A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06692" y="4557385"/>
              <a:ext cx="2920237" cy="835224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595D05-F8F2-C519-3CCB-C2B664D2A589}"/>
                </a:ext>
              </a:extLst>
            </p:cNvPr>
            <p:cNvSpPr txBox="1"/>
            <p:nvPr/>
          </p:nvSpPr>
          <p:spPr>
            <a:xfrm>
              <a:off x="7268108" y="4716492"/>
              <a:ext cx="16886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tắn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5" name="Picture 64" descr="A yellow ball with black holes&#10;&#10;Description automatically generated">
            <a:extLst>
              <a:ext uri="{FF2B5EF4-FFF2-40B4-BE49-F238E27FC236}">
                <a16:creationId xmlns:a16="http://schemas.microsoft.com/office/drawing/2014/main" id="{17F1E86A-75C8-EEF2-188A-0E3DB9A8428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21" y="3372864"/>
            <a:ext cx="549638" cy="549638"/>
          </a:xfrm>
          <a:prstGeom prst="rect">
            <a:avLst/>
          </a:prstGeom>
        </p:spPr>
      </p:pic>
      <p:pic>
        <p:nvPicPr>
          <p:cNvPr id="69" name="Picture 68" descr="A yellow and white play button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C57164-91E9-1693-183A-D3B74298F9B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451" y="139853"/>
            <a:ext cx="907068" cy="9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38 L -0.00195 -0.00138 C -0.02396 -0.01851 -0.04049 -0.03402 -0.06315 -0.04421 C -0.07721 -0.05046 -0.11133 -0.06226 -0.12799 -0.06481 C -0.13698 -0.06597 -0.14609 -0.06574 -0.15508 -0.06597 C -0.19609 -0.06388 -0.23724 -0.0655 -0.27799 -0.05925 C -0.28828 -0.05763 -0.29752 -0.04791 -0.30742 -0.04282 C -0.32409 -0.03402 -0.34114 -0.02754 -0.35768 -0.01805 C -0.36719 -0.0125 -0.37669 -0.00648 -0.38633 -0.00138 C -0.39375 0.00232 -0.40143 0.00371 -0.40872 0.00811 C -0.42083 0.01551 -0.44596 0.03681 -0.45742 0.04792 C -0.46302 0.05348 -0.48151 0.07269 -0.48685 0.0838 C -0.49427 0.09931 -0.50794 0.1338 -0.51393 0.15649 C -0.51862 0.17454 -0.52278 0.19306 -0.52708 0.21158 C -0.52916 0.22107 -0.53177 0.23033 -0.5332 0.24028 C -0.5345 0.24908 -0.53568 0.25787 -0.53711 0.26644 C -0.53932 0.28033 -0.54505 0.31088 -0.54713 0.32014 C -0.54818 0.32477 -0.54922 0.32917 -0.55026 0.3338 C -0.55078 0.33658 -0.55117 0.33936 -0.55182 0.34213 C -0.55351 0.34885 -0.55325 0.34399 -0.55325 0.34769 " pathEditMode="relative" ptsTypes="AAAAAAAAAAAAAAAAAAAA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tennis-ball-hit-1512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Am_thanh_tieng_co_vu_tran_bong_da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yConv.com__Am_thanh_that_b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EDD527-4437-3E18-5559-03B689E65F0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474" y="0"/>
            <a:ext cx="1339702" cy="1339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571</Words>
  <Application>Microsoft Office PowerPoint</Application>
  <PresentationFormat>Widescreen</PresentationFormat>
  <Paragraphs>72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#9Slide07 HoneyCream</vt:lpstr>
      <vt:lpstr>Aptos</vt:lpstr>
      <vt:lpstr>Aptos Display</vt:lpstr>
      <vt:lpstr>Arial</vt:lpstr>
      <vt:lpstr>Calibri</vt:lpstr>
      <vt:lpstr>Cambria</vt:lpstr>
      <vt:lpstr>等线</vt:lpstr>
      <vt:lpstr>SVN-Kitten</vt:lpstr>
      <vt:lpstr>SVN-Newton</vt:lpstr>
      <vt:lpstr>Times New Roman</vt:lpstr>
      <vt:lpstr>UTM Candombe</vt:lpstr>
      <vt:lpstr>UTM Duepuntozero</vt:lpstr>
      <vt:lpstr>Vogue-ExtraBold</vt:lpstr>
      <vt:lpstr>字魂131号-酷乐潮玩体</vt:lpstr>
      <vt:lpstr>阿里妈妈刀隶体</vt:lpstr>
      <vt:lpstr>阿里巴巴普惠体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2023-10-09T07:09:50Z</dcterms:created>
  <dcterms:modified xsi:type="dcterms:W3CDTF">2025-12-10T13:10:27Z</dcterms:modified>
</cp:coreProperties>
</file>