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13"/>
  </p:notesMasterIdLst>
  <p:sldIdLst>
    <p:sldId id="361" r:id="rId2"/>
    <p:sldId id="363" r:id="rId3"/>
    <p:sldId id="362" r:id="rId4"/>
    <p:sldId id="370" r:id="rId5"/>
    <p:sldId id="344" r:id="rId6"/>
    <p:sldId id="345" r:id="rId7"/>
    <p:sldId id="367" r:id="rId8"/>
    <p:sldId id="369" r:id="rId9"/>
    <p:sldId id="326" r:id="rId10"/>
    <p:sldId id="371" r:id="rId11"/>
    <p:sldId id="352" r:id="rId12"/>
  </p:sldIdLst>
  <p:sldSz cx="12192000" cy="6858000"/>
  <p:notesSz cx="6858000" cy="9144000"/>
  <p:custDataLst>
    <p:tags r:id="rId1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5"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0505"/>
    <a:srgbClr val="D5BA5E"/>
    <a:srgbClr val="C49366"/>
    <a:srgbClr val="D2433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3826" autoAdjust="0"/>
  </p:normalViewPr>
  <p:slideViewPr>
    <p:cSldViewPr snapToGrid="0" showGuides="1">
      <p:cViewPr varScale="1">
        <p:scale>
          <a:sx n="72" d="100"/>
          <a:sy n="72" d="100"/>
        </p:scale>
        <p:origin x="864" y="60"/>
      </p:cViewPr>
      <p:guideLst>
        <p:guide orient="horz" pos="2205"/>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openxmlformats.org/officeDocument/2006/relationships/tableStyles" Target="tableStyle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presProps" Target="pres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gs" Target="tags/tag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4A5E55-A17B-47BF-9DE1-727788635F6C}" type="datetimeFigureOut">
              <a:rPr lang="zh-CN" altLang="en-US" smtClean="0"/>
              <a:t>2025/12/9</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6E11EE7-0C10-42A6-943D-8B641F53AA0F}" type="slidenum">
              <a:rPr lang="zh-CN" altLang="en-US" smtClean="0"/>
              <a:t>‹#›</a:t>
            </a:fld>
            <a:endParaRPr lang="zh-CN" altLang="en-US"/>
          </a:p>
        </p:txBody>
      </p:sp>
    </p:spTree>
    <p:extLst>
      <p:ext uri="{BB962C8B-B14F-4D97-AF65-F5344CB8AC3E}">
        <p14:creationId xmlns:p14="http://schemas.microsoft.com/office/powerpoint/2010/main" val="33453647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fld id="{76E11EE7-0C10-42A6-943D-8B641F53AA0F}" type="slidenum">
              <a:rPr lang="zh-CN" altLang="en-US" smtClean="0"/>
              <a:t>1</a:t>
            </a:fld>
            <a:endParaRPr lang="zh-CN" altLang="en-US"/>
          </a:p>
        </p:txBody>
      </p:sp>
    </p:spTree>
    <p:extLst>
      <p:ext uri="{BB962C8B-B14F-4D97-AF65-F5344CB8AC3E}">
        <p14:creationId xmlns:p14="http://schemas.microsoft.com/office/powerpoint/2010/main" val="11102928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E11EE7-0C10-42A6-943D-8B641F53AA0F}" type="slidenum">
              <a:rPr lang="zh-CN" altLang="en-US" smtClean="0"/>
              <a:t>11</a:t>
            </a:fld>
            <a:endParaRPr lang="zh-CN" altLang="en-US"/>
          </a:p>
        </p:txBody>
      </p:sp>
    </p:spTree>
    <p:extLst>
      <p:ext uri="{BB962C8B-B14F-4D97-AF65-F5344CB8AC3E}">
        <p14:creationId xmlns:p14="http://schemas.microsoft.com/office/powerpoint/2010/main" val="29624076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E11EE7-0C10-42A6-943D-8B641F53AA0F}" type="slidenum">
              <a:rPr lang="zh-CN" altLang="en-US" smtClean="0"/>
              <a:t>2</a:t>
            </a:fld>
            <a:endParaRPr lang="zh-CN" altLang="en-US"/>
          </a:p>
        </p:txBody>
      </p:sp>
    </p:spTree>
    <p:extLst>
      <p:ext uri="{BB962C8B-B14F-4D97-AF65-F5344CB8AC3E}">
        <p14:creationId xmlns:p14="http://schemas.microsoft.com/office/powerpoint/2010/main" val="37284341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76E11EE7-0C10-42A6-943D-8B641F53AA0F}" type="slidenum">
              <a:rPr lang="zh-CN" altLang="en-US" smtClean="0"/>
              <a:t>3</a:t>
            </a:fld>
            <a:endParaRPr lang="zh-CN" altLang="en-US"/>
          </a:p>
        </p:txBody>
      </p:sp>
    </p:spTree>
    <p:extLst>
      <p:ext uri="{BB962C8B-B14F-4D97-AF65-F5344CB8AC3E}">
        <p14:creationId xmlns:p14="http://schemas.microsoft.com/office/powerpoint/2010/main" val="32254090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6E11EE7-0C10-42A6-943D-8B641F53AA0F}"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50007123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5</a:t>
            </a:fld>
            <a:endParaRPr lang="zh-CN" altLang="en-US" dirty="0"/>
          </a:p>
        </p:txBody>
      </p:sp>
    </p:spTree>
    <p:extLst>
      <p:ext uri="{BB962C8B-B14F-4D97-AF65-F5344CB8AC3E}">
        <p14:creationId xmlns:p14="http://schemas.microsoft.com/office/powerpoint/2010/main" val="10314818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6</a:t>
            </a:fld>
            <a:endParaRPr lang="zh-CN" altLang="en-US" dirty="0"/>
          </a:p>
        </p:txBody>
      </p:sp>
    </p:spTree>
    <p:extLst>
      <p:ext uri="{BB962C8B-B14F-4D97-AF65-F5344CB8AC3E}">
        <p14:creationId xmlns:p14="http://schemas.microsoft.com/office/powerpoint/2010/main" val="4034227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8129654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8</a:t>
            </a:fld>
            <a:endParaRPr lang="zh-CN" altLang="en-US" dirty="0"/>
          </a:p>
        </p:txBody>
      </p:sp>
    </p:spTree>
    <p:extLst>
      <p:ext uri="{BB962C8B-B14F-4D97-AF65-F5344CB8AC3E}">
        <p14:creationId xmlns:p14="http://schemas.microsoft.com/office/powerpoint/2010/main" val="40190019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fld id="{A6837353-30EB-4A48-80EB-173D804AEFBD}" type="slidenum">
              <a:rPr lang="zh-CN" altLang="en-US" smtClean="0"/>
              <a:pPr/>
              <a:t>9</a:t>
            </a:fld>
            <a:endParaRPr lang="zh-CN" altLang="en-US" dirty="0"/>
          </a:p>
        </p:txBody>
      </p:sp>
    </p:spTree>
    <p:extLst>
      <p:ext uri="{BB962C8B-B14F-4D97-AF65-F5344CB8AC3E}">
        <p14:creationId xmlns:p14="http://schemas.microsoft.com/office/powerpoint/2010/main" val="41778564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067A4B-FB63-4564-94FF-53393D218CC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03E2021C-9415-4AE4-BCA2-4D8BD4A345BA}"/>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2EBDDEDF-69BE-498D-ADB5-434255D3D4AC}"/>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2025/12/9</a:t>
            </a:fld>
            <a:endParaRPr lang="zh-CN" altLang="en-US"/>
          </a:p>
        </p:txBody>
      </p:sp>
      <p:sp>
        <p:nvSpPr>
          <p:cNvPr id="5" name="页脚占位符 4">
            <a:extLst>
              <a:ext uri="{FF2B5EF4-FFF2-40B4-BE49-F238E27FC236}">
                <a16:creationId xmlns:a16="http://schemas.microsoft.com/office/drawing/2014/main" id="{C6AB3B06-8838-4A20-AE55-5B66918024B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C8EA1E7-E425-4010-894A-81FE61947AAD}"/>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图片 6">
            <a:extLst>
              <a:ext uri="{FF2B5EF4-FFF2-40B4-BE49-F238E27FC236}">
                <a16:creationId xmlns:a16="http://schemas.microsoft.com/office/drawing/2014/main" id="{FE2E1AF1-1CD9-4A1A-B8FA-C1819FF6ADF8}"/>
              </a:ext>
            </a:extLst>
          </p:cNvPr>
          <p:cNvPicPr>
            <a:picLocks noChangeAspect="1"/>
          </p:cNvPicPr>
          <p:nvPr userDrawn="1"/>
        </p:nvPicPr>
        <p:blipFill>
          <a:blip r:embed="rId2"/>
          <a:stretch>
            <a:fillRect/>
          </a:stretch>
        </p:blipFill>
        <p:spPr>
          <a:xfrm>
            <a:off x="2838449" y="6927702"/>
            <a:ext cx="1704978" cy="1142354"/>
          </a:xfrm>
          <a:prstGeom prst="rect">
            <a:avLst/>
          </a:prstGeom>
        </p:spPr>
      </p:pic>
      <p:pic>
        <p:nvPicPr>
          <p:cNvPr id="8" name="图片 7">
            <a:extLst>
              <a:ext uri="{FF2B5EF4-FFF2-40B4-BE49-F238E27FC236}">
                <a16:creationId xmlns:a16="http://schemas.microsoft.com/office/drawing/2014/main" id="{AD32E2E4-34B2-4B9B-BB39-2A5B3473B982}"/>
              </a:ext>
            </a:extLst>
          </p:cNvPr>
          <p:cNvPicPr>
            <a:picLocks noChangeAspect="1"/>
          </p:cNvPicPr>
          <p:nvPr userDrawn="1"/>
        </p:nvPicPr>
        <p:blipFill>
          <a:blip r:embed="rId3"/>
          <a:stretch>
            <a:fillRect/>
          </a:stretch>
        </p:blipFill>
        <p:spPr>
          <a:xfrm>
            <a:off x="671512" y="7142162"/>
            <a:ext cx="1704975" cy="962025"/>
          </a:xfrm>
          <a:prstGeom prst="rect">
            <a:avLst/>
          </a:prstGeom>
        </p:spPr>
      </p:pic>
    </p:spTree>
    <p:extLst>
      <p:ext uri="{BB962C8B-B14F-4D97-AF65-F5344CB8AC3E}">
        <p14:creationId xmlns:p14="http://schemas.microsoft.com/office/powerpoint/2010/main" val="42225998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B7360B4-481C-4A5E-94F4-5C82769BE48F}"/>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19D5CA3-57C5-4B7B-B9A1-ECEB8ECFC36E}"/>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FE053AF-82DC-4CF9-963C-92C79EB394E3}"/>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2025/12/9</a:t>
            </a:fld>
            <a:endParaRPr lang="zh-CN" altLang="en-US"/>
          </a:p>
        </p:txBody>
      </p:sp>
      <p:sp>
        <p:nvSpPr>
          <p:cNvPr id="5" name="页脚占位符 4">
            <a:extLst>
              <a:ext uri="{FF2B5EF4-FFF2-40B4-BE49-F238E27FC236}">
                <a16:creationId xmlns:a16="http://schemas.microsoft.com/office/drawing/2014/main" id="{E81592EA-1992-40C2-B4E7-5EEFAC438086}"/>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503BFFA-6A8F-4E02-B27C-6DA1167856B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95919978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D5D1B118-97B1-4167-8ACA-512D03559D45}"/>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6D7EB8F5-F623-4FF9-88E3-B0B12AA70186}"/>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7DCD126-62C0-458B-9103-B786229F2750}"/>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2025/12/9</a:t>
            </a:fld>
            <a:endParaRPr lang="zh-CN" altLang="en-US"/>
          </a:p>
        </p:txBody>
      </p:sp>
      <p:sp>
        <p:nvSpPr>
          <p:cNvPr id="5" name="页脚占位符 4">
            <a:extLst>
              <a:ext uri="{FF2B5EF4-FFF2-40B4-BE49-F238E27FC236}">
                <a16:creationId xmlns:a16="http://schemas.microsoft.com/office/drawing/2014/main" id="{C220C6DC-C6B5-4E38-978B-AC1B62B95CD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DC95F6F-01EE-474B-ABD8-63DA7264D6D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85176953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ver slide layout">
    <p:bg>
      <p:bgPr>
        <a:solidFill>
          <a:schemeClr val="accent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96697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Section Break Slide layout">
    <p:bg>
      <p:bgPr>
        <a:solidFill>
          <a:schemeClr val="accent4"/>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10253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Agenda slide layout">
    <p:bg>
      <p:bgPr>
        <a:solidFill>
          <a:schemeClr val="accent5"/>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2057012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323529" y="339509"/>
            <a:ext cx="11573197" cy="724247"/>
          </a:xfrm>
          <a:prstGeom prst="rect">
            <a:avLst/>
          </a:prstGeom>
        </p:spPr>
        <p:txBody>
          <a:bodyPr anchor="ctr"/>
          <a:lstStyle>
            <a:lvl1pPr marL="0" indent="0" algn="ctr">
              <a:buNone/>
              <a:defRPr sz="5400" b="0" baseline="0">
                <a:solidFill>
                  <a:schemeClr val="tx1">
                    <a:lumMod val="85000"/>
                    <a:lumOff val="15000"/>
                  </a:schemeClr>
                </a:solidFill>
                <a:latin typeface="+mj-lt"/>
                <a:cs typeface="Arial" pitchFamily="34" charset="0"/>
              </a:defRPr>
            </a:lvl1pPr>
          </a:lstStyle>
          <a:p>
            <a:pPr lvl="0"/>
            <a:r>
              <a:rPr lang="en-US" altLang="ko-KR" dirty="0"/>
              <a:t>BASIC LAYOUT</a:t>
            </a:r>
          </a:p>
        </p:txBody>
      </p:sp>
    </p:spTree>
    <p:extLst>
      <p:ext uri="{BB962C8B-B14F-4D97-AF65-F5344CB8AC3E}">
        <p14:creationId xmlns:p14="http://schemas.microsoft.com/office/powerpoint/2010/main" val="226056271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16CA911F-7C6B-4C1F-9601-DA6F92FE275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spTree>
    <p:extLst>
      <p:ext uri="{BB962C8B-B14F-4D97-AF65-F5344CB8AC3E}">
        <p14:creationId xmlns:p14="http://schemas.microsoft.com/office/powerpoint/2010/main" val="2472115661"/>
      </p:ext>
    </p:extLst>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21BFFCA0-0787-4E13-A87A-CA72C3484202}"/>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spTree>
    <p:extLst>
      <p:ext uri="{BB962C8B-B14F-4D97-AF65-F5344CB8AC3E}">
        <p14:creationId xmlns:p14="http://schemas.microsoft.com/office/powerpoint/2010/main" val="1584077517"/>
      </p:ext>
    </p:extLst>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竖排标题与文本">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1A376684-79A3-4179-AEA7-7F78ED28278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15" name="图片 14">
            <a:extLst>
              <a:ext uri="{FF2B5EF4-FFF2-40B4-BE49-F238E27FC236}">
                <a16:creationId xmlns:a16="http://schemas.microsoft.com/office/drawing/2014/main" id="{1947CAE6-1C0E-46F4-846F-6F7E1B3DFD34}"/>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6001" b="37582"/>
          <a:stretch/>
        </p:blipFill>
        <p:spPr>
          <a:xfrm>
            <a:off x="2571750" y="296259"/>
            <a:ext cx="7953375" cy="1446815"/>
          </a:xfrm>
          <a:prstGeom prst="rect">
            <a:avLst/>
          </a:prstGeom>
        </p:spPr>
      </p:pic>
    </p:spTree>
    <p:extLst>
      <p:ext uri="{BB962C8B-B14F-4D97-AF65-F5344CB8AC3E}">
        <p14:creationId xmlns:p14="http://schemas.microsoft.com/office/powerpoint/2010/main" val="1446029629"/>
      </p:ext>
    </p:extLst>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标题和竖排文字">
    <p:spTree>
      <p:nvGrpSpPr>
        <p:cNvPr id="1" name=""/>
        <p:cNvGrpSpPr/>
        <p:nvPr/>
      </p:nvGrpSpPr>
      <p:grpSpPr>
        <a:xfrm>
          <a:off x="0" y="0"/>
          <a:ext cx="0" cy="0"/>
          <a:chOff x="0" y="0"/>
          <a:chExt cx="0" cy="0"/>
        </a:xfrm>
      </p:grpSpPr>
      <p:pic>
        <p:nvPicPr>
          <p:cNvPr id="13" name="图片 12">
            <a:extLst>
              <a:ext uri="{FF2B5EF4-FFF2-40B4-BE49-F238E27FC236}">
                <a16:creationId xmlns:a16="http://schemas.microsoft.com/office/drawing/2014/main" id="{6A2F3D43-8F2F-4668-9DC8-6E91A8FE578F}"/>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grpSp>
        <p:nvGrpSpPr>
          <p:cNvPr id="14" name="组合 13">
            <a:extLst>
              <a:ext uri="{FF2B5EF4-FFF2-40B4-BE49-F238E27FC236}">
                <a16:creationId xmlns:a16="http://schemas.microsoft.com/office/drawing/2014/main" id="{557A0F87-0BAF-49C6-AE42-F5229B20E680}"/>
              </a:ext>
            </a:extLst>
          </p:cNvPr>
          <p:cNvGrpSpPr/>
          <p:nvPr userDrawn="1"/>
        </p:nvGrpSpPr>
        <p:grpSpPr>
          <a:xfrm>
            <a:off x="4152897" y="296260"/>
            <a:ext cx="3886206" cy="1026620"/>
            <a:chOff x="4152897" y="296260"/>
            <a:chExt cx="3886206" cy="1026620"/>
          </a:xfrm>
        </p:grpSpPr>
        <p:pic>
          <p:nvPicPr>
            <p:cNvPr id="15" name="图片 14">
              <a:extLst>
                <a:ext uri="{FF2B5EF4-FFF2-40B4-BE49-F238E27FC236}">
                  <a16:creationId xmlns:a16="http://schemas.microsoft.com/office/drawing/2014/main" id="{4B195045-52D7-4521-8377-64CAF009086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36001" b="37582"/>
            <a:stretch/>
          </p:blipFill>
          <p:spPr>
            <a:xfrm>
              <a:off x="4152897" y="296260"/>
              <a:ext cx="3886206" cy="1026620"/>
            </a:xfrm>
            <a:prstGeom prst="rect">
              <a:avLst/>
            </a:prstGeom>
          </p:spPr>
        </p:pic>
        <p:sp>
          <p:nvSpPr>
            <p:cNvPr id="16" name="文本框 15">
              <a:extLst>
                <a:ext uri="{FF2B5EF4-FFF2-40B4-BE49-F238E27FC236}">
                  <a16:creationId xmlns:a16="http://schemas.microsoft.com/office/drawing/2014/main" id="{17C8E3E5-6D9E-4253-9358-78CA6B42804D}"/>
                </a:ext>
              </a:extLst>
            </p:cNvPr>
            <p:cNvSpPr txBox="1"/>
            <p:nvPr/>
          </p:nvSpPr>
          <p:spPr>
            <a:xfrm>
              <a:off x="4988004" y="486404"/>
              <a:ext cx="2215991" cy="646331"/>
            </a:xfrm>
            <a:prstGeom prst="rect">
              <a:avLst/>
            </a:prstGeom>
            <a:noFill/>
            <a:ln>
              <a:noFill/>
            </a:ln>
          </p:spPr>
          <p:txBody>
            <a:bodyPr vert="horz" wrap="square" rtlCol="0">
              <a:spAutoFit/>
            </a:bodyPr>
            <a:lstStyle/>
            <a:p>
              <a:pPr algn="ctr"/>
              <a:r>
                <a:rPr lang="zh-CN" altLang="en-US" sz="3600" dirty="0">
                  <a:gradFill>
                    <a:gsLst>
                      <a:gs pos="1000">
                        <a:srgbClr val="3A0000"/>
                      </a:gs>
                      <a:gs pos="83000">
                        <a:srgbClr val="EB1212"/>
                      </a:gs>
                      <a:gs pos="100000">
                        <a:srgbClr val="8F0000"/>
                      </a:gs>
                    </a:gsLst>
                    <a:lin ang="5400000" scaled="1"/>
                  </a:gradFill>
                  <a:latin typeface="字魂36号-正文宋楷" panose="00000500000000000000" pitchFamily="2" charset="-122"/>
                  <a:ea typeface="字魂36号-正文宋楷" panose="00000500000000000000" pitchFamily="2" charset="-122"/>
                </a:rPr>
                <a:t>第四章</a:t>
              </a:r>
            </a:p>
          </p:txBody>
        </p:sp>
      </p:grpSp>
    </p:spTree>
    <p:extLst>
      <p:ext uri="{BB962C8B-B14F-4D97-AF65-F5344CB8AC3E}">
        <p14:creationId xmlns:p14="http://schemas.microsoft.com/office/powerpoint/2010/main" val="35505087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A9068-8A13-445F-A459-9A7599124F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1BD5EB7-1C46-4881-839D-2E2220EEEE0D}"/>
              </a:ext>
            </a:extLst>
          </p:cNvPr>
          <p:cNvSpPr>
            <a:spLocks noGrp="1"/>
          </p:cNvSpPr>
          <p:nvPr>
            <p:ph idx="1"/>
          </p:nvPr>
        </p:nvSpPr>
        <p:spPr>
          <a:xfrm>
            <a:off x="838200" y="1825625"/>
            <a:ext cx="10515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6F10D5A-E412-4DF6-AF76-D90AA72BA60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2025/12/9</a:t>
            </a:fld>
            <a:endParaRPr lang="zh-CN" altLang="en-US"/>
          </a:p>
        </p:txBody>
      </p:sp>
      <p:sp>
        <p:nvSpPr>
          <p:cNvPr id="5" name="页脚占位符 4">
            <a:extLst>
              <a:ext uri="{FF2B5EF4-FFF2-40B4-BE49-F238E27FC236}">
                <a16:creationId xmlns:a16="http://schemas.microsoft.com/office/drawing/2014/main" id="{1857F38D-2CD9-482F-91B0-99619C53BD5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9957AE71-9808-4F62-BF57-6D185F10D2B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674881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59F824-59C4-45F6-97F2-0B0CDB6FC70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431912AE-27AF-4D03-B4DE-6392976DEB99}"/>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0937FA12-4947-4E96-9012-5A12C6C42B42}"/>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2025/12/9</a:t>
            </a:fld>
            <a:endParaRPr lang="zh-CN" altLang="en-US"/>
          </a:p>
        </p:txBody>
      </p:sp>
      <p:sp>
        <p:nvSpPr>
          <p:cNvPr id="5" name="页脚占位符 4">
            <a:extLst>
              <a:ext uri="{FF2B5EF4-FFF2-40B4-BE49-F238E27FC236}">
                <a16:creationId xmlns:a16="http://schemas.microsoft.com/office/drawing/2014/main" id="{04E1C117-BDB8-4AE6-91D1-03EF59320D9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C1BE8E53-F8C5-4839-B73B-88E68AE64631}"/>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414416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122701B-35A9-4382-B815-73A09261EEB5}"/>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96392FD1-3DC1-49E9-BA04-ADCBDB3C19DE}"/>
              </a:ext>
            </a:extLst>
          </p:cNvPr>
          <p:cNvSpPr>
            <a:spLocks noGrp="1"/>
          </p:cNvSpPr>
          <p:nvPr>
            <p:ph sz="half" idx="1"/>
          </p:nvPr>
        </p:nvSpPr>
        <p:spPr>
          <a:xfrm>
            <a:off x="838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5A23616E-D514-4842-9D58-09A231A18A01}"/>
              </a:ext>
            </a:extLst>
          </p:cNvPr>
          <p:cNvSpPr>
            <a:spLocks noGrp="1"/>
          </p:cNvSpPr>
          <p:nvPr>
            <p:ph sz="half" idx="2"/>
          </p:nvPr>
        </p:nvSpPr>
        <p:spPr>
          <a:xfrm>
            <a:off x="6172200" y="1825625"/>
            <a:ext cx="5181600" cy="435133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5F485753-3C6B-4D75-809B-23D4CC973A1B}"/>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2025/12/9</a:t>
            </a:fld>
            <a:endParaRPr lang="zh-CN" altLang="en-US"/>
          </a:p>
        </p:txBody>
      </p:sp>
      <p:sp>
        <p:nvSpPr>
          <p:cNvPr id="6" name="页脚占位符 5">
            <a:extLst>
              <a:ext uri="{FF2B5EF4-FFF2-40B4-BE49-F238E27FC236}">
                <a16:creationId xmlns:a16="http://schemas.microsoft.com/office/drawing/2014/main" id="{96BEA1CF-238C-405A-BA65-F599EA7AE377}"/>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C9E07343-30F9-437D-9ADE-1A8500D00ED2}"/>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04311020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5C8D88"/>
        </a:solidFill>
        <a:effectLst/>
      </p:bgPr>
    </p:bg>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8486FFF-FF48-4773-9B85-72FB18A4B45E}"/>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0CE6FD1-6E57-4710-A0B9-938370148CF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59EC2E8B-51AC-437E-B13F-B9764AFF2978}"/>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A7B29CC7-713C-4DBE-A0C8-0A55627EBBE4}"/>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EC12B61D-3095-4C70-90D3-DAA8A77D947D}"/>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290E0715-5D50-4819-B800-92BE11E4E17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2025/12/9</a:t>
            </a:fld>
            <a:endParaRPr lang="zh-CN" altLang="en-US"/>
          </a:p>
        </p:txBody>
      </p:sp>
      <p:sp>
        <p:nvSpPr>
          <p:cNvPr id="8" name="页脚占位符 7">
            <a:extLst>
              <a:ext uri="{FF2B5EF4-FFF2-40B4-BE49-F238E27FC236}">
                <a16:creationId xmlns:a16="http://schemas.microsoft.com/office/drawing/2014/main" id="{68C2DD70-FFF3-4855-9B88-A337F2AA997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7D59AB0-E120-4141-A85F-1D0C2803D465}"/>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2354135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59538-FD8A-4AB6-B0C6-9D755A6CDC69}"/>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DC5BF5B4-3BD8-41D7-AB15-4B88A7625B0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2025/12/9</a:t>
            </a:fld>
            <a:endParaRPr lang="zh-CN" altLang="en-US"/>
          </a:p>
        </p:txBody>
      </p:sp>
      <p:sp>
        <p:nvSpPr>
          <p:cNvPr id="4" name="页脚占位符 3">
            <a:extLst>
              <a:ext uri="{FF2B5EF4-FFF2-40B4-BE49-F238E27FC236}">
                <a16:creationId xmlns:a16="http://schemas.microsoft.com/office/drawing/2014/main" id="{8EB5A0AF-3063-4123-A2DE-B137464AF845}"/>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0FF6EFED-3870-46FE-ABD5-831FAD0907B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14629349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D51D8152-B902-466F-98EC-96188B0CEEBA}"/>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2025/12/9</a:t>
            </a:fld>
            <a:endParaRPr lang="zh-CN" altLang="en-US"/>
          </a:p>
        </p:txBody>
      </p:sp>
      <p:sp>
        <p:nvSpPr>
          <p:cNvPr id="3" name="页脚占位符 2">
            <a:extLst>
              <a:ext uri="{FF2B5EF4-FFF2-40B4-BE49-F238E27FC236}">
                <a16:creationId xmlns:a16="http://schemas.microsoft.com/office/drawing/2014/main" id="{7623F889-136D-4532-A243-4873474ABAA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12C72751-5C54-4FA9-BAE2-DBFCBFD74F78}"/>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pic>
        <p:nvPicPr>
          <p:cNvPr id="7" name="Picture 6">
            <a:extLst>
              <a:ext uri="{FF2B5EF4-FFF2-40B4-BE49-F238E27FC236}">
                <a16:creationId xmlns:a16="http://schemas.microsoft.com/office/drawing/2014/main" id="{4C5516A7-3ACC-4417-84C2-2C4885ED683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487978" y="1410066"/>
            <a:ext cx="1217422" cy="1217422"/>
          </a:xfrm>
          <a:prstGeom prst="ellipse">
            <a:avLst/>
          </a:prstGeom>
          <a:ln>
            <a:noFill/>
          </a:ln>
          <a:effectLst>
            <a:softEdge rad="1270000"/>
          </a:effectLst>
        </p:spPr>
      </p:pic>
    </p:spTree>
    <p:extLst>
      <p:ext uri="{BB962C8B-B14F-4D97-AF65-F5344CB8AC3E}">
        <p14:creationId xmlns:p14="http://schemas.microsoft.com/office/powerpoint/2010/main" val="15606719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9626ED-DA7D-4F1A-A2BC-29B7530DA1F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40F9F46B-9FBC-4441-AB77-4DF9DB7001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E27F03E8-6802-4F2C-B57F-4E3A00056F7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2D1032E2-E302-461E-8F05-8C04929B7D44}"/>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2025/12/9</a:t>
            </a:fld>
            <a:endParaRPr lang="zh-CN" altLang="en-US"/>
          </a:p>
        </p:txBody>
      </p:sp>
      <p:sp>
        <p:nvSpPr>
          <p:cNvPr id="6" name="页脚占位符 5">
            <a:extLst>
              <a:ext uri="{FF2B5EF4-FFF2-40B4-BE49-F238E27FC236}">
                <a16:creationId xmlns:a16="http://schemas.microsoft.com/office/drawing/2014/main" id="{241890BC-B3B0-403A-A06E-08711262AF23}"/>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8B825C1-68E6-4CDA-9C3C-4DAC5E8168DC}"/>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38149208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7E75FFF-3604-48DD-B97A-C900972A679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6B70F097-94D8-45C7-B51D-1289E32B75F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80CE3A73-90A3-427C-B658-15A890CED71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658279FB-02E9-4A20-90A1-1C16F532F39E}"/>
              </a:ext>
            </a:extLst>
          </p:cNvPr>
          <p:cNvSpPr>
            <a:spLocks noGrp="1"/>
          </p:cNvSpPr>
          <p:nvPr>
            <p:ph type="dt" sz="half" idx="10"/>
          </p:nvPr>
        </p:nvSpPr>
        <p:spPr>
          <a:xfrm>
            <a:off x="838200" y="6356350"/>
            <a:ext cx="2743200" cy="365125"/>
          </a:xfrm>
          <a:prstGeom prst="rect">
            <a:avLst/>
          </a:prstGeom>
        </p:spPr>
        <p:txBody>
          <a:bodyPr/>
          <a:lstStyle/>
          <a:p>
            <a:fld id="{6DA35C35-39A0-4D59-A986-0958E21BFDA7}" type="datetimeFigureOut">
              <a:rPr lang="zh-CN" altLang="en-US" smtClean="0"/>
              <a:t>2025/12/9</a:t>
            </a:fld>
            <a:endParaRPr lang="zh-CN" altLang="en-US"/>
          </a:p>
        </p:txBody>
      </p:sp>
      <p:sp>
        <p:nvSpPr>
          <p:cNvPr id="6" name="页脚占位符 5">
            <a:extLst>
              <a:ext uri="{FF2B5EF4-FFF2-40B4-BE49-F238E27FC236}">
                <a16:creationId xmlns:a16="http://schemas.microsoft.com/office/drawing/2014/main" id="{881DCBAB-5C75-4FBB-9DA0-3971E9BD336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328B057C-9DC1-46C3-9AB0-7D034573D6F6}"/>
              </a:ext>
            </a:extLst>
          </p:cNvPr>
          <p:cNvSpPr>
            <a:spLocks noGrp="1"/>
          </p:cNvSpPr>
          <p:nvPr>
            <p:ph type="sldNum" sz="quarter" idx="12"/>
          </p:nvPr>
        </p:nvSpPr>
        <p:spPr>
          <a:xfrm>
            <a:off x="8610600" y="6356350"/>
            <a:ext cx="2743200" cy="365125"/>
          </a:xfrm>
          <a:prstGeom prst="rect">
            <a:avLst/>
          </a:prstGeom>
        </p:spPr>
        <p:txBody>
          <a:bodyPr/>
          <a:lstStyle/>
          <a:p>
            <a:fld id="{48D46592-3226-47A6-BF22-548B0FA4CE57}" type="slidenum">
              <a:rPr lang="zh-CN" altLang="en-US" smtClean="0"/>
              <a:t>‹#›</a:t>
            </a:fld>
            <a:endParaRPr lang="zh-CN" altLang="en-US"/>
          </a:p>
        </p:txBody>
      </p:sp>
    </p:spTree>
    <p:extLst>
      <p:ext uri="{BB962C8B-B14F-4D97-AF65-F5344CB8AC3E}">
        <p14:creationId xmlns:p14="http://schemas.microsoft.com/office/powerpoint/2010/main" val="293913185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image" Target="../media/image1.jpe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5C8D88"/>
        </a:solidFill>
        <a:effectLst/>
      </p:bgPr>
    </p:bg>
    <p:spTree>
      <p:nvGrpSpPr>
        <p:cNvPr id="1" name=""/>
        <p:cNvGrpSpPr/>
        <p:nvPr/>
      </p:nvGrpSpPr>
      <p:grpSpPr>
        <a:xfrm>
          <a:off x="0" y="0"/>
          <a:ext cx="0" cy="0"/>
          <a:chOff x="0" y="0"/>
          <a:chExt cx="0" cy="0"/>
        </a:xfrm>
      </p:grpSpPr>
      <p:sp>
        <p:nvSpPr>
          <p:cNvPr id="4" name="9Slide.vn - 2019">
            <a:extLst>
              <a:ext uri="{FF2B5EF4-FFF2-40B4-BE49-F238E27FC236}">
                <a16:creationId xmlns:a16="http://schemas.microsoft.com/office/drawing/2014/main" id="{8491D612-C0EC-ED60-CBB7-665978B196F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3" name="Content Placeholder 12" descr="cdc42615100be655bf1a"/>
          <p:cNvPicPr>
            <a:picLocks noChangeAspect="1"/>
          </p:cNvPicPr>
          <p:nvPr userDrawn="1"/>
        </p:nvPicPr>
        <p:blipFill>
          <a:blip r:embed="rId21">
            <a:clrChange>
              <a:clrFrom>
                <a:srgbClr val="FFE1E3">
                  <a:alpha val="100000"/>
                </a:srgbClr>
              </a:clrFrom>
              <a:clrTo>
                <a:srgbClr val="FFE1E3">
                  <a:alpha val="100000"/>
                  <a:alpha val="0"/>
                </a:srgbClr>
              </a:clrTo>
            </a:clrChange>
          </a:blip>
          <a:stretch>
            <a:fillRect/>
          </a:stretch>
        </p:blipFill>
        <p:spPr>
          <a:xfrm>
            <a:off x="-2061813" y="1541857"/>
            <a:ext cx="1600518" cy="1600518"/>
          </a:xfrm>
          <a:prstGeom prst="rect">
            <a:avLst/>
          </a:prstGeom>
          <a:effectLst>
            <a:softEdge rad="1270000"/>
          </a:effectLst>
        </p:spPr>
      </p:pic>
    </p:spTree>
    <p:extLst>
      <p:ext uri="{BB962C8B-B14F-4D97-AF65-F5344CB8AC3E}">
        <p14:creationId xmlns:p14="http://schemas.microsoft.com/office/powerpoint/2010/main" val="297825285"/>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 id="2147483676" r:id="rId14"/>
    <p:sldLayoutId id="2147483677" r:id="rId15"/>
    <p:sldLayoutId id="2147483678" r:id="rId16"/>
    <p:sldLayoutId id="2147483679" r:id="rId17"/>
    <p:sldLayoutId id="2147483680" r:id="rId18"/>
    <p:sldLayoutId id="2147483658" r:id="rId19"/>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1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7.jpg"/><Relationship Id="rId7"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16.xml"/><Relationship Id="rId4" Type="http://schemas.openxmlformats.org/officeDocument/2006/relationships/image" Target="../media/image19.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6.xml"/><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EA0224A-C6CF-4A8F-B006-414641FA9C77}"/>
              </a:ext>
            </a:extLst>
          </p:cNvPr>
          <p:cNvPicPr>
            <a:picLocks noChangeAspect="1"/>
          </p:cNvPicPr>
          <p:nvPr/>
        </p:nvPicPr>
        <p:blipFill rotWithShape="1">
          <a:blip r:embed="rId3">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9" name="图片 8">
            <a:extLst>
              <a:ext uri="{FF2B5EF4-FFF2-40B4-BE49-F238E27FC236}">
                <a16:creationId xmlns:a16="http://schemas.microsoft.com/office/drawing/2014/main" id="{B8018890-C4AC-4ECE-9F1A-692F88908B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988419" y="2305050"/>
            <a:ext cx="4343406" cy="4343406"/>
          </a:xfrm>
          <a:prstGeom prst="rect">
            <a:avLst/>
          </a:prstGeom>
        </p:spPr>
      </p:pic>
      <p:pic>
        <p:nvPicPr>
          <p:cNvPr id="3" name="Picture 2">
            <a:extLst>
              <a:ext uri="{FF2B5EF4-FFF2-40B4-BE49-F238E27FC236}">
                <a16:creationId xmlns:a16="http://schemas.microsoft.com/office/drawing/2014/main" id="{061DC20A-E0FC-1576-7146-0DCFD364A696}"/>
              </a:ext>
            </a:extLst>
          </p:cNvPr>
          <p:cNvPicPr>
            <a:picLocks noChangeAspect="1"/>
          </p:cNvPicPr>
          <p:nvPr/>
        </p:nvPicPr>
        <p:blipFill>
          <a:blip r:embed="rId5"/>
          <a:stretch>
            <a:fillRect/>
          </a:stretch>
        </p:blipFill>
        <p:spPr>
          <a:xfrm>
            <a:off x="3250128" y="361950"/>
            <a:ext cx="4224894" cy="1390008"/>
          </a:xfrm>
          <a:prstGeom prst="rect">
            <a:avLst/>
          </a:prstGeom>
        </p:spPr>
      </p:pic>
      <p:pic>
        <p:nvPicPr>
          <p:cNvPr id="6" name="Picture 5">
            <a:extLst>
              <a:ext uri="{FF2B5EF4-FFF2-40B4-BE49-F238E27FC236}">
                <a16:creationId xmlns:a16="http://schemas.microsoft.com/office/drawing/2014/main" id="{6ADB215A-74AD-284D-B548-EDBFD90A2143}"/>
              </a:ext>
            </a:extLst>
          </p:cNvPr>
          <p:cNvPicPr>
            <a:picLocks noChangeAspect="1"/>
          </p:cNvPicPr>
          <p:nvPr/>
        </p:nvPicPr>
        <p:blipFill>
          <a:blip r:embed="rId6"/>
          <a:stretch>
            <a:fillRect/>
          </a:stretch>
        </p:blipFill>
        <p:spPr>
          <a:xfrm>
            <a:off x="100447" y="1166933"/>
            <a:ext cx="3151905" cy="1609483"/>
          </a:xfrm>
          <a:prstGeom prst="rect">
            <a:avLst/>
          </a:prstGeom>
        </p:spPr>
      </p:pic>
      <p:pic>
        <p:nvPicPr>
          <p:cNvPr id="11" name="Picture 10">
            <a:extLst>
              <a:ext uri="{FF2B5EF4-FFF2-40B4-BE49-F238E27FC236}">
                <a16:creationId xmlns:a16="http://schemas.microsoft.com/office/drawing/2014/main" id="{8493ADCE-9F58-A753-9EBD-8EDDE5072241}"/>
              </a:ext>
            </a:extLst>
          </p:cNvPr>
          <p:cNvPicPr>
            <a:picLocks noChangeAspect="1"/>
          </p:cNvPicPr>
          <p:nvPr/>
        </p:nvPicPr>
        <p:blipFill>
          <a:blip r:embed="rId7"/>
          <a:stretch>
            <a:fillRect/>
          </a:stretch>
        </p:blipFill>
        <p:spPr>
          <a:xfrm>
            <a:off x="2066925" y="1718957"/>
            <a:ext cx="8410551" cy="3934869"/>
          </a:xfrm>
          <a:prstGeom prst="rect">
            <a:avLst/>
          </a:prstGeom>
        </p:spPr>
      </p:pic>
    </p:spTree>
    <p:extLst>
      <p:ext uri="{BB962C8B-B14F-4D97-AF65-F5344CB8AC3E}">
        <p14:creationId xmlns:p14="http://schemas.microsoft.com/office/powerpoint/2010/main" val="34704878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6"/>
                                        </p:tgtEl>
                                        <p:attrNameLst>
                                          <p:attrName>style.visibility</p:attrName>
                                        </p:attrNameLst>
                                      </p:cBhvr>
                                      <p:to>
                                        <p:strVal val="visible"/>
                                      </p:to>
                                    </p:set>
                                    <p:animEffect transition="in" filter="barn(inVertical)">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1" presetClass="entr" presetSubtype="1"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heel(1)">
                                      <p:cBhvr>
                                        <p:cTn id="19" dur="2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26B4364-589D-3861-F14F-CDB7B98EEACF}"/>
              </a:ext>
            </a:extLst>
          </p:cNvPr>
          <p:cNvSpPr txBox="1"/>
          <p:nvPr/>
        </p:nvSpPr>
        <p:spPr>
          <a:xfrm>
            <a:off x="536589" y="239240"/>
            <a:ext cx="11369661" cy="646331"/>
          </a:xfrm>
          <a:prstGeom prst="rect">
            <a:avLst/>
          </a:prstGeom>
          <a:solidFill>
            <a:srgbClr val="FFFF00">
              <a:alpha val="60000"/>
            </a:srgbClr>
          </a:solidFill>
          <a:ln w="38100">
            <a:solidFill>
              <a:srgbClr val="800000"/>
            </a:solidFill>
            <a:prstDash val="sysDash"/>
          </a:ln>
        </p:spPr>
        <p:txBody>
          <a:bodyPr wrap="square" rtlCol="0">
            <a:spAutoFit/>
          </a:bodyPr>
          <a:lstStyle/>
          <a:p>
            <a:pPr algn="ctr" defTabSz="914217">
              <a:buClr>
                <a:srgbClr val="000000"/>
              </a:buClr>
            </a:pPr>
            <a:r>
              <a:rPr lang="en-US" sz="3600" b="1" kern="0" dirty="0" err="1">
                <a:solidFill>
                  <a:srgbClr val="002060"/>
                </a:solidFill>
                <a:latin typeface="Times New Roman" panose="02020603050405020304" pitchFamily="18" charset="0"/>
                <a:cs typeface="Times New Roman" panose="02020603050405020304" pitchFamily="18" charset="0"/>
                <a:sym typeface="Arial"/>
              </a:rPr>
              <a:t>Các</a:t>
            </a:r>
            <a:r>
              <a:rPr lang="en-US" sz="3600" b="1" kern="0" dirty="0">
                <a:solidFill>
                  <a:srgbClr val="002060"/>
                </a:solidFill>
                <a:latin typeface="Times New Roman" panose="02020603050405020304" pitchFamily="18" charset="0"/>
                <a:cs typeface="Times New Roman" panose="02020603050405020304" pitchFamily="18" charset="0"/>
                <a:sym typeface="Arial"/>
              </a:rPr>
              <a:t> </a:t>
            </a:r>
            <a:r>
              <a:rPr lang="en-US" sz="3600" b="1" kern="0" dirty="0" err="1">
                <a:solidFill>
                  <a:srgbClr val="002060"/>
                </a:solidFill>
                <a:latin typeface="Times New Roman" panose="02020603050405020304" pitchFamily="18" charset="0"/>
                <a:cs typeface="Times New Roman" panose="02020603050405020304" pitchFamily="18" charset="0"/>
                <a:sym typeface="Arial"/>
              </a:rPr>
              <a:t>sự</a:t>
            </a:r>
            <a:r>
              <a:rPr lang="en-US" sz="3600" b="1" kern="0" dirty="0">
                <a:solidFill>
                  <a:srgbClr val="002060"/>
                </a:solidFill>
                <a:latin typeface="Times New Roman" panose="02020603050405020304" pitchFamily="18" charset="0"/>
                <a:cs typeface="Times New Roman" panose="02020603050405020304" pitchFamily="18" charset="0"/>
                <a:sym typeface="Arial"/>
              </a:rPr>
              <a:t> </a:t>
            </a:r>
            <a:r>
              <a:rPr lang="en-US" sz="3600" b="1" kern="0" dirty="0" err="1">
                <a:solidFill>
                  <a:srgbClr val="002060"/>
                </a:solidFill>
                <a:latin typeface="Times New Roman" panose="02020603050405020304" pitchFamily="18" charset="0"/>
                <a:cs typeface="Times New Roman" panose="02020603050405020304" pitchFamily="18" charset="0"/>
                <a:sym typeface="Arial"/>
              </a:rPr>
              <a:t>kiện</a:t>
            </a:r>
            <a:r>
              <a:rPr lang="en-US" sz="3600" b="1" kern="0" dirty="0">
                <a:solidFill>
                  <a:srgbClr val="002060"/>
                </a:solidFill>
                <a:latin typeface="Times New Roman" panose="02020603050405020304" pitchFamily="18" charset="0"/>
                <a:cs typeface="Times New Roman" panose="02020603050405020304" pitchFamily="18" charset="0"/>
                <a:sym typeface="Arial"/>
              </a:rPr>
              <a:t> </a:t>
            </a:r>
            <a:r>
              <a:rPr lang="en-US" sz="3600" b="1" kern="0" dirty="0" err="1">
                <a:solidFill>
                  <a:srgbClr val="002060"/>
                </a:solidFill>
                <a:latin typeface="Times New Roman" panose="02020603050405020304" pitchFamily="18" charset="0"/>
                <a:cs typeface="Times New Roman" panose="02020603050405020304" pitchFamily="18" charset="0"/>
                <a:sym typeface="Arial"/>
              </a:rPr>
              <a:t>tiêu</a:t>
            </a:r>
            <a:r>
              <a:rPr lang="en-US" sz="3600" b="1" kern="0" dirty="0">
                <a:solidFill>
                  <a:srgbClr val="002060"/>
                </a:solidFill>
                <a:latin typeface="Times New Roman" panose="02020603050405020304" pitchFamily="18" charset="0"/>
                <a:cs typeface="Times New Roman" panose="02020603050405020304" pitchFamily="18" charset="0"/>
                <a:sym typeface="Arial"/>
              </a:rPr>
              <a:t> </a:t>
            </a:r>
            <a:r>
              <a:rPr lang="en-US" sz="3600" b="1" kern="0" dirty="0" err="1">
                <a:solidFill>
                  <a:srgbClr val="002060"/>
                </a:solidFill>
                <a:latin typeface="Times New Roman" panose="02020603050405020304" pitchFamily="18" charset="0"/>
                <a:cs typeface="Times New Roman" panose="02020603050405020304" pitchFamily="18" charset="0"/>
                <a:sym typeface="Arial"/>
              </a:rPr>
              <a:t>biểu</a:t>
            </a:r>
            <a:r>
              <a:rPr lang="en-US" sz="3600" b="1" kern="0" dirty="0">
                <a:solidFill>
                  <a:srgbClr val="002060"/>
                </a:solidFill>
                <a:latin typeface="Times New Roman" panose="02020603050405020304" pitchFamily="18" charset="0"/>
                <a:cs typeface="Times New Roman" panose="02020603050405020304" pitchFamily="18" charset="0"/>
                <a:sym typeface="Arial"/>
              </a:rPr>
              <a:t> </a:t>
            </a:r>
            <a:r>
              <a:rPr lang="en-US" sz="3600" b="1" kern="0" dirty="0" err="1">
                <a:solidFill>
                  <a:srgbClr val="002060"/>
                </a:solidFill>
                <a:latin typeface="Times New Roman" panose="02020603050405020304" pitchFamily="18" charset="0"/>
                <a:cs typeface="Times New Roman" panose="02020603050405020304" pitchFamily="18" charset="0"/>
                <a:sym typeface="Arial"/>
              </a:rPr>
              <a:t>gắn</a:t>
            </a:r>
            <a:r>
              <a:rPr lang="en-US" sz="3600" b="1" kern="0" dirty="0">
                <a:solidFill>
                  <a:srgbClr val="002060"/>
                </a:solidFill>
                <a:latin typeface="Times New Roman" panose="02020603050405020304" pitchFamily="18" charset="0"/>
                <a:cs typeface="Times New Roman" panose="02020603050405020304" pitchFamily="18" charset="0"/>
                <a:sym typeface="Arial"/>
              </a:rPr>
              <a:t> </a:t>
            </a:r>
            <a:r>
              <a:rPr lang="en-US" sz="3600" b="1" kern="0" dirty="0" err="1">
                <a:solidFill>
                  <a:srgbClr val="002060"/>
                </a:solidFill>
                <a:latin typeface="Times New Roman" panose="02020603050405020304" pitchFamily="18" charset="0"/>
                <a:cs typeface="Times New Roman" panose="02020603050405020304" pitchFamily="18" charset="0"/>
                <a:sym typeface="Arial"/>
              </a:rPr>
              <a:t>với</a:t>
            </a:r>
            <a:r>
              <a:rPr lang="en-US" sz="3600" b="1" kern="0" dirty="0">
                <a:solidFill>
                  <a:srgbClr val="002060"/>
                </a:solidFill>
                <a:latin typeface="Times New Roman" panose="02020603050405020304" pitchFamily="18" charset="0"/>
                <a:cs typeface="Times New Roman" panose="02020603050405020304" pitchFamily="18" charset="0"/>
                <a:sym typeface="Arial"/>
              </a:rPr>
              <a:t> </a:t>
            </a:r>
            <a:r>
              <a:rPr lang="en-US" sz="3600" b="1" kern="0" dirty="0" err="1">
                <a:solidFill>
                  <a:srgbClr val="002060"/>
                </a:solidFill>
                <a:latin typeface="Times New Roman" panose="02020603050405020304" pitchFamily="18" charset="0"/>
                <a:cs typeface="Times New Roman" panose="02020603050405020304" pitchFamily="18" charset="0"/>
                <a:sym typeface="Arial"/>
              </a:rPr>
              <a:t>Thăng</a:t>
            </a:r>
            <a:r>
              <a:rPr lang="en-US" sz="3600" b="1" kern="0" dirty="0">
                <a:solidFill>
                  <a:srgbClr val="002060"/>
                </a:solidFill>
                <a:latin typeface="Times New Roman" panose="02020603050405020304" pitchFamily="18" charset="0"/>
                <a:cs typeface="Times New Roman" panose="02020603050405020304" pitchFamily="18" charset="0"/>
                <a:sym typeface="Arial"/>
              </a:rPr>
              <a:t> Long - Hà </a:t>
            </a:r>
            <a:r>
              <a:rPr lang="en-US" sz="3600" b="1" kern="0" dirty="0" err="1">
                <a:solidFill>
                  <a:srgbClr val="002060"/>
                </a:solidFill>
                <a:latin typeface="Times New Roman" panose="02020603050405020304" pitchFamily="18" charset="0"/>
                <a:cs typeface="Times New Roman" panose="02020603050405020304" pitchFamily="18" charset="0"/>
                <a:sym typeface="Arial"/>
              </a:rPr>
              <a:t>Nội</a:t>
            </a:r>
            <a:r>
              <a:rPr lang="en-US" sz="3600" b="1" kern="0" dirty="0">
                <a:solidFill>
                  <a:srgbClr val="002060"/>
                </a:solidFill>
                <a:latin typeface="Times New Roman" panose="02020603050405020304" pitchFamily="18" charset="0"/>
                <a:cs typeface="Times New Roman" panose="02020603050405020304" pitchFamily="18" charset="0"/>
                <a:sym typeface="Arial"/>
              </a:rPr>
              <a:t>:</a:t>
            </a:r>
          </a:p>
        </p:txBody>
      </p:sp>
      <p:grpSp>
        <p:nvGrpSpPr>
          <p:cNvPr id="5" name="Group 4">
            <a:extLst>
              <a:ext uri="{FF2B5EF4-FFF2-40B4-BE49-F238E27FC236}">
                <a16:creationId xmlns:a16="http://schemas.microsoft.com/office/drawing/2014/main" id="{0CB8D2D8-BD0A-9B85-607B-54AD156AA00C}"/>
              </a:ext>
            </a:extLst>
          </p:cNvPr>
          <p:cNvGrpSpPr/>
          <p:nvPr/>
        </p:nvGrpSpPr>
        <p:grpSpPr>
          <a:xfrm>
            <a:off x="684378" y="1210734"/>
            <a:ext cx="3528379" cy="1322916"/>
            <a:chOff x="809624" y="1210734"/>
            <a:chExt cx="3403133" cy="1626248"/>
          </a:xfrm>
        </p:grpSpPr>
        <p:pic>
          <p:nvPicPr>
            <p:cNvPr id="3" name="图片 1" descr="OQAAAB+LCAAAAAAABACrVlIpqSxIVbJSCs5NLCpxyUxML0rM9SxJzVXSUfJMUbLKK83J0VFyysxLycxLdy/KLy0oVrKKjq0FALpUkis5AAAA">
              <a:extLst>
                <a:ext uri="{FF2B5EF4-FFF2-40B4-BE49-F238E27FC236}">
                  <a16:creationId xmlns:a16="http://schemas.microsoft.com/office/drawing/2014/main" id="{590FB1AE-C549-D887-249E-B8135E0B4369}"/>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rot="5400000">
              <a:off x="1698067" y="322291"/>
              <a:ext cx="1626248" cy="3403133"/>
            </a:xfrm>
            <a:prstGeom prst="rect">
              <a:avLst/>
            </a:prstGeom>
          </p:spPr>
        </p:pic>
        <p:sp>
          <p:nvSpPr>
            <p:cNvPr id="4" name="TextBox 3">
              <a:extLst>
                <a:ext uri="{FF2B5EF4-FFF2-40B4-BE49-F238E27FC236}">
                  <a16:creationId xmlns:a16="http://schemas.microsoft.com/office/drawing/2014/main" id="{4CD8B73C-AAB4-4474-0EF1-15517F0284B3}"/>
                </a:ext>
              </a:extLst>
            </p:cNvPr>
            <p:cNvSpPr txBox="1"/>
            <p:nvPr/>
          </p:nvSpPr>
          <p:spPr>
            <a:xfrm>
              <a:off x="1009650" y="1495425"/>
              <a:ext cx="3114675" cy="1324214"/>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ua</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Lý Thái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Tổ</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dời</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đô</a:t>
              </a:r>
              <a:endParaRPr lang="en-US" sz="3200" b="1" dirty="0">
                <a:solidFill>
                  <a:srgbClr val="FF0000"/>
                </a:solidFill>
                <a:latin typeface="Cambria" panose="02040503050406030204" pitchFamily="18" charset="0"/>
                <a:ea typeface="Cambria" panose="02040503050406030204" pitchFamily="18" charset="0"/>
              </a:endParaRPr>
            </a:p>
          </p:txBody>
        </p:sp>
      </p:grpSp>
      <p:grpSp>
        <p:nvGrpSpPr>
          <p:cNvPr id="6" name="Group 5">
            <a:extLst>
              <a:ext uri="{FF2B5EF4-FFF2-40B4-BE49-F238E27FC236}">
                <a16:creationId xmlns:a16="http://schemas.microsoft.com/office/drawing/2014/main" id="{6F66788B-A2C3-BD2E-824D-A5515A1EAB24}"/>
              </a:ext>
            </a:extLst>
          </p:cNvPr>
          <p:cNvGrpSpPr/>
          <p:nvPr/>
        </p:nvGrpSpPr>
        <p:grpSpPr>
          <a:xfrm>
            <a:off x="5375585" y="1239309"/>
            <a:ext cx="6073465" cy="1322917"/>
            <a:chOff x="809624" y="1210734"/>
            <a:chExt cx="3403133" cy="1626248"/>
          </a:xfrm>
        </p:grpSpPr>
        <p:pic>
          <p:nvPicPr>
            <p:cNvPr id="7" name="图片 1" descr="OQAAAB+LCAAAAAAABACrVlIpqSxIVbJSCs5NLCpxyUxML0rM9SxJzVXSUfJMUbLKK83J0VFyysxLycxLdy/KLy0oVrKKjq0FALpUkis5AAAA">
              <a:extLst>
                <a:ext uri="{FF2B5EF4-FFF2-40B4-BE49-F238E27FC236}">
                  <a16:creationId xmlns:a16="http://schemas.microsoft.com/office/drawing/2014/main" id="{ABA0534C-AB1A-479B-7451-6CF9DF4A5195}"/>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rot="5400000">
              <a:off x="1698067" y="322291"/>
              <a:ext cx="1626248" cy="3403133"/>
            </a:xfrm>
            <a:prstGeom prst="rect">
              <a:avLst/>
            </a:prstGeom>
          </p:spPr>
        </p:pic>
        <p:sp>
          <p:nvSpPr>
            <p:cNvPr id="8" name="TextBox 7">
              <a:extLst>
                <a:ext uri="{FF2B5EF4-FFF2-40B4-BE49-F238E27FC236}">
                  <a16:creationId xmlns:a16="http://schemas.microsoft.com/office/drawing/2014/main" id="{6B4E11CA-C64E-681A-93FC-28D4944F5F2E}"/>
                </a:ext>
              </a:extLst>
            </p:cNvPr>
            <p:cNvSpPr txBox="1"/>
            <p:nvPr/>
          </p:nvSpPr>
          <p:spPr>
            <a:xfrm>
              <a:off x="1020717" y="1331499"/>
              <a:ext cx="3114675" cy="1324213"/>
            </a:xfrm>
            <a:prstGeom prst="rect">
              <a:avLst/>
            </a:prstGeom>
            <a:noFill/>
          </p:spPr>
          <p:txBody>
            <a:bodyPr wrap="square" rtlCol="0">
              <a:spAutoFit/>
            </a:bodyPr>
            <a:lstStyle/>
            <a:p>
              <a:pPr algn="ct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Lê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Lợi</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trả</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gươm</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báu</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cho</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Rùa</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Vàng</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ở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hồ</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Hoàn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Kiếm</a:t>
              </a:r>
              <a:endParaRPr lang="en-US" sz="3200" b="1" dirty="0">
                <a:solidFill>
                  <a:srgbClr val="FF0000"/>
                </a:solidFill>
                <a:latin typeface="Cambria" panose="02040503050406030204" pitchFamily="18" charset="0"/>
                <a:ea typeface="Cambria" panose="02040503050406030204" pitchFamily="18" charset="0"/>
              </a:endParaRPr>
            </a:p>
          </p:txBody>
        </p:sp>
      </p:grpSp>
      <p:grpSp>
        <p:nvGrpSpPr>
          <p:cNvPr id="9" name="Group 8">
            <a:extLst>
              <a:ext uri="{FF2B5EF4-FFF2-40B4-BE49-F238E27FC236}">
                <a16:creationId xmlns:a16="http://schemas.microsoft.com/office/drawing/2014/main" id="{3339E055-B8DD-A196-6713-552F97BE2E39}"/>
              </a:ext>
            </a:extLst>
          </p:cNvPr>
          <p:cNvGrpSpPr/>
          <p:nvPr/>
        </p:nvGrpSpPr>
        <p:grpSpPr>
          <a:xfrm>
            <a:off x="1952625" y="3182409"/>
            <a:ext cx="9391650" cy="1867112"/>
            <a:chOff x="809624" y="1210734"/>
            <a:chExt cx="3403133" cy="1787007"/>
          </a:xfrm>
        </p:grpSpPr>
        <p:pic>
          <p:nvPicPr>
            <p:cNvPr id="10" name="图片 1" descr="OQAAAB+LCAAAAAAABACrVlIpqSxIVbJSCs5NLCpxyUxML0rM9SxJzVXSUfJMUbLKK83J0VFyysxLycxLdy/KLy0oVrKKjq0FALpUkis5AAAA">
              <a:extLst>
                <a:ext uri="{FF2B5EF4-FFF2-40B4-BE49-F238E27FC236}">
                  <a16:creationId xmlns:a16="http://schemas.microsoft.com/office/drawing/2014/main" id="{DF0DD9A5-EFE3-3102-3C36-FC68205FBAEE}"/>
                </a:ext>
              </a:extLst>
            </p:cNvPr>
            <p:cNvPicPr>
              <a:picLocks noChangeAspect="1"/>
            </p:cNvPicPr>
            <p:nvPr/>
          </p:nvPicPr>
          <p:blipFill>
            <a:blip r:embed="rId2">
              <a:grayscl/>
              <a:extLst>
                <a:ext uri="{28A0092B-C50C-407E-A947-70E740481C1C}">
                  <a14:useLocalDpi xmlns:a14="http://schemas.microsoft.com/office/drawing/2010/main" val="0"/>
                </a:ext>
              </a:extLst>
            </a:blip>
            <a:stretch>
              <a:fillRect/>
            </a:stretch>
          </p:blipFill>
          <p:spPr>
            <a:xfrm rot="5400000">
              <a:off x="1698067" y="322291"/>
              <a:ext cx="1626248" cy="3403133"/>
            </a:xfrm>
            <a:prstGeom prst="rect">
              <a:avLst/>
            </a:prstGeom>
          </p:spPr>
        </p:pic>
        <p:sp>
          <p:nvSpPr>
            <p:cNvPr id="11" name="TextBox 10">
              <a:extLst>
                <a:ext uri="{FF2B5EF4-FFF2-40B4-BE49-F238E27FC236}">
                  <a16:creationId xmlns:a16="http://schemas.microsoft.com/office/drawing/2014/main" id="{7155DC66-0E81-3C7A-AFF0-83829649C98A}"/>
                </a:ext>
              </a:extLst>
            </p:cNvPr>
            <p:cNvSpPr txBox="1"/>
            <p:nvPr/>
          </p:nvSpPr>
          <p:spPr>
            <a:xfrm>
              <a:off x="1009650" y="1495425"/>
              <a:ext cx="3114675" cy="1502316"/>
            </a:xfrm>
            <a:prstGeom prst="rect">
              <a:avLst/>
            </a:prstGeom>
            <a:noFill/>
          </p:spPr>
          <p:txBody>
            <a:bodyPr wrap="square" rtlCol="0">
              <a:spAutoFit/>
            </a:bodyPr>
            <a:lstStyle/>
            <a:p>
              <a:pPr algn="ctr"/>
              <a:r>
                <a:rPr lang="en-US" sz="3200" b="1"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C</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uộc</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chiến</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đấu</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chống</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quân</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Pháp</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ở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thành</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Hà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Nội</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dưới</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sự</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chỉ</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huy</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của</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Tổng</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đốc</a:t>
              </a:r>
              <a:r>
                <a:rPr lang="en-US" sz="3200" b="1"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Hoàng </a:t>
              </a:r>
              <a:r>
                <a:rPr lang="en-US" sz="3200" b="1"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Diệu</a:t>
              </a:r>
              <a:endParaRPr lang="en-US" sz="3200" b="1" dirty="0">
                <a:solidFill>
                  <a:srgbClr val="FF0000"/>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118158437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fill="hold"/>
                                        <p:tgtEl>
                                          <p:spTgt spid="6"/>
                                        </p:tgtEl>
                                        <p:attrNameLst>
                                          <p:attrName>ppt_w</p:attrName>
                                        </p:attrNameLst>
                                      </p:cBhvr>
                                      <p:tavLst>
                                        <p:tav tm="0">
                                          <p:val>
                                            <p:fltVal val="0"/>
                                          </p:val>
                                        </p:tav>
                                        <p:tav tm="100000">
                                          <p:val>
                                            <p:strVal val="#ppt_w"/>
                                          </p:val>
                                        </p:tav>
                                      </p:tavLst>
                                    </p:anim>
                                    <p:anim calcmode="lin" valueType="num">
                                      <p:cBhvr>
                                        <p:cTn id="20" dur="500" fill="hold"/>
                                        <p:tgtEl>
                                          <p:spTgt spid="6"/>
                                        </p:tgtEl>
                                        <p:attrNameLst>
                                          <p:attrName>ppt_h</p:attrName>
                                        </p:attrNameLst>
                                      </p:cBhvr>
                                      <p:tavLst>
                                        <p:tav tm="0">
                                          <p:val>
                                            <p:fltVal val="0"/>
                                          </p:val>
                                        </p:tav>
                                        <p:tav tm="100000">
                                          <p:val>
                                            <p:strVal val="#ppt_h"/>
                                          </p:val>
                                        </p:tav>
                                      </p:tavLst>
                                    </p:anim>
                                    <p:animEffect transition="in" filter="fade">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 calcmode="lin" valueType="num">
                                      <p:cBhvr>
                                        <p:cTn id="26" dur="500" fill="hold"/>
                                        <p:tgtEl>
                                          <p:spTgt spid="9"/>
                                        </p:tgtEl>
                                        <p:attrNameLst>
                                          <p:attrName>ppt_w</p:attrName>
                                        </p:attrNameLst>
                                      </p:cBhvr>
                                      <p:tavLst>
                                        <p:tav tm="0">
                                          <p:val>
                                            <p:fltVal val="0"/>
                                          </p:val>
                                        </p:tav>
                                        <p:tav tm="100000">
                                          <p:val>
                                            <p:strVal val="#ppt_w"/>
                                          </p:val>
                                        </p:tav>
                                      </p:tavLst>
                                    </p:anim>
                                    <p:anim calcmode="lin" valueType="num">
                                      <p:cBhvr>
                                        <p:cTn id="27" dur="500" fill="hold"/>
                                        <p:tgtEl>
                                          <p:spTgt spid="9"/>
                                        </p:tgtEl>
                                        <p:attrNameLst>
                                          <p:attrName>ppt_h</p:attrName>
                                        </p:attrNameLst>
                                      </p:cBhvr>
                                      <p:tavLst>
                                        <p:tav tm="0">
                                          <p:val>
                                            <p:fltVal val="0"/>
                                          </p:val>
                                        </p:tav>
                                        <p:tav tm="100000">
                                          <p:val>
                                            <p:strVal val="#ppt_h"/>
                                          </p:val>
                                        </p:tav>
                                      </p:tavLst>
                                    </p:anim>
                                    <p:animEffect transition="in" filter="fade">
                                      <p:cBhvr>
                                        <p:cTn id="28"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1ED43CE1-CA1E-4B9D-AF6F-E32C4D634AF3}"/>
              </a:ext>
            </a:extLst>
          </p:cNvPr>
          <p:cNvPicPr>
            <a:picLocks noChangeAspect="1"/>
          </p:cNvPicPr>
          <p:nvPr/>
        </p:nvPicPr>
        <p:blipFill rotWithShape="1">
          <a:blip r:embed="rId3">
            <a:extLst>
              <a:ext uri="{28A0092B-C50C-407E-A947-70E740481C1C}">
                <a14:useLocalDpi xmlns:a14="http://schemas.microsoft.com/office/drawing/2010/main" val="0"/>
              </a:ext>
            </a:extLst>
          </a:blip>
          <a:srcRect t="25390" r="22538" b="26278"/>
          <a:stretch/>
        </p:blipFill>
        <p:spPr>
          <a:xfrm>
            <a:off x="0" y="0"/>
            <a:ext cx="12192000" cy="7607300"/>
          </a:xfrm>
          <a:prstGeom prst="rect">
            <a:avLst/>
          </a:prstGeom>
        </p:spPr>
      </p:pic>
      <p:pic>
        <p:nvPicPr>
          <p:cNvPr id="3" name="Picture 2">
            <a:extLst>
              <a:ext uri="{FF2B5EF4-FFF2-40B4-BE49-F238E27FC236}">
                <a16:creationId xmlns:a16="http://schemas.microsoft.com/office/drawing/2014/main" id="{D3067974-801B-EDA1-64EF-393F6095FA77}"/>
              </a:ext>
            </a:extLst>
          </p:cNvPr>
          <p:cNvPicPr>
            <a:picLocks noChangeAspect="1"/>
          </p:cNvPicPr>
          <p:nvPr/>
        </p:nvPicPr>
        <p:blipFill>
          <a:blip r:embed="rId4"/>
          <a:stretch>
            <a:fillRect/>
          </a:stretch>
        </p:blipFill>
        <p:spPr>
          <a:xfrm>
            <a:off x="2564576" y="1656437"/>
            <a:ext cx="7291448" cy="3468925"/>
          </a:xfrm>
          <a:prstGeom prst="rect">
            <a:avLst/>
          </a:prstGeom>
        </p:spPr>
      </p:pic>
    </p:spTree>
    <p:extLst>
      <p:ext uri="{BB962C8B-B14F-4D97-AF65-F5344CB8AC3E}">
        <p14:creationId xmlns:p14="http://schemas.microsoft.com/office/powerpoint/2010/main" val="4243822444"/>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000"/>
                                        <p:tgtEl>
                                          <p:spTgt spid="18"/>
                                        </p:tgtEl>
                                      </p:cBhvr>
                                    </p:animEffect>
                                    <p:anim calcmode="lin" valueType="num">
                                      <p:cBhvr>
                                        <p:cTn id="8" dur="1000" fill="hold"/>
                                        <p:tgtEl>
                                          <p:spTgt spid="18"/>
                                        </p:tgtEl>
                                        <p:attrNameLst>
                                          <p:attrName>ppt_x</p:attrName>
                                        </p:attrNameLst>
                                      </p:cBhvr>
                                      <p:tavLst>
                                        <p:tav tm="0">
                                          <p:val>
                                            <p:strVal val="#ppt_x"/>
                                          </p:val>
                                        </p:tav>
                                        <p:tav tm="100000">
                                          <p:val>
                                            <p:strVal val="#ppt_x"/>
                                          </p:val>
                                        </p:tav>
                                      </p:tavLst>
                                    </p:anim>
                                    <p:anim calcmode="lin" valueType="num">
                                      <p:cBhvr>
                                        <p:cTn id="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randombar(horizontal)">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EA0224A-C6CF-4A8F-B006-414641FA9C77}"/>
              </a:ext>
            </a:extLst>
          </p:cNvPr>
          <p:cNvPicPr>
            <a:picLocks noChangeAspect="1"/>
          </p:cNvPicPr>
          <p:nvPr/>
        </p:nvPicPr>
        <p:blipFill rotWithShape="1">
          <a:blip r:embed="rId3">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3" name="图片 2">
            <a:extLst>
              <a:ext uri="{FF2B5EF4-FFF2-40B4-BE49-F238E27FC236}">
                <a16:creationId xmlns:a16="http://schemas.microsoft.com/office/drawing/2014/main" id="{FC3C4E84-0E06-4F03-A248-58FCF36E29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354" y="161926"/>
            <a:ext cx="9593771" cy="5876924"/>
          </a:xfrm>
          <a:prstGeom prst="rect">
            <a:avLst/>
          </a:prstGeom>
        </p:spPr>
      </p:pic>
      <p:pic>
        <p:nvPicPr>
          <p:cNvPr id="2" name="Picture 1">
            <a:extLst>
              <a:ext uri="{FF2B5EF4-FFF2-40B4-BE49-F238E27FC236}">
                <a16:creationId xmlns:a16="http://schemas.microsoft.com/office/drawing/2014/main" id="{74311699-2A88-1676-33C0-0D74989B8CF3}"/>
              </a:ext>
            </a:extLst>
          </p:cNvPr>
          <p:cNvPicPr>
            <a:picLocks noChangeAspect="1"/>
          </p:cNvPicPr>
          <p:nvPr/>
        </p:nvPicPr>
        <p:blipFill>
          <a:blip r:embed="rId5"/>
          <a:stretch>
            <a:fillRect/>
          </a:stretch>
        </p:blipFill>
        <p:spPr>
          <a:xfrm>
            <a:off x="4478505" y="1758931"/>
            <a:ext cx="3444539" cy="3359187"/>
          </a:xfrm>
          <a:prstGeom prst="rect">
            <a:avLst/>
          </a:prstGeom>
        </p:spPr>
      </p:pic>
    </p:spTree>
    <p:extLst>
      <p:ext uri="{BB962C8B-B14F-4D97-AF65-F5344CB8AC3E}">
        <p14:creationId xmlns:p14="http://schemas.microsoft.com/office/powerpoint/2010/main" val="268741142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756DEA71-47E9-4F35-983F-384A375D7441}"/>
              </a:ext>
            </a:extLst>
          </p:cNvPr>
          <p:cNvPicPr>
            <a:picLocks noChangeAspect="1"/>
          </p:cNvPicPr>
          <p:nvPr/>
        </p:nvPicPr>
        <p:blipFill rotWithShape="1">
          <a:blip r:embed="rId3">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20" name="图片 19">
            <a:extLst>
              <a:ext uri="{FF2B5EF4-FFF2-40B4-BE49-F238E27FC236}">
                <a16:creationId xmlns:a16="http://schemas.microsoft.com/office/drawing/2014/main" id="{80D33A8B-C60C-463C-8C63-C897FF5C5AA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705098" y="429749"/>
            <a:ext cx="6781803" cy="6781803"/>
          </a:xfrm>
          <a:prstGeom prst="rect">
            <a:avLst/>
          </a:prstGeom>
        </p:spPr>
      </p:pic>
      <p:pic>
        <p:nvPicPr>
          <p:cNvPr id="7" name="图片 6">
            <a:extLst>
              <a:ext uri="{FF2B5EF4-FFF2-40B4-BE49-F238E27FC236}">
                <a16:creationId xmlns:a16="http://schemas.microsoft.com/office/drawing/2014/main" id="{E982A20F-08FF-44F1-A259-69F3808C300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24261" y="388781"/>
            <a:ext cx="2249400" cy="2249400"/>
          </a:xfrm>
          <a:prstGeom prst="rect">
            <a:avLst/>
          </a:prstGeom>
        </p:spPr>
      </p:pic>
      <p:pic>
        <p:nvPicPr>
          <p:cNvPr id="22" name="图片 21">
            <a:extLst>
              <a:ext uri="{FF2B5EF4-FFF2-40B4-BE49-F238E27FC236}">
                <a16:creationId xmlns:a16="http://schemas.microsoft.com/office/drawing/2014/main" id="{659D6FC4-3601-4BB5-9893-FD32EB0777A3}"/>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6933" b="24885"/>
          <a:stretch/>
        </p:blipFill>
        <p:spPr>
          <a:xfrm>
            <a:off x="9118586" y="2438400"/>
            <a:ext cx="2794014" cy="1625600"/>
          </a:xfrm>
          <a:prstGeom prst="rect">
            <a:avLst/>
          </a:prstGeom>
        </p:spPr>
      </p:pic>
      <p:pic>
        <p:nvPicPr>
          <p:cNvPr id="24" name="图片 23">
            <a:extLst>
              <a:ext uri="{FF2B5EF4-FFF2-40B4-BE49-F238E27FC236}">
                <a16:creationId xmlns:a16="http://schemas.microsoft.com/office/drawing/2014/main" id="{27AA72A8-C412-4EDC-8695-F8D5EAF49E2B}"/>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4561" r="24712"/>
          <a:stretch/>
        </p:blipFill>
        <p:spPr>
          <a:xfrm>
            <a:off x="749300" y="2438400"/>
            <a:ext cx="2133594" cy="4206071"/>
          </a:xfrm>
          <a:prstGeom prst="rect">
            <a:avLst/>
          </a:prstGeom>
        </p:spPr>
      </p:pic>
      <p:sp>
        <p:nvSpPr>
          <p:cNvPr id="2" name="TextBox 1">
            <a:extLst>
              <a:ext uri="{FF2B5EF4-FFF2-40B4-BE49-F238E27FC236}">
                <a16:creationId xmlns:a16="http://schemas.microsoft.com/office/drawing/2014/main" id="{369362FF-9361-E205-57B6-D4A5E2143527}"/>
              </a:ext>
            </a:extLst>
          </p:cNvPr>
          <p:cNvSpPr txBox="1"/>
          <p:nvPr/>
        </p:nvSpPr>
        <p:spPr>
          <a:xfrm>
            <a:off x="4010026" y="1924050"/>
            <a:ext cx="4476750" cy="3046988"/>
          </a:xfrm>
          <a:prstGeom prst="rect">
            <a:avLst/>
          </a:prstGeom>
          <a:noFill/>
        </p:spPr>
        <p:txBody>
          <a:bodyPr wrap="square" rtlCol="0">
            <a:spAutoFit/>
          </a:bodyPr>
          <a:lstStyle/>
          <a:p>
            <a:pPr algn="ctr"/>
            <a:r>
              <a:rPr lang="en-US" sz="4800" b="1" dirty="0" err="1">
                <a:effectLst/>
                <a:latin typeface="Calibri" panose="020F0502020204030204" pitchFamily="34" charset="0"/>
                <a:ea typeface="Times New Roman" panose="02020603050405020304" pitchFamily="18" charset="0"/>
                <a:cs typeface="Calibri" panose="020F0502020204030204" pitchFamily="34" charset="0"/>
              </a:rPr>
              <a:t>Hãy</a:t>
            </a:r>
            <a:r>
              <a:rPr lang="en-US" sz="4800" b="1" dirty="0">
                <a:effectLst/>
                <a:latin typeface="Calibri" panose="020F0502020204030204" pitchFamily="34" charset="0"/>
                <a:ea typeface="Times New Roman" panose="02020603050405020304" pitchFamily="18" charset="0"/>
                <a:cs typeface="Calibri" panose="020F0502020204030204" pitchFamily="34" charset="0"/>
              </a:rPr>
              <a:t> </a:t>
            </a:r>
            <a:r>
              <a:rPr lang="en-US" sz="4800" b="1" dirty="0" err="1">
                <a:effectLst/>
                <a:latin typeface="Calibri" panose="020F0502020204030204" pitchFamily="34" charset="0"/>
                <a:ea typeface="Times New Roman" panose="02020603050405020304" pitchFamily="18" charset="0"/>
                <a:cs typeface="Calibri" panose="020F0502020204030204" pitchFamily="34" charset="0"/>
              </a:rPr>
              <a:t>nêu</a:t>
            </a:r>
            <a:r>
              <a:rPr lang="en-US" sz="4800" b="1" dirty="0">
                <a:effectLst/>
                <a:latin typeface="Calibri" panose="020F0502020204030204" pitchFamily="34" charset="0"/>
                <a:ea typeface="Times New Roman" panose="02020603050405020304" pitchFamily="18" charset="0"/>
                <a:cs typeface="Calibri" panose="020F0502020204030204" pitchFamily="34" charset="0"/>
              </a:rPr>
              <a:t> </a:t>
            </a:r>
            <a:r>
              <a:rPr lang="vi-VN" sz="4800" b="1" dirty="0">
                <a:effectLst/>
                <a:latin typeface="Calibri" panose="020F0502020204030204" pitchFamily="34" charset="0"/>
                <a:ea typeface="Times New Roman" panose="02020603050405020304" pitchFamily="18" charset="0"/>
                <a:cs typeface="Calibri" panose="020F0502020204030204" pitchFamily="34" charset="0"/>
              </a:rPr>
              <a:t>các tên gọi khác nhau của Thăng Long </a:t>
            </a:r>
            <a:r>
              <a:rPr lang="en-US" sz="4800" b="1" dirty="0">
                <a:effectLst/>
                <a:latin typeface="Calibri" panose="020F0502020204030204" pitchFamily="34" charset="0"/>
                <a:ea typeface="Times New Roman" panose="02020603050405020304" pitchFamily="18" charset="0"/>
                <a:cs typeface="Calibri" panose="020F0502020204030204" pitchFamily="34" charset="0"/>
              </a:rPr>
              <a:t>- </a:t>
            </a:r>
            <a:r>
              <a:rPr lang="vi-VN" sz="4800" b="1" dirty="0">
                <a:effectLst/>
                <a:latin typeface="Calibri" panose="020F0502020204030204" pitchFamily="34" charset="0"/>
                <a:ea typeface="Times New Roman" panose="02020603050405020304" pitchFamily="18" charset="0"/>
                <a:cs typeface="Calibri" panose="020F0502020204030204" pitchFamily="34" charset="0"/>
              </a:rPr>
              <a:t>Hà Nội</a:t>
            </a:r>
            <a:r>
              <a:rPr lang="nl-NL" sz="4800" b="1" dirty="0">
                <a:effectLst/>
                <a:latin typeface="Calibri" panose="020F0502020204030204" pitchFamily="34" charset="0"/>
                <a:ea typeface="Times New Roman" panose="02020603050405020304" pitchFamily="18" charset="0"/>
                <a:cs typeface="Calibri" panose="020F0502020204030204" pitchFamily="34" charset="0"/>
              </a:rPr>
              <a:t>?</a:t>
            </a:r>
            <a:endParaRPr lang="en-US" sz="4800" b="1" dirty="0">
              <a:effectLst/>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6375744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2EA0224A-C6CF-4A8F-B006-414641FA9C77}"/>
              </a:ext>
            </a:extLst>
          </p:cNvPr>
          <p:cNvPicPr>
            <a:picLocks noChangeAspect="1"/>
          </p:cNvPicPr>
          <p:nvPr/>
        </p:nvPicPr>
        <p:blipFill rotWithShape="1">
          <a:blip r:embed="rId3">
            <a:extLst>
              <a:ext uri="{28A0092B-C50C-407E-A947-70E740481C1C}">
                <a14:useLocalDpi xmlns:a14="http://schemas.microsoft.com/office/drawing/2010/main" val="0"/>
              </a:ext>
            </a:extLst>
          </a:blip>
          <a:srcRect r="11111"/>
          <a:stretch/>
        </p:blipFill>
        <p:spPr>
          <a:xfrm>
            <a:off x="0" y="0"/>
            <a:ext cx="12192000" cy="6858000"/>
          </a:xfrm>
          <a:prstGeom prst="rect">
            <a:avLst/>
          </a:prstGeom>
        </p:spPr>
      </p:pic>
      <p:pic>
        <p:nvPicPr>
          <p:cNvPr id="3" name="图片 2">
            <a:extLst>
              <a:ext uri="{FF2B5EF4-FFF2-40B4-BE49-F238E27FC236}">
                <a16:creationId xmlns:a16="http://schemas.microsoft.com/office/drawing/2014/main" id="{FC3C4E84-0E06-4F03-A248-58FCF36E296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1354" y="161926"/>
            <a:ext cx="9593771" cy="5876924"/>
          </a:xfrm>
          <a:prstGeom prst="rect">
            <a:avLst/>
          </a:prstGeom>
        </p:spPr>
      </p:pic>
      <p:sp>
        <p:nvSpPr>
          <p:cNvPr id="4" name="TextBox 3">
            <a:extLst>
              <a:ext uri="{FF2B5EF4-FFF2-40B4-BE49-F238E27FC236}">
                <a16:creationId xmlns:a16="http://schemas.microsoft.com/office/drawing/2014/main" id="{D6A2BB1E-53C9-292D-0AB8-B14FA5780E00}"/>
              </a:ext>
            </a:extLst>
          </p:cNvPr>
          <p:cNvSpPr txBox="1"/>
          <p:nvPr/>
        </p:nvSpPr>
        <p:spPr>
          <a:xfrm>
            <a:off x="4914900" y="2228850"/>
            <a:ext cx="2295525" cy="1938992"/>
          </a:xfrm>
          <a:prstGeom prst="rect">
            <a:avLst/>
          </a:prstGeom>
          <a:noFill/>
        </p:spPr>
        <p:txBody>
          <a:bodyPr wrap="square" rtlCol="0">
            <a:spAutoFit/>
          </a:bodyPr>
          <a:lstStyle/>
          <a:p>
            <a:pPr algn="ctr"/>
            <a:r>
              <a:rPr lang="en-US" sz="6000" dirty="0">
                <a:latin typeface="#9Slide07 SFU Jamaica" panose="00000400000000000000" pitchFamily="2" charset="0"/>
              </a:rPr>
              <a:t>KHÁM PHÁ</a:t>
            </a:r>
          </a:p>
        </p:txBody>
      </p:sp>
    </p:spTree>
    <p:extLst>
      <p:ext uri="{BB962C8B-B14F-4D97-AF65-F5344CB8AC3E}">
        <p14:creationId xmlns:p14="http://schemas.microsoft.com/office/powerpoint/2010/main" val="337574754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Lý Thái Tổ – Wikipedia tiếng Việt">
            <a:extLst>
              <a:ext uri="{FF2B5EF4-FFF2-40B4-BE49-F238E27FC236}">
                <a16:creationId xmlns:a16="http://schemas.microsoft.com/office/drawing/2014/main" id="{B6EC0642-5DB8-FAF4-7163-D43CE912FC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9575" y="450850"/>
            <a:ext cx="4419600" cy="5892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图片 19">
            <a:extLst>
              <a:ext uri="{FF2B5EF4-FFF2-40B4-BE49-F238E27FC236}">
                <a16:creationId xmlns:a16="http://schemas.microsoft.com/office/drawing/2014/main" id="{23DE6AE2-6CD6-397A-D7DE-0F8CBC2C4EE5}"/>
              </a:ext>
            </a:extLst>
          </p:cNvPr>
          <p:cNvPicPr>
            <a:picLocks noChangeAspect="1"/>
          </p:cNvPicPr>
          <p:nvPr/>
        </p:nvPicPr>
        <p:blipFill rotWithShape="1">
          <a:blip r:embed="rId4">
            <a:extLst>
              <a:ext uri="{28A0092B-C50C-407E-A947-70E740481C1C}">
                <a14:useLocalDpi xmlns:a14="http://schemas.microsoft.com/office/drawing/2010/main" val="0"/>
              </a:ext>
            </a:extLst>
          </a:blip>
          <a:srcRect t="22901" b="30927"/>
          <a:stretch/>
        </p:blipFill>
        <p:spPr>
          <a:xfrm>
            <a:off x="4912266" y="1219199"/>
            <a:ext cx="7374984" cy="3405127"/>
          </a:xfrm>
          <a:prstGeom prst="rect">
            <a:avLst/>
          </a:prstGeom>
        </p:spPr>
      </p:pic>
      <p:sp>
        <p:nvSpPr>
          <p:cNvPr id="8" name="TextBox 7">
            <a:extLst>
              <a:ext uri="{FF2B5EF4-FFF2-40B4-BE49-F238E27FC236}">
                <a16:creationId xmlns:a16="http://schemas.microsoft.com/office/drawing/2014/main" id="{926BFBBD-508A-0819-E1D3-0A4FB22ED90B}"/>
              </a:ext>
            </a:extLst>
          </p:cNvPr>
          <p:cNvSpPr txBox="1"/>
          <p:nvPr/>
        </p:nvSpPr>
        <p:spPr>
          <a:xfrm>
            <a:off x="5524500" y="2171700"/>
            <a:ext cx="5543550" cy="1569660"/>
          </a:xfrm>
          <a:prstGeom prst="rect">
            <a:avLst/>
          </a:prstGeom>
          <a:noFill/>
        </p:spPr>
        <p:txBody>
          <a:bodyPr wrap="square" rtlCol="0">
            <a:spAutoFit/>
          </a:bodyPr>
          <a:lstStyle/>
          <a:p>
            <a:pPr algn="just"/>
            <a:r>
              <a:rPr lang="en-US" sz="3200" b="1" dirty="0">
                <a:effectLst/>
                <a:latin typeface="Calibri" panose="020F0502020204030204" pitchFamily="34" charset="0"/>
                <a:ea typeface="Times New Roman" panose="02020603050405020304" pitchFamily="18" charset="0"/>
                <a:cs typeface="Calibri" panose="020F0502020204030204" pitchFamily="34" charset="0"/>
              </a:rPr>
              <a:t>N</a:t>
            </a:r>
            <a:r>
              <a:rPr lang="vi-VN" sz="3200" b="1" dirty="0">
                <a:effectLst/>
                <a:latin typeface="Calibri" panose="020F0502020204030204" pitchFamily="34" charset="0"/>
                <a:ea typeface="Times New Roman" panose="02020603050405020304" pitchFamily="18" charset="0"/>
                <a:cs typeface="Calibri" panose="020F0502020204030204" pitchFamily="34" charset="0"/>
              </a:rPr>
              <a:t>ăm 1010, vua Lý Thái Tổ dời đô từ Hoa Lư về thành Đại La - Hà Nội</a:t>
            </a:r>
            <a:endParaRPr lang="en-US" sz="3200" b="1"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4593212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a:extLst>
              <a:ext uri="{FF2B5EF4-FFF2-40B4-BE49-F238E27FC236}">
                <a16:creationId xmlns:a16="http://schemas.microsoft.com/office/drawing/2014/main" id="{1CDCD2CB-4827-494B-8D14-E5B643509E45}"/>
              </a:ext>
            </a:extLst>
          </p:cNvPr>
          <p:cNvPicPr>
            <a:picLocks noChangeAspect="1"/>
          </p:cNvPicPr>
          <p:nvPr/>
        </p:nvPicPr>
        <p:blipFill rotWithShape="1">
          <a:blip r:embed="rId3">
            <a:extLst>
              <a:ext uri="{28A0092B-C50C-407E-A947-70E740481C1C}">
                <a14:useLocalDpi xmlns:a14="http://schemas.microsoft.com/office/drawing/2010/main" val="0"/>
              </a:ext>
            </a:extLst>
          </a:blip>
          <a:srcRect t="22901" b="30927"/>
          <a:stretch/>
        </p:blipFill>
        <p:spPr>
          <a:xfrm>
            <a:off x="507355" y="-398401"/>
            <a:ext cx="11579870" cy="3979801"/>
          </a:xfrm>
          <a:prstGeom prst="rect">
            <a:avLst/>
          </a:prstGeom>
        </p:spPr>
      </p:pic>
      <p:sp>
        <p:nvSpPr>
          <p:cNvPr id="10" name="TextBox 9">
            <a:extLst>
              <a:ext uri="{FF2B5EF4-FFF2-40B4-BE49-F238E27FC236}">
                <a16:creationId xmlns:a16="http://schemas.microsoft.com/office/drawing/2014/main" id="{A962FAB8-A048-DBB0-E0E2-0E7CAD87A1CF}"/>
              </a:ext>
            </a:extLst>
          </p:cNvPr>
          <p:cNvSpPr txBox="1"/>
          <p:nvPr/>
        </p:nvSpPr>
        <p:spPr>
          <a:xfrm>
            <a:off x="1247775" y="628650"/>
            <a:ext cx="8886825" cy="2308324"/>
          </a:xfrm>
          <a:prstGeom prst="rect">
            <a:avLst/>
          </a:prstGeom>
          <a:noFill/>
        </p:spPr>
        <p:txBody>
          <a:bodyPr wrap="square" rtlCol="0">
            <a:spAutoFit/>
          </a:bodyPr>
          <a:lstStyle/>
          <a:p>
            <a:pPr algn="just"/>
            <a:r>
              <a:rPr lang="vi-VN" sz="3600" b="1"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Khai thác tư liệu và chỉ ra những từ chỉ đặc điểm tự nhiên của thành Đại La. Từ đó, hãy nêu đặc điểm tự nhiên nổi bật của khu vực này.</a:t>
            </a:r>
            <a:endParaRPr lang="en-US" sz="3600" b="1" dirty="0">
              <a:solidFill>
                <a:srgbClr val="FF0000"/>
              </a:solidFill>
              <a:effectLst/>
              <a:latin typeface="Cambria" panose="02040503050406030204" pitchFamily="18" charset="0"/>
              <a:ea typeface="Cambria" panose="02040503050406030204" pitchFamily="18" charset="0"/>
              <a:cs typeface="Calibri" panose="020F0502020204030204" pitchFamily="34" charset="0"/>
            </a:endParaRPr>
          </a:p>
        </p:txBody>
      </p:sp>
      <p:pic>
        <p:nvPicPr>
          <p:cNvPr id="12" name="Picture 11">
            <a:extLst>
              <a:ext uri="{FF2B5EF4-FFF2-40B4-BE49-F238E27FC236}">
                <a16:creationId xmlns:a16="http://schemas.microsoft.com/office/drawing/2014/main" id="{73CC8F12-3339-335E-6683-B7D3A37FD87E}"/>
              </a:ext>
            </a:extLst>
          </p:cNvPr>
          <p:cNvPicPr>
            <a:picLocks noChangeAspect="1"/>
          </p:cNvPicPr>
          <p:nvPr/>
        </p:nvPicPr>
        <p:blipFill>
          <a:blip r:embed="rId4"/>
          <a:stretch>
            <a:fillRect/>
          </a:stretch>
        </p:blipFill>
        <p:spPr>
          <a:xfrm>
            <a:off x="1604962" y="3709987"/>
            <a:ext cx="9267825" cy="23717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cxnSp>
        <p:nvCxnSpPr>
          <p:cNvPr id="14" name="Straight Connector 13">
            <a:extLst>
              <a:ext uri="{FF2B5EF4-FFF2-40B4-BE49-F238E27FC236}">
                <a16:creationId xmlns:a16="http://schemas.microsoft.com/office/drawing/2014/main" id="{4DEC7D7B-A7D0-32A3-05D4-B2AB53D1D5EB}"/>
              </a:ext>
            </a:extLst>
          </p:cNvPr>
          <p:cNvCxnSpPr>
            <a:cxnSpLocks/>
          </p:cNvCxnSpPr>
          <p:nvPr/>
        </p:nvCxnSpPr>
        <p:spPr>
          <a:xfrm>
            <a:off x="4676775" y="4257675"/>
            <a:ext cx="27051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095FE11-8D06-5D72-5737-D1B74321ECAB}"/>
              </a:ext>
            </a:extLst>
          </p:cNvPr>
          <p:cNvCxnSpPr>
            <a:cxnSpLocks/>
          </p:cNvCxnSpPr>
          <p:nvPr/>
        </p:nvCxnSpPr>
        <p:spPr>
          <a:xfrm>
            <a:off x="7505700" y="4248150"/>
            <a:ext cx="30384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52013C9C-C925-DB6E-7AE7-279AAC437E73}"/>
              </a:ext>
            </a:extLst>
          </p:cNvPr>
          <p:cNvCxnSpPr>
            <a:cxnSpLocks/>
          </p:cNvCxnSpPr>
          <p:nvPr/>
        </p:nvCxnSpPr>
        <p:spPr>
          <a:xfrm>
            <a:off x="9677400" y="4552950"/>
            <a:ext cx="914400"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D9B35A7B-8996-96D4-FBDF-A56B546FA3B8}"/>
              </a:ext>
            </a:extLst>
          </p:cNvPr>
          <p:cNvCxnSpPr>
            <a:cxnSpLocks/>
          </p:cNvCxnSpPr>
          <p:nvPr/>
        </p:nvCxnSpPr>
        <p:spPr>
          <a:xfrm>
            <a:off x="1895475" y="4876800"/>
            <a:ext cx="178117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7702B52B-9222-2B7E-B9D4-D6F3B290583E}"/>
              </a:ext>
            </a:extLst>
          </p:cNvPr>
          <p:cNvCxnSpPr>
            <a:cxnSpLocks/>
          </p:cNvCxnSpPr>
          <p:nvPr/>
        </p:nvCxnSpPr>
        <p:spPr>
          <a:xfrm>
            <a:off x="3790950" y="4895850"/>
            <a:ext cx="2638425"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246976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barn(inVertical)">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barn(inVertical)">
                                      <p:cBhvr>
                                        <p:cTn id="24" dur="5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barn(inVertical)">
                                      <p:cBhvr>
                                        <p:cTn id="29" dur="500"/>
                                        <p:tgtEl>
                                          <p:spTgt spid="16"/>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inVertical)">
                                      <p:cBhvr>
                                        <p:cTn id="34" dur="500"/>
                                        <p:tgtEl>
                                          <p:spTgt spid="18"/>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3"/>
                                        </p:tgtEl>
                                        <p:attrNameLst>
                                          <p:attrName>style.visibility</p:attrName>
                                        </p:attrNameLst>
                                      </p:cBhvr>
                                      <p:to>
                                        <p:strVal val="visible"/>
                                      </p:to>
                                    </p:set>
                                    <p:animEffect transition="in" filter="barn(inVertical)">
                                      <p:cBhvr>
                                        <p:cTn id="39" dur="500"/>
                                        <p:tgtEl>
                                          <p:spTgt spid="23"/>
                                        </p:tgtEl>
                                      </p:cBhvr>
                                    </p:animEffect>
                                  </p:childTnLst>
                                </p:cTn>
                              </p:par>
                            </p:childTnLst>
                          </p:cTn>
                        </p:par>
                      </p:childTnLst>
                    </p:cTn>
                  </p:par>
                  <p:par>
                    <p:cTn id="40" fill="hold">
                      <p:stCondLst>
                        <p:cond delay="indefinite"/>
                      </p:stCondLst>
                      <p:childTnLst>
                        <p:par>
                          <p:cTn id="41" fill="hold">
                            <p:stCondLst>
                              <p:cond delay="0"/>
                            </p:stCondLst>
                            <p:childTnLst>
                              <p:par>
                                <p:cTn id="42" presetID="16" presetClass="entr" presetSubtype="21" fill="hold" nodeType="click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barn(inVertical)">
                                      <p:cBhvr>
                                        <p:cTn id="44"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Đại La thành - tiền thân của kinh thành Thăng Long">
            <a:extLst>
              <a:ext uri="{FF2B5EF4-FFF2-40B4-BE49-F238E27FC236}">
                <a16:creationId xmlns:a16="http://schemas.microsoft.com/office/drawing/2014/main" id="{8F906F0D-155B-0108-C4D7-3E625D0AA4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275" y="1400175"/>
            <a:ext cx="5880809" cy="4114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grpSp>
        <p:nvGrpSpPr>
          <p:cNvPr id="2" name="组合 1">
            <a:extLst>
              <a:ext uri="{FF2B5EF4-FFF2-40B4-BE49-F238E27FC236}">
                <a16:creationId xmlns:a16="http://schemas.microsoft.com/office/drawing/2014/main" id="{E0367A20-3A56-08A0-0EE7-871110C155A9}"/>
              </a:ext>
            </a:extLst>
          </p:cNvPr>
          <p:cNvGrpSpPr/>
          <p:nvPr/>
        </p:nvGrpSpPr>
        <p:grpSpPr>
          <a:xfrm>
            <a:off x="6429375" y="1540597"/>
            <a:ext cx="5476875" cy="4284199"/>
            <a:chOff x="-2286495" y="2498291"/>
            <a:chExt cx="10148959" cy="2079377"/>
          </a:xfrm>
          <a:solidFill>
            <a:srgbClr val="0066FF"/>
          </a:solidFill>
        </p:grpSpPr>
        <p:sp>
          <p:nvSpPr>
            <p:cNvPr id="3" name="矩形 7">
              <a:extLst>
                <a:ext uri="{FF2B5EF4-FFF2-40B4-BE49-F238E27FC236}">
                  <a16:creationId xmlns:a16="http://schemas.microsoft.com/office/drawing/2014/main" id="{227FF670-AC02-0DAF-E3C7-7DE71BF04B03}"/>
                </a:ext>
              </a:extLst>
            </p:cNvPr>
            <p:cNvSpPr/>
            <p:nvPr/>
          </p:nvSpPr>
          <p:spPr>
            <a:xfrm>
              <a:off x="-2286495" y="2498291"/>
              <a:ext cx="10148959" cy="2063070"/>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defRPr/>
              </a:pPr>
              <a:endParaRPr kumimoji="0" lang="zh-CN" altLang="en-US" sz="1350" b="0" i="0" u="none" strike="noStrike" kern="1200" cap="none" spc="0" normalizeH="0" baseline="0" noProof="0">
                <a:ln>
                  <a:noFill/>
                </a:ln>
                <a:solidFill>
                  <a:schemeClr val="lt1"/>
                </a:solidFill>
                <a:effectLst/>
                <a:uLnTx/>
                <a:uFillTx/>
                <a:latin typeface="微软雅黑 Light" panose="020B0502040204020203" pitchFamily="34" charset="-122"/>
                <a:ea typeface="微软雅黑 Light" panose="020B0502040204020203" pitchFamily="34" charset="-122"/>
                <a:sym typeface="微软雅黑 Light" panose="020B0502040204020203" pitchFamily="34" charset="-122"/>
              </a:endParaRPr>
            </a:p>
          </p:txBody>
        </p:sp>
        <p:sp>
          <p:nvSpPr>
            <p:cNvPr id="4" name="矩形 3">
              <a:extLst>
                <a:ext uri="{FF2B5EF4-FFF2-40B4-BE49-F238E27FC236}">
                  <a16:creationId xmlns:a16="http://schemas.microsoft.com/office/drawing/2014/main" id="{0A5A0D0B-8A28-F278-A631-31DE4E7135FE}"/>
                </a:ext>
              </a:extLst>
            </p:cNvPr>
            <p:cNvSpPr>
              <a:spLocks noChangeArrowheads="1"/>
            </p:cNvSpPr>
            <p:nvPr/>
          </p:nvSpPr>
          <p:spPr bwMode="auto">
            <a:xfrm>
              <a:off x="-1916071" y="2650636"/>
              <a:ext cx="9619454" cy="1927032"/>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457200" marR="0" lvl="0" indent="-457200" algn="just" defTabSz="685800" rtl="0" eaLnBrk="1" fontAlgn="auto" latinLnBrk="0" hangingPunct="1">
                <a:spcBef>
                  <a:spcPts val="0"/>
                </a:spcBef>
                <a:spcAft>
                  <a:spcPts val="0"/>
                </a:spcAft>
                <a:buClrTx/>
                <a:buSzTx/>
                <a:buFont typeface="Arial" panose="020B0604020202020204" pitchFamily="34" charset="0"/>
                <a:buChar char="•"/>
                <a:defRPr/>
              </a:pP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Thành </a:t>
              </a:r>
              <a:r>
                <a:rPr kumimoji="0" lang="en-US" altLang="zh-CN"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Đại</a:t>
              </a: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 La </a:t>
              </a:r>
              <a:r>
                <a:rPr kumimoji="0" lang="en-US" altLang="zh-CN" sz="28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có</a:t>
              </a:r>
              <a:r>
                <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 </a:t>
              </a:r>
              <a:r>
                <a:rPr kumimoji="0" lang="vi-VN"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thế địa linh nhân kiệt: ở giữa khu vực trời đất, chính giữa nam bắc, đông tây; rộng, bằng phẳng, cao, sáng sủa.</a:t>
              </a:r>
              <a:endParaRPr kumimoji="0" lang="en-US"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endParaRPr>
            </a:p>
            <a:p>
              <a:pPr marL="457200" marR="0" lvl="0" indent="-457200" algn="just" defTabSz="685800" rtl="0" eaLnBrk="1" fontAlgn="auto" latinLnBrk="0" hangingPunct="1">
                <a:spcBef>
                  <a:spcPts val="0"/>
                </a:spcBef>
                <a:spcAft>
                  <a:spcPts val="0"/>
                </a:spcAft>
                <a:buClrTx/>
                <a:buSzTx/>
                <a:buFont typeface="Arial" panose="020B0604020202020204" pitchFamily="34" charset="0"/>
                <a:buChar char="•"/>
                <a:defRPr/>
              </a:pPr>
              <a:r>
                <a:rPr kumimoji="0" lang="vi-VN" altLang="zh-CN"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sym typeface="微软雅黑 Light" panose="020B0502040204020203" pitchFamily="34" charset="-122"/>
                </a:rPr>
                <a:t> Đây cũng chính là cơ sở để Lý Công Uẩn dời đô từ Hoa Lư - Ninh Bình ra thành Đại La - Hà Nội.</a:t>
              </a:r>
              <a:endParaRPr kumimoji="0" lang="zh-CN" altLang="zh-CN" sz="2800" b="1" i="0" u="none" strike="noStrike" kern="1200" cap="none" spc="0" normalizeH="0" baseline="0" noProof="0" dirty="0">
                <a:ln>
                  <a:noFill/>
                </a:ln>
                <a:solidFill>
                  <a:srgbClr val="002060"/>
                </a:solidFill>
                <a:effectLst/>
                <a:uLnTx/>
                <a:uFillTx/>
                <a:latin typeface="Cambria" panose="02040503050406030204" pitchFamily="18" charset="0"/>
                <a:ea typeface="字魂36号-正文宋楷" panose="00000500000000000000" pitchFamily="2" charset="-122"/>
                <a:sym typeface="微软雅黑 Light" panose="020B0502040204020203" pitchFamily="34" charset="-122"/>
              </a:endParaRPr>
            </a:p>
          </p:txBody>
        </p:sp>
      </p:grpSp>
    </p:spTree>
    <p:extLst>
      <p:ext uri="{BB962C8B-B14F-4D97-AF65-F5344CB8AC3E}">
        <p14:creationId xmlns:p14="http://schemas.microsoft.com/office/powerpoint/2010/main" val="322006892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nodeType="withEffect">
                                  <p:stCondLst>
                                    <p:cond delay="1000"/>
                                  </p:stCondLst>
                                  <p:childTnLst>
                                    <p:set>
                                      <p:cBhvr>
                                        <p:cTn id="6" dur="1" fill="hold">
                                          <p:stCondLst>
                                            <p:cond delay="0"/>
                                          </p:stCondLst>
                                        </p:cTn>
                                        <p:tgtEl>
                                          <p:spTgt spid="2"/>
                                        </p:tgtEl>
                                        <p:attrNameLst>
                                          <p:attrName>style.visibility</p:attrName>
                                        </p:attrNameLst>
                                      </p:cBhvr>
                                      <p:to>
                                        <p:strVal val="visible"/>
                                      </p:to>
                                    </p:set>
                                    <p:animEffect transition="in" filter="barn(outVertical)">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BBD4ADD-D81C-E5F7-6E43-D497695CDCB1}"/>
              </a:ext>
            </a:extLst>
          </p:cNvPr>
          <p:cNvGrpSpPr/>
          <p:nvPr/>
        </p:nvGrpSpPr>
        <p:grpSpPr>
          <a:xfrm>
            <a:off x="0" y="3216334"/>
            <a:ext cx="5133101" cy="3013016"/>
            <a:chOff x="575691" y="2416234"/>
            <a:chExt cx="5133101" cy="3013016"/>
          </a:xfrm>
        </p:grpSpPr>
        <p:pic>
          <p:nvPicPr>
            <p:cNvPr id="2" name="Picture 1" descr="A picture containing toy, doll&#10;&#10;Description automatically generated">
              <a:extLst>
                <a:ext uri="{FF2B5EF4-FFF2-40B4-BE49-F238E27FC236}">
                  <a16:creationId xmlns:a16="http://schemas.microsoft.com/office/drawing/2014/main" id="{35BF48CB-8268-3515-0A7D-3333C7EA9A1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5691" y="2416234"/>
              <a:ext cx="5133101" cy="2603441"/>
            </a:xfrm>
            <a:prstGeom prst="rect">
              <a:avLst/>
            </a:prstGeom>
          </p:spPr>
        </p:pic>
        <p:sp>
          <p:nvSpPr>
            <p:cNvPr id="3" name="Rectangle: Rounded Corners 2">
              <a:extLst>
                <a:ext uri="{FF2B5EF4-FFF2-40B4-BE49-F238E27FC236}">
                  <a16:creationId xmlns:a16="http://schemas.microsoft.com/office/drawing/2014/main" id="{CB60FF63-8C59-29C8-60CF-69488B73619C}"/>
                </a:ext>
              </a:extLst>
            </p:cNvPr>
            <p:cNvSpPr/>
            <p:nvPr/>
          </p:nvSpPr>
          <p:spPr>
            <a:xfrm>
              <a:off x="1362075" y="4829175"/>
              <a:ext cx="3790950" cy="60007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b="1" dirty="0" err="1">
                  <a:latin typeface="Cambria" panose="02040503050406030204" pitchFamily="18" charset="0"/>
                  <a:ea typeface="Cambria" panose="02040503050406030204" pitchFamily="18" charset="0"/>
                </a:rPr>
                <a:t>Thảo</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luận</a:t>
              </a:r>
              <a:r>
                <a:rPr lang="en-US" sz="3200" b="1" dirty="0">
                  <a:latin typeface="Cambria" panose="02040503050406030204" pitchFamily="18" charset="0"/>
                  <a:ea typeface="Cambria" panose="02040503050406030204" pitchFamily="18" charset="0"/>
                </a:rPr>
                <a:t> </a:t>
              </a:r>
              <a:r>
                <a:rPr lang="en-US" sz="3200" b="1" dirty="0" err="1">
                  <a:latin typeface="Cambria" panose="02040503050406030204" pitchFamily="18" charset="0"/>
                  <a:ea typeface="Cambria" panose="02040503050406030204" pitchFamily="18" charset="0"/>
                </a:rPr>
                <a:t>nhóm</a:t>
              </a:r>
              <a:endParaRPr lang="en-US" sz="3200" b="1" dirty="0">
                <a:latin typeface="Cambria" panose="02040503050406030204" pitchFamily="18" charset="0"/>
                <a:ea typeface="Cambria" panose="02040503050406030204" pitchFamily="18" charset="0"/>
              </a:endParaRPr>
            </a:p>
          </p:txBody>
        </p:sp>
      </p:grpSp>
      <p:sp>
        <p:nvSpPr>
          <p:cNvPr id="5" name="TextBox 4">
            <a:extLst>
              <a:ext uri="{FF2B5EF4-FFF2-40B4-BE49-F238E27FC236}">
                <a16:creationId xmlns:a16="http://schemas.microsoft.com/office/drawing/2014/main" id="{EACBCCE7-CB2F-CEE9-D276-D102322A183A}"/>
              </a:ext>
            </a:extLst>
          </p:cNvPr>
          <p:cNvSpPr txBox="1"/>
          <p:nvPr/>
        </p:nvSpPr>
        <p:spPr>
          <a:xfrm>
            <a:off x="809625" y="304800"/>
            <a:ext cx="10306050" cy="1200329"/>
          </a:xfrm>
          <a:prstGeom prst="rect">
            <a:avLst/>
          </a:prstGeom>
          <a:noFill/>
        </p:spPr>
        <p:txBody>
          <a:bodyPr wrap="square" rtlCol="0">
            <a:spAutoFit/>
          </a:bodyPr>
          <a:lstStyle/>
          <a:p>
            <a:pPr algn="ctr"/>
            <a:r>
              <a:rPr lang="en-US" sz="3600" b="1" dirty="0">
                <a:solidFill>
                  <a:srgbClr val="002060"/>
                </a:solidFill>
                <a:effectLst/>
                <a:latin typeface="Cambria" panose="02040503050406030204" pitchFamily="18" charset="0"/>
                <a:ea typeface="Cambria" panose="02040503050406030204" pitchFamily="18" charset="0"/>
              </a:rPr>
              <a:t>Đ</a:t>
            </a:r>
            <a:r>
              <a:rPr lang="vi-VN" sz="3600" b="1" dirty="0">
                <a:solidFill>
                  <a:srgbClr val="002060"/>
                </a:solidFill>
                <a:effectLst/>
                <a:latin typeface="Cambria" panose="02040503050406030204" pitchFamily="18" charset="0"/>
                <a:ea typeface="Cambria" panose="02040503050406030204" pitchFamily="18" charset="0"/>
              </a:rPr>
              <a:t>ọc sách giáo khoa thảo luận theo nhóm mỗi nhóm thực hiện một nhiệm vụ:</a:t>
            </a:r>
            <a:endParaRPr lang="en-US" sz="3600" b="1" dirty="0">
              <a:solidFill>
                <a:srgbClr val="002060"/>
              </a:solidFill>
              <a:effectLst/>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9E0A5DFF-7643-B0E5-987F-CBC8F5FD7FC6}"/>
              </a:ext>
            </a:extLst>
          </p:cNvPr>
          <p:cNvSpPr txBox="1"/>
          <p:nvPr/>
        </p:nvSpPr>
        <p:spPr>
          <a:xfrm>
            <a:off x="4904969" y="1838469"/>
            <a:ext cx="6896506" cy="1191816"/>
          </a:xfrm>
          <a:prstGeom prst="wedgeRoundRectCallout">
            <a:avLst>
              <a:gd name="adj1" fmla="val -61949"/>
              <a:gd name="adj2" fmla="val 58482"/>
              <a:gd name="adj3" fmla="val 16667"/>
            </a:avLst>
          </a:prstGeom>
          <a:solidFill>
            <a:schemeClr val="accent4">
              <a:lumMod val="40000"/>
              <a:lumOff val="60000"/>
              <a:alpha val="60000"/>
            </a:schemeClr>
          </a:solidFill>
          <a:ln w="38100">
            <a:solidFill>
              <a:srgbClr val="800000"/>
            </a:solidFill>
            <a:prstDash val="sysDash"/>
          </a:ln>
        </p:spPr>
        <p:txBody>
          <a:bodyPr wrap="square" rtlCol="0">
            <a:spAutoFit/>
          </a:bodyPr>
          <a:lstStyle/>
          <a:p>
            <a:pPr algn="just" defTabSz="914217">
              <a:buClr>
                <a:srgbClr val="000000"/>
              </a:buClr>
            </a:pP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Nêu</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một</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số</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sự</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kiện</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lịch</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sử</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tiêu</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biểu</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gắn</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với</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Thăng</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 Long - Hà </a:t>
            </a:r>
            <a:r>
              <a:rPr lang="en-US" sz="3200" b="1" kern="0" dirty="0" err="1">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Nội</a:t>
            </a:r>
            <a:r>
              <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a:t>
            </a:r>
          </a:p>
        </p:txBody>
      </p:sp>
      <p:sp>
        <p:nvSpPr>
          <p:cNvPr id="20" name="TextBox 19">
            <a:extLst>
              <a:ext uri="{FF2B5EF4-FFF2-40B4-BE49-F238E27FC236}">
                <a16:creationId xmlns:a16="http://schemas.microsoft.com/office/drawing/2014/main" id="{3978E4D5-51DB-C126-9919-BC62846966F1}"/>
              </a:ext>
            </a:extLst>
          </p:cNvPr>
          <p:cNvSpPr txBox="1"/>
          <p:nvPr/>
        </p:nvSpPr>
        <p:spPr>
          <a:xfrm>
            <a:off x="5295494" y="3543444"/>
            <a:ext cx="6896506" cy="1736646"/>
          </a:xfrm>
          <a:prstGeom prst="wedgeRoundRectCallout">
            <a:avLst>
              <a:gd name="adj1" fmla="val -61258"/>
              <a:gd name="adj2" fmla="val -9450"/>
              <a:gd name="adj3" fmla="val 16667"/>
            </a:avLst>
          </a:prstGeom>
          <a:solidFill>
            <a:schemeClr val="accent4">
              <a:lumMod val="40000"/>
              <a:lumOff val="60000"/>
              <a:alpha val="60000"/>
            </a:schemeClr>
          </a:solidFill>
          <a:ln w="38100">
            <a:solidFill>
              <a:srgbClr val="800000"/>
            </a:solidFill>
            <a:prstDash val="sysDash"/>
          </a:ln>
        </p:spPr>
        <p:txBody>
          <a:bodyPr wrap="square" rtlCol="0">
            <a:spAutoFit/>
          </a:bodyPr>
          <a:lstStyle/>
          <a:p>
            <a:pPr algn="just" defTabSz="914217">
              <a:buClr>
                <a:srgbClr val="000000"/>
              </a:buClr>
            </a:pPr>
            <a:r>
              <a:rPr lang="vi-VN"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rPr>
              <a:t>Kể câu chuyện liên quan đến Thăng Long - Hà Nội mà em ấn tượng nhất.</a:t>
            </a:r>
            <a:endParaRPr lang="en-US" sz="3200" b="1" kern="0" dirty="0">
              <a:solidFill>
                <a:srgbClr val="000000"/>
              </a:solidFill>
              <a:latin typeface="Cambria" panose="02040503050406030204" pitchFamily="18" charset="0"/>
              <a:ea typeface="Cambria" panose="0204050305040603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5734390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down)">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randombar(horizontal)">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randombar(horizontal)">
                                      <p:cBhvr>
                                        <p:cTn id="2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20"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oogle Shape;131;p4">
            <a:extLst>
              <a:ext uri="{FF2B5EF4-FFF2-40B4-BE49-F238E27FC236}">
                <a16:creationId xmlns:a16="http://schemas.microsoft.com/office/drawing/2014/main" id="{CC421194-7578-FD45-5337-5AE7CED21A26}"/>
              </a:ext>
            </a:extLst>
          </p:cNvPr>
          <p:cNvPicPr preferRelativeResize="0"/>
          <p:nvPr/>
        </p:nvPicPr>
        <p:blipFill rotWithShape="1">
          <a:blip r:embed="rId3">
            <a:alphaModFix/>
          </a:blip>
          <a:srcRect/>
          <a:stretch/>
        </p:blipFill>
        <p:spPr>
          <a:xfrm>
            <a:off x="860173" y="710400"/>
            <a:ext cx="10518302" cy="3932552"/>
          </a:xfrm>
          <a:prstGeom prst="rect">
            <a:avLst/>
          </a:prstGeom>
          <a:noFill/>
          <a:ln>
            <a:noFill/>
          </a:ln>
        </p:spPr>
      </p:pic>
      <p:sp>
        <p:nvSpPr>
          <p:cNvPr id="3" name="Google Shape;113;p3">
            <a:extLst>
              <a:ext uri="{FF2B5EF4-FFF2-40B4-BE49-F238E27FC236}">
                <a16:creationId xmlns:a16="http://schemas.microsoft.com/office/drawing/2014/main" id="{C0A16F38-9208-DAA2-98B7-56CFEAD38A08}"/>
              </a:ext>
            </a:extLst>
          </p:cNvPr>
          <p:cNvSpPr txBox="1"/>
          <p:nvPr/>
        </p:nvSpPr>
        <p:spPr>
          <a:xfrm>
            <a:off x="2943225" y="1807051"/>
            <a:ext cx="6167567" cy="2339053"/>
          </a:xfrm>
          <a:prstGeom prst="rect">
            <a:avLst/>
          </a:prstGeom>
          <a:noFill/>
          <a:ln>
            <a:noFill/>
          </a:ln>
        </p:spPr>
        <p:txBody>
          <a:bodyPr spcFirstLastPara="1" wrap="square" lIns="121872" tIns="60936" rIns="121872" bIns="60936" anchor="t" anchorCtr="0">
            <a:spAutoFit/>
          </a:bodyPr>
          <a:lstStyle/>
          <a:p>
            <a:pPr algn="ctr" defTabSz="914217">
              <a:buClr>
                <a:srgbClr val="000000"/>
              </a:buClr>
            </a:pPr>
            <a:r>
              <a:rPr lang="en-US" altLang="zh-CN" sz="7200" b="1" kern="0" dirty="0" err="1">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rPr>
              <a:t>Trình</a:t>
            </a:r>
            <a:r>
              <a:rPr lang="en-US" altLang="zh-CN" sz="7200" b="1" kern="0" dirty="0">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rPr>
              <a:t> </a:t>
            </a:r>
            <a:r>
              <a:rPr lang="en-US" altLang="zh-CN" sz="7200" b="1" kern="0" dirty="0" err="1">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rPr>
              <a:t>bày</a:t>
            </a:r>
            <a:r>
              <a:rPr lang="en-US" altLang="zh-CN" sz="7200" b="1" kern="0" dirty="0">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rPr>
              <a:t> </a:t>
            </a:r>
            <a:r>
              <a:rPr lang="en-US" altLang="zh-CN" sz="7200" b="1" kern="0" dirty="0" err="1">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rPr>
              <a:t>trước</a:t>
            </a:r>
            <a:r>
              <a:rPr lang="en-US" altLang="zh-CN" sz="7200" b="1" kern="0" dirty="0">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rPr>
              <a:t> </a:t>
            </a:r>
            <a:r>
              <a:rPr lang="en-US" altLang="zh-CN" sz="7200" b="1" kern="0" dirty="0" err="1">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rPr>
              <a:t>lớp</a:t>
            </a:r>
            <a:endParaRPr lang="en-US" altLang="zh-CN" sz="7200" b="1" kern="0" dirty="0">
              <a:ln>
                <a:solidFill>
                  <a:sysClr val="windowText" lastClr="000000"/>
                </a:solidFill>
              </a:ln>
              <a:solidFill>
                <a:sysClr val="windowText" lastClr="000000"/>
              </a:solidFill>
              <a:latin typeface="Cambria" panose="02040503050406030204" pitchFamily="18" charset="0"/>
              <a:ea typeface="Cambria" panose="02040503050406030204" pitchFamily="18" charset="0"/>
              <a:cs typeface="Times New Roman" panose="02020603050405020304" pitchFamily="18" charset="0"/>
              <a:sym typeface="KaiTi"/>
            </a:endParaRP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p:tgtEl>
                                          <p:spTgt spid="2"/>
                                        </p:tgtEl>
                                        <p:attrNameLst>
                                          <p:attrName>ppt_w</p:attrName>
                                        </p:attrNameLst>
                                      </p:cBhvr>
                                      <p:tavLst>
                                        <p:tav tm="0">
                                          <p:val>
                                            <p:strVal val="0"/>
                                          </p:val>
                                        </p:tav>
                                        <p:tav tm="100000">
                                          <p:val>
                                            <p:strVal val="#ppt_w"/>
                                          </p:val>
                                        </p:tav>
                                      </p:tavLst>
                                    </p:anim>
                                    <p:anim calcmode="lin" valueType="num">
                                      <p:cBhvr additive="base">
                                        <p:cTn id="8" dur="500"/>
                                        <p:tgtEl>
                                          <p:spTgt spid="2"/>
                                        </p:tgtEl>
                                        <p:attrNameLst>
                                          <p:attrName>ppt_h</p:attrName>
                                        </p:attrNameLst>
                                      </p:cBhvr>
                                      <p:tavLst>
                                        <p:tav tm="0">
                                          <p:val>
                                            <p:strVal val="0"/>
                                          </p:val>
                                        </p:tav>
                                        <p:tav tm="100000">
                                          <p:val>
                                            <p:strVal val="#ppt_h"/>
                                          </p:val>
                                        </p:tav>
                                      </p:tavLst>
                                    </p:anim>
                                  </p:childTnLst>
                                </p:cTn>
                              </p:par>
                              <p:par>
                                <p:cTn id="9" presetID="10" presetClass="entr" presetSubtype="0" fill="hold" nodeType="withEffect">
                                  <p:stCondLst>
                                    <p:cond delay="27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
</p:tagLst>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1">
      <a:majorFont>
        <a:latin typeface="Arial"/>
        <a:ea typeface=""/>
        <a:cs typeface=""/>
      </a:majorFont>
      <a:minorFont>
        <a:latin typeface="Calibri"/>
        <a:ea typeface=""/>
        <a:cs typeface=""/>
      </a:minorFont>
    </a:fontScheme>
    <a:fmtScheme name="Adjacency">
      <a:fillStyleLst>
        <a:solidFill>
          <a:schemeClr val="phClr"/>
        </a:solidFill>
        <a:solidFill>
          <a:schemeClr val="phClr">
            <a:tint val="55000"/>
          </a:schemeClr>
        </a:solidFill>
        <a:solidFill>
          <a:schemeClr val="phClr"/>
        </a:soli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50800" dist="25400" algn="bl" rotWithShape="0">
              <a:srgbClr val="000000">
                <a:alpha val="60000"/>
              </a:srgbClr>
            </a:outerShdw>
          </a:effectLst>
        </a:effectStyle>
        <a:effectStyle>
          <a:effectLst/>
          <a:scene3d>
            <a:camera prst="orthographicFront">
              <a:rot lat="0" lon="0" rev="0"/>
            </a:camera>
            <a:lightRig rig="brightRoom" dir="tl">
              <a:rot lat="0" lon="0" rev="1800000"/>
            </a:lightRig>
          </a:scene3d>
          <a:sp3d contourW="10160" prstMaterial="dkEdge">
            <a:bevelT w="38100" h="50800" prst="angle"/>
            <a:contourClr>
              <a:schemeClr val="phClr">
                <a:shade val="40000"/>
                <a:satMod val="15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274</TotalTime>
  <Words>250</Words>
  <Application>Microsoft Office PowerPoint</Application>
  <PresentationFormat>Widescreen</PresentationFormat>
  <Paragraphs>24</Paragraphs>
  <Slides>11</Slides>
  <Notes>10</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11</vt:i4>
      </vt:variant>
    </vt:vector>
  </HeadingPairs>
  <TitlesOfParts>
    <vt:vector size="20" baseType="lpstr">
      <vt:lpstr>等线</vt:lpstr>
      <vt:lpstr>微软雅黑 Light</vt:lpstr>
      <vt:lpstr>#9Slide07 SFU Jamaica</vt:lpstr>
      <vt:lpstr>Arial</vt:lpstr>
      <vt:lpstr>Calibri</vt:lpstr>
      <vt:lpstr>Cambria</vt:lpstr>
      <vt:lpstr>Times New Roman</vt:lpstr>
      <vt:lpstr>字魂36号-正文宋楷</vt:lpstr>
      <vt:lpstr>1_Office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subject>9Slide.vn</dc:subject>
  <dc:creator>huong</dc:creator>
  <dc:description>9Slide.vn</dc:description>
  <cp:lastModifiedBy>Laptop98</cp:lastModifiedBy>
  <cp:revision>67</cp:revision>
  <dcterms:created xsi:type="dcterms:W3CDTF">2019-12-12T10:46:17Z</dcterms:created>
  <dcterms:modified xsi:type="dcterms:W3CDTF">2025-12-09T14:39:46Z</dcterms:modified>
  <cp:category>9Slide.vn</cp:category>
</cp:coreProperties>
</file>