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
  </p:notesMasterIdLst>
  <p:sldIdLst>
    <p:sldId id="274" r:id="rId3"/>
    <p:sldId id="276" r:id="rId4"/>
    <p:sldId id="278" r:id="rId5"/>
    <p:sldId id="279" r:id="rId6"/>
    <p:sldId id="280" r:id="rId7"/>
    <p:sldId id="281" r:id="rId8"/>
    <p:sldId id="4411" r:id="rId9"/>
    <p:sldId id="282" r:id="rId10"/>
    <p:sldId id="2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9" d="100"/>
          <a:sy n="119" d="100"/>
        </p:scale>
        <p:origin x="2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041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3206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6724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4353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4837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1650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8879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8681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391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40029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8634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21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6055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2265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9814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vầng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trăng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tỏ</a:t>
            </a:r>
            <a:r>
              <a:rPr lang="en-US" sz="3200" b="1" i="1" dirty="0">
                <a:solidFill>
                  <a:srgbClr val="FF0000"/>
                </a:solidFill>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Lung </a:t>
            </a:r>
            <a:r>
              <a:rPr lang="en-US" sz="3200" b="1" i="1" dirty="0" err="1">
                <a:latin typeface="Cambria" panose="02040503050406030204" pitchFamily="18" charset="0"/>
                <a:ea typeface="Cambria" panose="02040503050406030204" pitchFamily="18" charset="0"/>
              </a:rPr>
              <a:t>linh</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giữa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trời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Vui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cùng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ngôi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sao</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nhỏ</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Như</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ngàn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đôi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mắt</a:t>
            </a:r>
            <a:r>
              <a:rPr lang="en-US" sz="3200" b="1" i="1" dirty="0">
                <a:latin typeface="Cambria" panose="02040503050406030204" pitchFamily="18" charset="0"/>
                <a:ea typeface="Cambria" panose="02040503050406030204" pitchFamily="18" charset="0"/>
              </a:rPr>
              <a:t> long </a:t>
            </a:r>
            <a:r>
              <a:rPr lang="en-US" sz="3200" b="1" i="1" dirty="0" err="1">
                <a:latin typeface="Cambria" panose="02040503050406030204" pitchFamily="18" charset="0"/>
                <a:ea typeface="Cambria" panose="02040503050406030204" pitchFamily="18" charset="0"/>
              </a:rPr>
              <a:t>lanh</a:t>
            </a:r>
            <a:r>
              <a:rPr lang="en-US" sz="3200" b="1" i="1" dirty="0">
                <a:latin typeface="Cambria" panose="02040503050406030204" pitchFamily="18" charset="0"/>
                <a:ea typeface="Cambria" panose="02040503050406030204" pitchFamily="18" charset="0"/>
              </a:rPr>
              <a:t>.</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2031325"/>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r>
              <a:rPr lang="en-US" sz="4000" b="1" dirty="0">
                <a:solidFill>
                  <a:srgbClr val="C00000"/>
                </a:solidFill>
                <a:latin typeface="Cambria" panose="02040503050406030204" pitchFamily="18" charset="0"/>
                <a:ea typeface="Cambria" panose="02040503050406030204" pitchFamily="18" charset="0"/>
              </a:rPr>
              <a:t>?</a:t>
            </a:r>
          </a:p>
          <a:p>
            <a:pPr lvl="0" algn="ctr">
              <a:spcBef>
                <a:spcPts val="600"/>
              </a:spcBef>
              <a:spcAft>
                <a:spcPts val="600"/>
              </a:spcAft>
              <a:defRPr/>
            </a:pP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B999-449D-4FBE-8789-C657BCC1C43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9D14DBC-8729-403C-BCE8-1D392853EE91}"/>
              </a:ext>
            </a:extLst>
          </p:cNvPr>
          <p:cNvSpPr>
            <a:spLocks noGrp="1"/>
          </p:cNvSpPr>
          <p:nvPr>
            <p:ph type="subTitle" idx="1"/>
          </p:nvPr>
        </p:nvSpPr>
        <p:spPr/>
        <p:txBody>
          <a:bodyPr/>
          <a:lstStyle/>
          <a:p>
            <a:endParaRPr lang="en-US"/>
          </a:p>
        </p:txBody>
      </p:sp>
      <p:pic>
        <p:nvPicPr>
          <p:cNvPr id="4" name="vd bốn mùa">
            <a:hlinkClick r:id="" action="ppaction://media"/>
            <a:extLst>
              <a:ext uri="{FF2B5EF4-FFF2-40B4-BE49-F238E27FC236}">
                <a16:creationId xmlns:a16="http://schemas.microsoft.com/office/drawing/2014/main" id="{3FD43A8C-3A50-46DE-9809-7D6D4321B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9535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93627" y="1255586"/>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4585871"/>
          </a:xfrm>
          <a:prstGeom prst="rect">
            <a:avLst/>
          </a:prstGeom>
          <a:noFill/>
        </p:spPr>
        <p:txBody>
          <a:bodyPr wrap="square" numCol="1" rtlCol="0">
            <a:spAutoFit/>
          </a:bodyPr>
          <a:lstStyle/>
          <a:p>
            <a:pPr lvl="0" algn="just">
              <a:spcBef>
                <a:spcPts val="600"/>
              </a:spcBef>
              <a:spcAft>
                <a:spcPts val="600"/>
              </a:spcAft>
              <a:defRPr/>
            </a:pPr>
            <a:endParaRPr lang="en-US" sz="3600" b="1"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16819" y="3342384"/>
            <a:ext cx="689384"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AutoShape 27">
            <a:extLst>
              <a:ext uri="{FF2B5EF4-FFF2-40B4-BE49-F238E27FC236}">
                <a16:creationId xmlns:a16="http://schemas.microsoft.com/office/drawing/2014/main" id="{1B050369-09CE-41E0-9CF0-6C121BDE7D94}"/>
              </a:ext>
            </a:extLst>
          </p:cNvPr>
          <p:cNvSpPr>
            <a:spLocks noChangeArrowheads="1"/>
          </p:cNvSpPr>
          <p:nvPr/>
        </p:nvSpPr>
        <p:spPr bwMode="auto">
          <a:xfrm>
            <a:off x="1616274" y="101684"/>
            <a:ext cx="7261459" cy="823441"/>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lIns="113081" tIns="56543" rIns="113081" bIns="56543"/>
          <a:lstStyle/>
          <a:p>
            <a:pPr algn="ctr"/>
            <a:r>
              <a:rPr lang="en-US" altLang="en-US" sz="4000" b="1" i="1">
                <a:solidFill>
                  <a:srgbClr val="0000FF"/>
                </a:solidFill>
                <a:latin typeface="Times New Roman" pitchFamily="18" charset="0"/>
                <a:cs typeface="Times New Roman" pitchFamily="18" charset="0"/>
              </a:rPr>
              <a:t>Ai nhanh, </a:t>
            </a:r>
            <a:r>
              <a:rPr lang="en-US" altLang="en-US" sz="4000" b="1" i="1">
                <a:solidFill>
                  <a:srgbClr val="FF0000"/>
                </a:solidFill>
                <a:latin typeface="Times New Roman" pitchFamily="18" charset="0"/>
                <a:cs typeface="Times New Roman" pitchFamily="18" charset="0"/>
              </a:rPr>
              <a:t>ai đúng?</a:t>
            </a:r>
          </a:p>
        </p:txBody>
      </p:sp>
      <p:sp>
        <p:nvSpPr>
          <p:cNvPr id="50" name="Oval 4">
            <a:extLst>
              <a:ext uri="{FF2B5EF4-FFF2-40B4-BE49-F238E27FC236}">
                <a16:creationId xmlns:a16="http://schemas.microsoft.com/office/drawing/2014/main" id="{C0076068-135E-4613-831D-5CC105C3BD47}"/>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0</a:t>
            </a:r>
          </a:p>
        </p:txBody>
      </p:sp>
      <p:sp>
        <p:nvSpPr>
          <p:cNvPr id="51" name="Oval 5">
            <a:extLst>
              <a:ext uri="{FF2B5EF4-FFF2-40B4-BE49-F238E27FC236}">
                <a16:creationId xmlns:a16="http://schemas.microsoft.com/office/drawing/2014/main" id="{230FD4E2-AF88-4297-8B13-B30F90C418EF}"/>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2</a:t>
            </a:r>
          </a:p>
        </p:txBody>
      </p:sp>
      <p:sp>
        <p:nvSpPr>
          <p:cNvPr id="52" name="Oval 6">
            <a:extLst>
              <a:ext uri="{FF2B5EF4-FFF2-40B4-BE49-F238E27FC236}">
                <a16:creationId xmlns:a16="http://schemas.microsoft.com/office/drawing/2014/main" id="{D175D2E4-129F-4D0B-B164-35B8DA74DD95}"/>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3</a:t>
            </a:r>
          </a:p>
        </p:txBody>
      </p:sp>
      <p:sp>
        <p:nvSpPr>
          <p:cNvPr id="53" name="Oval 7">
            <a:extLst>
              <a:ext uri="{FF2B5EF4-FFF2-40B4-BE49-F238E27FC236}">
                <a16:creationId xmlns:a16="http://schemas.microsoft.com/office/drawing/2014/main" id="{6B95A13A-D82A-488B-8A89-568B615FD76B}"/>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4</a:t>
            </a:r>
          </a:p>
        </p:txBody>
      </p:sp>
      <p:sp>
        <p:nvSpPr>
          <p:cNvPr id="54" name="Oval 8">
            <a:extLst>
              <a:ext uri="{FF2B5EF4-FFF2-40B4-BE49-F238E27FC236}">
                <a16:creationId xmlns:a16="http://schemas.microsoft.com/office/drawing/2014/main" id="{4D8B27AD-B5AF-48BD-B9CC-EE12DA3C904F}"/>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5</a:t>
            </a:r>
          </a:p>
        </p:txBody>
      </p:sp>
      <p:sp>
        <p:nvSpPr>
          <p:cNvPr id="55" name="Oval 9">
            <a:extLst>
              <a:ext uri="{FF2B5EF4-FFF2-40B4-BE49-F238E27FC236}">
                <a16:creationId xmlns:a16="http://schemas.microsoft.com/office/drawing/2014/main" id="{BC8CE491-A3A0-4FD2-9D96-D448397AE10F}"/>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6</a:t>
            </a:r>
          </a:p>
        </p:txBody>
      </p:sp>
      <p:sp>
        <p:nvSpPr>
          <p:cNvPr id="56" name="Oval 10">
            <a:extLst>
              <a:ext uri="{FF2B5EF4-FFF2-40B4-BE49-F238E27FC236}">
                <a16:creationId xmlns:a16="http://schemas.microsoft.com/office/drawing/2014/main" id="{3170C4C5-BDBB-475B-971B-B897320B5BC9}"/>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7</a:t>
            </a:r>
          </a:p>
        </p:txBody>
      </p:sp>
      <p:sp>
        <p:nvSpPr>
          <p:cNvPr id="57" name="Oval 11">
            <a:extLst>
              <a:ext uri="{FF2B5EF4-FFF2-40B4-BE49-F238E27FC236}">
                <a16:creationId xmlns:a16="http://schemas.microsoft.com/office/drawing/2014/main" id="{24F0A22E-6C4C-474B-8EE7-6EB34817029C}"/>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8</a:t>
            </a:r>
          </a:p>
        </p:txBody>
      </p:sp>
      <p:sp>
        <p:nvSpPr>
          <p:cNvPr id="58" name="Oval 12">
            <a:extLst>
              <a:ext uri="{FF2B5EF4-FFF2-40B4-BE49-F238E27FC236}">
                <a16:creationId xmlns:a16="http://schemas.microsoft.com/office/drawing/2014/main" id="{973568CB-24C8-4F16-8A35-24FF439C4909}"/>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9</a:t>
            </a:r>
          </a:p>
        </p:txBody>
      </p:sp>
      <p:sp>
        <p:nvSpPr>
          <p:cNvPr id="59" name="Oval 13">
            <a:extLst>
              <a:ext uri="{FF2B5EF4-FFF2-40B4-BE49-F238E27FC236}">
                <a16:creationId xmlns:a16="http://schemas.microsoft.com/office/drawing/2014/main" id="{012AE4C7-040A-46B5-8BB8-8AE79BE1EEBD}"/>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10</a:t>
            </a:r>
          </a:p>
        </p:txBody>
      </p:sp>
      <p:sp>
        <p:nvSpPr>
          <p:cNvPr id="60" name="Oval 19">
            <a:extLst>
              <a:ext uri="{FF2B5EF4-FFF2-40B4-BE49-F238E27FC236}">
                <a16:creationId xmlns:a16="http://schemas.microsoft.com/office/drawing/2014/main" id="{F64FC1D8-A97E-4CDC-8030-FCB96DB653DA}"/>
              </a:ext>
            </a:extLst>
          </p:cNvPr>
          <p:cNvSpPr>
            <a:spLocks noChangeArrowheads="1"/>
          </p:cNvSpPr>
          <p:nvPr/>
        </p:nvSpPr>
        <p:spPr bwMode="auto">
          <a:xfrm>
            <a:off x="10765096" y="282848"/>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dirty="0">
                <a:solidFill>
                  <a:prstClr val="black"/>
                </a:solidFill>
                <a:latin typeface="Times New Roman" pitchFamily="18" charset="0"/>
              </a:rPr>
              <a:t>1</a:t>
            </a:r>
          </a:p>
        </p:txBody>
      </p:sp>
    </p:spTree>
    <p:extLst>
      <p:ext uri="{BB962C8B-B14F-4D97-AF65-F5344CB8AC3E}">
        <p14:creationId xmlns:p14="http://schemas.microsoft.com/office/powerpoint/2010/main" val="21525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500"/>
                            </p:stCondLst>
                            <p:childTnLst>
                              <p:par>
                                <p:cTn id="13" presetID="20" presetClass="entr" presetSubtype="0" fill="hold" grpId="1"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edge">
                                      <p:cBhvr>
                                        <p:cTn id="15" dur="500"/>
                                        <p:tgtEl>
                                          <p:spTgt spid="5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1000"/>
                            </p:stCondLst>
                            <p:childTnLst>
                              <p:par>
                                <p:cTn id="17" presetID="21" presetClass="exit" presetSubtype="8" fill="hold" grpId="0" nodeType="afterEffect">
                                  <p:stCondLst>
                                    <p:cond delay="0"/>
                                  </p:stCondLst>
                                  <p:childTnLst>
                                    <p:animEffect transition="out" filter="wheel(8)">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cTn>
                              </p:par>
                            </p:childTnLst>
                          </p:cTn>
                        </p:par>
                        <p:par>
                          <p:cTn id="20" fill="hold">
                            <p:stCondLst>
                              <p:cond delay="1500"/>
                            </p:stCondLst>
                            <p:childTnLst>
                              <p:par>
                                <p:cTn id="21" presetID="20" presetClass="entr" presetSubtype="0" fill="hold" grpId="1"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edge">
                                      <p:cBhvr>
                                        <p:cTn id="23" dur="500"/>
                                        <p:tgtEl>
                                          <p:spTgt spid="5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4" fill="hold">
                            <p:stCondLst>
                              <p:cond delay="2000"/>
                            </p:stCondLst>
                            <p:childTnLst>
                              <p:par>
                                <p:cTn id="25" presetID="21" presetClass="exit" presetSubtype="8" fill="hold" grpId="0" nodeType="afterEffect">
                                  <p:stCondLst>
                                    <p:cond delay="0"/>
                                  </p:stCondLst>
                                  <p:childTnLst>
                                    <p:animEffect transition="out" filter="wheel(8)">
                                      <p:cBhvr>
                                        <p:cTn id="26" dur="500"/>
                                        <p:tgtEl>
                                          <p:spTgt spid="58"/>
                                        </p:tgtEl>
                                      </p:cBhvr>
                                    </p:animEffect>
                                    <p:set>
                                      <p:cBhvr>
                                        <p:cTn id="27" dur="1" fill="hold">
                                          <p:stCondLst>
                                            <p:cond delay="499"/>
                                          </p:stCondLst>
                                        </p:cTn>
                                        <p:tgtEl>
                                          <p:spTgt spid="58"/>
                                        </p:tgtEl>
                                        <p:attrNameLst>
                                          <p:attrName>style.visibility</p:attrName>
                                        </p:attrNameLst>
                                      </p:cBhvr>
                                      <p:to>
                                        <p:strVal val="hidden"/>
                                      </p:to>
                                    </p:set>
                                  </p:childTnLst>
                                </p:cTn>
                              </p:par>
                            </p:childTnLst>
                          </p:cTn>
                        </p:par>
                        <p:par>
                          <p:cTn id="28" fill="hold">
                            <p:stCondLst>
                              <p:cond delay="2500"/>
                            </p:stCondLst>
                            <p:childTnLst>
                              <p:par>
                                <p:cTn id="29" presetID="20" presetClass="entr" presetSubtype="0" fill="hold" grpId="1"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edge">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par>
                          <p:cTn id="32" fill="hold">
                            <p:stCondLst>
                              <p:cond delay="3000"/>
                            </p:stCondLst>
                            <p:childTnLst>
                              <p:par>
                                <p:cTn id="33" presetID="21" presetClass="exit" presetSubtype="8" fill="hold" grpId="0" nodeType="afterEffect">
                                  <p:stCondLst>
                                    <p:cond delay="0"/>
                                  </p:stCondLst>
                                  <p:childTnLst>
                                    <p:animEffect transition="out" filter="wheel(8)">
                                      <p:cBhvr>
                                        <p:cTn id="34" dur="500"/>
                                        <p:tgtEl>
                                          <p:spTgt spid="57"/>
                                        </p:tgtEl>
                                      </p:cBhvr>
                                    </p:animEffect>
                                    <p:set>
                                      <p:cBhvr>
                                        <p:cTn id="35" dur="1" fill="hold">
                                          <p:stCondLst>
                                            <p:cond delay="499"/>
                                          </p:stCondLst>
                                        </p:cTn>
                                        <p:tgtEl>
                                          <p:spTgt spid="57"/>
                                        </p:tgtEl>
                                        <p:attrNameLst>
                                          <p:attrName>style.visibility</p:attrName>
                                        </p:attrNameLst>
                                      </p:cBhvr>
                                      <p:to>
                                        <p:strVal val="hidden"/>
                                      </p:to>
                                    </p:set>
                                  </p:childTnLst>
                                </p:cTn>
                              </p:par>
                            </p:childTnLst>
                          </p:cTn>
                        </p:par>
                        <p:par>
                          <p:cTn id="36" fill="hold">
                            <p:stCondLst>
                              <p:cond delay="3500"/>
                            </p:stCondLst>
                            <p:childTnLst>
                              <p:par>
                                <p:cTn id="37" presetID="20" presetClass="entr" presetSubtype="0" fill="hold" grpId="1"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edge">
                                      <p:cBhvr>
                                        <p:cTn id="39" dur="500"/>
                                        <p:tgtEl>
                                          <p:spTgt spid="56"/>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par>
                          <p:cTn id="40" fill="hold">
                            <p:stCondLst>
                              <p:cond delay="4000"/>
                            </p:stCondLst>
                            <p:childTnLst>
                              <p:par>
                                <p:cTn id="41" presetID="21" presetClass="exit" presetSubtype="8" fill="hold" grpId="0" nodeType="afterEffect">
                                  <p:stCondLst>
                                    <p:cond delay="0"/>
                                  </p:stCondLst>
                                  <p:childTnLst>
                                    <p:animEffect transition="out" filter="wheel(8)">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childTnLst>
                          </p:cTn>
                        </p:par>
                        <p:par>
                          <p:cTn id="44" fill="hold">
                            <p:stCondLst>
                              <p:cond delay="4500"/>
                            </p:stCondLst>
                            <p:childTnLst>
                              <p:par>
                                <p:cTn id="45" presetID="20" presetClass="entr" presetSubtype="0" fill="hold" grpId="1"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edge">
                                      <p:cBhvr>
                                        <p:cTn id="47" dur="500"/>
                                        <p:tgtEl>
                                          <p:spTgt spid="55"/>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par>
                          <p:cTn id="48" fill="hold">
                            <p:stCondLst>
                              <p:cond delay="5000"/>
                            </p:stCondLst>
                            <p:childTnLst>
                              <p:par>
                                <p:cTn id="49" presetID="21" presetClass="exit" presetSubtype="8" fill="hold" grpId="0" nodeType="afterEffect">
                                  <p:stCondLst>
                                    <p:cond delay="0"/>
                                  </p:stCondLst>
                                  <p:childTnLst>
                                    <p:animEffect transition="out" filter="wheel(8)">
                                      <p:cBhvr>
                                        <p:cTn id="50" dur="500"/>
                                        <p:tgtEl>
                                          <p:spTgt spid="55"/>
                                        </p:tgtEl>
                                      </p:cBhvr>
                                    </p:animEffect>
                                    <p:set>
                                      <p:cBhvr>
                                        <p:cTn id="51" dur="1" fill="hold">
                                          <p:stCondLst>
                                            <p:cond delay="499"/>
                                          </p:stCondLst>
                                        </p:cTn>
                                        <p:tgtEl>
                                          <p:spTgt spid="55"/>
                                        </p:tgtEl>
                                        <p:attrNameLst>
                                          <p:attrName>style.visibility</p:attrName>
                                        </p:attrNameLst>
                                      </p:cBhvr>
                                      <p:to>
                                        <p:strVal val="hidden"/>
                                      </p:to>
                                    </p:set>
                                  </p:childTnLst>
                                </p:cTn>
                              </p:par>
                            </p:childTnLst>
                          </p:cTn>
                        </p:par>
                        <p:par>
                          <p:cTn id="52" fill="hold">
                            <p:stCondLst>
                              <p:cond delay="5500"/>
                            </p:stCondLst>
                            <p:childTnLst>
                              <p:par>
                                <p:cTn id="53" presetID="20" presetClass="entr" presetSubtype="0" fill="hold" grpId="1"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edge">
                                      <p:cBhvr>
                                        <p:cTn id="55" dur="500"/>
                                        <p:tgtEl>
                                          <p:spTgt spid="54"/>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par>
                          <p:cTn id="56" fill="hold">
                            <p:stCondLst>
                              <p:cond delay="6000"/>
                            </p:stCondLst>
                            <p:childTnLst>
                              <p:par>
                                <p:cTn id="57" presetID="21" presetClass="exit" presetSubtype="8" fill="hold" grpId="0" nodeType="afterEffect">
                                  <p:stCondLst>
                                    <p:cond delay="0"/>
                                  </p:stCondLst>
                                  <p:childTnLst>
                                    <p:animEffect transition="out" filter="wheel(8)">
                                      <p:cBhvr>
                                        <p:cTn id="58" dur="500"/>
                                        <p:tgtEl>
                                          <p:spTgt spid="54"/>
                                        </p:tgtEl>
                                      </p:cBhvr>
                                    </p:animEffect>
                                    <p:set>
                                      <p:cBhvr>
                                        <p:cTn id="59" dur="1" fill="hold">
                                          <p:stCondLst>
                                            <p:cond delay="499"/>
                                          </p:stCondLst>
                                        </p:cTn>
                                        <p:tgtEl>
                                          <p:spTgt spid="54"/>
                                        </p:tgtEl>
                                        <p:attrNameLst>
                                          <p:attrName>style.visibility</p:attrName>
                                        </p:attrNameLst>
                                      </p:cBhvr>
                                      <p:to>
                                        <p:strVal val="hidden"/>
                                      </p:to>
                                    </p:set>
                                  </p:childTnLst>
                                </p:cTn>
                              </p:par>
                            </p:childTnLst>
                          </p:cTn>
                        </p:par>
                        <p:par>
                          <p:cTn id="60" fill="hold">
                            <p:stCondLst>
                              <p:cond delay="6500"/>
                            </p:stCondLst>
                            <p:childTnLst>
                              <p:par>
                                <p:cTn id="61" presetID="20" presetClass="entr" presetSubtype="0" fill="hold" grpId="1"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edge">
                                      <p:cBhvr>
                                        <p:cTn id="63" dur="500"/>
                                        <p:tgtEl>
                                          <p:spTgt spid="53"/>
                                        </p:tgtEl>
                                      </p:cBhvr>
                                    </p:animEffec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par>
                          <p:cTn id="64" fill="hold">
                            <p:stCondLst>
                              <p:cond delay="7000"/>
                            </p:stCondLst>
                            <p:childTnLst>
                              <p:par>
                                <p:cTn id="65" presetID="21" presetClass="exit" presetSubtype="8" fill="hold" grpId="0" nodeType="afterEffect">
                                  <p:stCondLst>
                                    <p:cond delay="0"/>
                                  </p:stCondLst>
                                  <p:childTnLst>
                                    <p:animEffect transition="out" filter="wheel(8)">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par>
                          <p:cTn id="68" fill="hold">
                            <p:stCondLst>
                              <p:cond delay="7500"/>
                            </p:stCondLst>
                            <p:childTnLst>
                              <p:par>
                                <p:cTn id="69" presetID="20" presetClass="entr" presetSubtype="0" fill="hold" grpId="1"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edge">
                                      <p:cBhvr>
                                        <p:cTn id="71" dur="500"/>
                                        <p:tgtEl>
                                          <p:spTgt spid="52"/>
                                        </p:tgtEl>
                                      </p:cBhvr>
                                    </p:animEffec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par>
                          <p:cTn id="72" fill="hold">
                            <p:stCondLst>
                              <p:cond delay="8000"/>
                            </p:stCondLst>
                            <p:childTnLst>
                              <p:par>
                                <p:cTn id="73" presetID="21" presetClass="exit" presetSubtype="8" fill="hold" grpId="0" nodeType="afterEffect">
                                  <p:stCondLst>
                                    <p:cond delay="0"/>
                                  </p:stCondLst>
                                  <p:childTnLst>
                                    <p:animEffect transition="out" filter="wheel(8)">
                                      <p:cBhvr>
                                        <p:cTn id="74" dur="500"/>
                                        <p:tgtEl>
                                          <p:spTgt spid="52"/>
                                        </p:tgtEl>
                                      </p:cBhvr>
                                    </p:animEffect>
                                    <p:set>
                                      <p:cBhvr>
                                        <p:cTn id="75" dur="1" fill="hold">
                                          <p:stCondLst>
                                            <p:cond delay="499"/>
                                          </p:stCondLst>
                                        </p:cTn>
                                        <p:tgtEl>
                                          <p:spTgt spid="52"/>
                                        </p:tgtEl>
                                        <p:attrNameLst>
                                          <p:attrName>style.visibility</p:attrName>
                                        </p:attrNameLst>
                                      </p:cBhvr>
                                      <p:to>
                                        <p:strVal val="hidden"/>
                                      </p:to>
                                    </p:set>
                                  </p:childTnLst>
                                </p:cTn>
                              </p:par>
                            </p:childTnLst>
                          </p:cTn>
                        </p:par>
                        <p:par>
                          <p:cTn id="76" fill="hold">
                            <p:stCondLst>
                              <p:cond delay="8500"/>
                            </p:stCondLst>
                            <p:childTnLst>
                              <p:par>
                                <p:cTn id="77" presetID="20" presetClass="entr" presetSubtype="0" fill="hold" grpId="1"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edge">
                                      <p:cBhvr>
                                        <p:cTn id="79"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par>
                          <p:cTn id="80" fill="hold">
                            <p:stCondLst>
                              <p:cond delay="9000"/>
                            </p:stCondLst>
                            <p:childTnLst>
                              <p:par>
                                <p:cTn id="81" presetID="21" presetClass="exit" presetSubtype="8" fill="hold" grpId="0" nodeType="afterEffect">
                                  <p:stCondLst>
                                    <p:cond delay="0"/>
                                  </p:stCondLst>
                                  <p:childTnLst>
                                    <p:animEffect transition="out" filter="wheel(8)">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cTn>
                              </p:par>
                            </p:childTnLst>
                          </p:cTn>
                        </p:par>
                        <p:par>
                          <p:cTn id="84" fill="hold">
                            <p:stCondLst>
                              <p:cond delay="9500"/>
                            </p:stCondLst>
                            <p:childTnLst>
                              <p:par>
                                <p:cTn id="85" presetID="20" presetClass="entr" presetSubtype="0" fill="hold" grpId="1"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edge">
                                      <p:cBhvr>
                                        <p:cTn id="87" dur="500"/>
                                        <p:tgtEl>
                                          <p:spTgt spid="60"/>
                                        </p:tgtEl>
                                      </p:cBhvr>
                                    </p:animEffect>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par>
                          <p:cTn id="88" fill="hold">
                            <p:stCondLst>
                              <p:cond delay="10000"/>
                            </p:stCondLst>
                            <p:childTnLst>
                              <p:par>
                                <p:cTn id="89" presetID="21" presetClass="exit" presetSubtype="8" fill="hold" grpId="0" nodeType="afterEffect">
                                  <p:stCondLst>
                                    <p:cond delay="0"/>
                                  </p:stCondLst>
                                  <p:childTnLst>
                                    <p:animEffect transition="out" filter="wheel(8)">
                                      <p:cBhvr>
                                        <p:cTn id="90" dur="500"/>
                                        <p:tgtEl>
                                          <p:spTgt spid="60"/>
                                        </p:tgtEl>
                                      </p:cBhvr>
                                    </p:animEffect>
                                    <p:set>
                                      <p:cBhvr>
                                        <p:cTn id="91" dur="1" fill="hold">
                                          <p:stCondLst>
                                            <p:cond delay="499"/>
                                          </p:stCondLst>
                                        </p:cTn>
                                        <p:tgtEl>
                                          <p:spTgt spid="60"/>
                                        </p:tgtEl>
                                        <p:attrNameLst>
                                          <p:attrName>style.visibility</p:attrName>
                                        </p:attrNameLst>
                                      </p:cBhvr>
                                      <p:to>
                                        <p:strVal val="hidden"/>
                                      </p:to>
                                    </p:set>
                                  </p:childTnLst>
                                </p:cTn>
                              </p:par>
                            </p:childTnLst>
                          </p:cTn>
                        </p:par>
                        <p:par>
                          <p:cTn id="92" fill="hold">
                            <p:stCondLst>
                              <p:cond delay="10500"/>
                            </p:stCondLst>
                            <p:childTnLst>
                              <p:par>
                                <p:cTn id="93" presetID="20" presetClass="entr" presetSubtype="0" fill="hold" grpId="1"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edge">
                                      <p:cBhvr>
                                        <p:cTn id="95" dur="500"/>
                                        <p:tgtEl>
                                          <p:spTgt spid="50"/>
                                        </p:tgtEl>
                                      </p:cBhvr>
                                    </p:animEffect>
                                  </p:childTnLst>
                                  <p:subTnLst>
                                    <p:audio>
                                      <p:cMediaNode>
                                        <p:cTn display="0" masterRel="sameClick">
                                          <p:stCondLst>
                                            <p:cond evt="begin" delay="0">
                                              <p:tn val="93"/>
                                            </p:cond>
                                          </p:stCondLst>
                                          <p:endCondLst>
                                            <p:cond evt="onStopAudio" delay="0">
                                              <p:tgtEl>
                                                <p:sldTgt/>
                                              </p:tgtEl>
                                            </p:cond>
                                          </p:endCondLst>
                                        </p:cTn>
                                        <p:tgtEl>
                                          <p:sndTgt r:embed="rId2" name="chimes.wav"/>
                                        </p:tgtEl>
                                      </p:cMediaNode>
                                    </p:audio>
                                  </p:subTnLst>
                                </p:cTn>
                              </p:par>
                            </p:childTnLst>
                          </p:cTn>
                        </p:par>
                        <p:par>
                          <p:cTn id="96" fill="hold">
                            <p:stCondLst>
                              <p:cond delay="11000"/>
                            </p:stCondLst>
                            <p:childTnLst>
                              <p:par>
                                <p:cTn id="97" presetID="21" presetClass="exit" presetSubtype="8" fill="hold" grpId="0" nodeType="afterEffect">
                                  <p:stCondLst>
                                    <p:cond delay="0"/>
                                  </p:stCondLst>
                                  <p:childTnLst>
                                    <p:animEffect transition="out" filter="wheel(8)">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circle(in)">
                                      <p:cBhvr>
                                        <p:cTn id="10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TotalTime>
  <Words>573</Words>
  <Application>Microsoft Office PowerPoint</Application>
  <PresentationFormat>Widescreen</PresentationFormat>
  <Paragraphs>86</Paragraphs>
  <Slides>9</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vt:i4>
      </vt:variant>
    </vt:vector>
  </HeadingPairs>
  <TitlesOfParts>
    <vt:vector size="23" baseType="lpstr">
      <vt:lpstr>微软雅黑</vt:lpstr>
      <vt:lpstr>微软雅黑</vt:lpstr>
      <vt:lpstr>Arial</vt:lpstr>
      <vt:lpstr>Calibri</vt:lpstr>
      <vt:lpstr>Calibri Light</vt:lpstr>
      <vt:lpstr>Cambria</vt:lpstr>
      <vt:lpstr>等线</vt:lpstr>
      <vt:lpstr>等线 Light</vt:lpstr>
      <vt:lpstr>Just Another Hand</vt:lpstr>
      <vt:lpstr>Montserrat Light</vt:lpstr>
      <vt:lpstr>SVN-Newton</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82</cp:revision>
  <dcterms:created xsi:type="dcterms:W3CDTF">2023-10-10T00:40:32Z</dcterms:created>
  <dcterms:modified xsi:type="dcterms:W3CDTF">2025-12-18T13:49:52Z</dcterms:modified>
</cp:coreProperties>
</file>