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  <p:sldMasterId id="2147483713" r:id="rId2"/>
    <p:sldMasterId id="2147483726" r:id="rId3"/>
  </p:sldMasterIdLst>
  <p:notesMasterIdLst>
    <p:notesMasterId r:id="rId19"/>
  </p:notesMasterIdLst>
  <p:sldIdLst>
    <p:sldId id="7334" r:id="rId4"/>
    <p:sldId id="266" r:id="rId5"/>
    <p:sldId id="268" r:id="rId6"/>
    <p:sldId id="270" r:id="rId7"/>
    <p:sldId id="7332" r:id="rId8"/>
    <p:sldId id="7329" r:id="rId9"/>
    <p:sldId id="7321" r:id="rId10"/>
    <p:sldId id="7328" r:id="rId11"/>
    <p:sldId id="322" r:id="rId12"/>
    <p:sldId id="7330" r:id="rId13"/>
    <p:sldId id="7331" r:id="rId14"/>
    <p:sldId id="257" r:id="rId15"/>
    <p:sldId id="328" r:id="rId16"/>
    <p:sldId id="256" r:id="rId17"/>
    <p:sldId id="733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572C7-B5B2-4937-BE6D-565450EBECB2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6CBE6-6D31-4333-B059-8F4AC443F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8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6CBE6-6D31-4333-B059-8F4AC443F2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8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53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03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14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285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379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30823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34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50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85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2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84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766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58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4006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8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8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97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40507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9052" indent="0" algn="ctr">
              <a:buNone/>
              <a:defRPr sz="1599"/>
            </a:lvl5pPr>
            <a:lvl6pPr marL="2286103" indent="0" algn="ctr">
              <a:buNone/>
              <a:defRPr sz="1599"/>
            </a:lvl6pPr>
            <a:lvl7pPr marL="2743155" indent="0" algn="ctr">
              <a:buNone/>
              <a:defRPr sz="1599"/>
            </a:lvl7pPr>
            <a:lvl8pPr marL="3200206" indent="0" algn="ctr">
              <a:buNone/>
              <a:defRPr sz="1599"/>
            </a:lvl8pPr>
            <a:lvl9pPr marL="3657258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84537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45604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9052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610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15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25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089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14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203405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9052" indent="0">
              <a:buNone/>
              <a:defRPr sz="1599" b="1"/>
            </a:lvl5pPr>
            <a:lvl6pPr marL="2286103" indent="0">
              <a:buNone/>
              <a:defRPr sz="1599" b="1"/>
            </a:lvl6pPr>
            <a:lvl7pPr marL="2743155" indent="0">
              <a:buNone/>
              <a:defRPr sz="1599" b="1"/>
            </a:lvl7pPr>
            <a:lvl8pPr marL="3200206" indent="0">
              <a:buNone/>
              <a:defRPr sz="1599" b="1"/>
            </a:lvl8pPr>
            <a:lvl9pPr marL="3657258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9052" indent="0">
              <a:buNone/>
              <a:defRPr sz="1599" b="1"/>
            </a:lvl5pPr>
            <a:lvl6pPr marL="2286103" indent="0">
              <a:buNone/>
              <a:defRPr sz="1599" b="1"/>
            </a:lvl6pPr>
            <a:lvl7pPr marL="2743155" indent="0">
              <a:buNone/>
              <a:defRPr sz="1599" b="1"/>
            </a:lvl7pPr>
            <a:lvl8pPr marL="3200206" indent="0">
              <a:buNone/>
              <a:defRPr sz="1599" b="1"/>
            </a:lvl8pPr>
            <a:lvl9pPr marL="3657258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394410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75002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8981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9052" indent="0">
              <a:buNone/>
              <a:defRPr sz="1000"/>
            </a:lvl5pPr>
            <a:lvl6pPr marL="2286103" indent="0">
              <a:buNone/>
              <a:defRPr sz="1000"/>
            </a:lvl6pPr>
            <a:lvl7pPr marL="2743155" indent="0">
              <a:buNone/>
              <a:defRPr sz="1000"/>
            </a:lvl7pPr>
            <a:lvl8pPr marL="3200206" indent="0">
              <a:buNone/>
              <a:defRPr sz="1000"/>
            </a:lvl8pPr>
            <a:lvl9pPr marL="36572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75929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9052" indent="0">
              <a:buNone/>
              <a:defRPr sz="1999"/>
            </a:lvl5pPr>
            <a:lvl6pPr marL="2286103" indent="0">
              <a:buNone/>
              <a:defRPr sz="1999"/>
            </a:lvl6pPr>
            <a:lvl7pPr marL="2743155" indent="0">
              <a:buNone/>
              <a:defRPr sz="1999"/>
            </a:lvl7pPr>
            <a:lvl8pPr marL="3200206" indent="0">
              <a:buNone/>
              <a:defRPr sz="1999"/>
            </a:lvl8pPr>
            <a:lvl9pPr marL="3657258" indent="0">
              <a:buNone/>
              <a:defRPr sz="1999"/>
            </a:lvl9pPr>
          </a:lstStyle>
          <a:p>
            <a:pPr marL="0" marR="0" lvl="0" indent="0" algn="l" defTabSz="91410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199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9052" indent="0">
              <a:buNone/>
              <a:defRPr sz="1000"/>
            </a:lvl5pPr>
            <a:lvl6pPr marL="2286103" indent="0">
              <a:buNone/>
              <a:defRPr sz="1000"/>
            </a:lvl6pPr>
            <a:lvl7pPr marL="2743155" indent="0">
              <a:buNone/>
              <a:defRPr sz="1000"/>
            </a:lvl7pPr>
            <a:lvl8pPr marL="3200206" indent="0">
              <a:buNone/>
              <a:defRPr sz="1000"/>
            </a:lvl8pPr>
            <a:lvl9pPr marL="365725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43082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77403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402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589089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2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1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0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3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1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9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4DF8-F5B3-43F2-9412-76CEB16E726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0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06" r:id="rId12"/>
    <p:sldLayoutId id="2147483711" r:id="rId13"/>
    <p:sldLayoutId id="214748371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40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7910" y="366072"/>
            <a:ext cx="10516182" cy="1324624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10" y="1826120"/>
            <a:ext cx="10516182" cy="4350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09" y="6356504"/>
            <a:ext cx="2744364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9315" y="6356504"/>
            <a:ext cx="4113372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728" y="6356504"/>
            <a:ext cx="2744364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GB" altLang="x-none" dirty="0">
                <a:latin typeface="Calibri" panose="020F0502020204030204" pitchFamily="34" charset="0"/>
                <a:ea typeface="Arial" panose="020B0604020202020204" pitchFamily="34" charset="0"/>
              </a:rPr>
              <a:t>‹#›</a:t>
            </a:fld>
            <a:endParaRPr lang="en-GB" altLang="x-none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>
    <p:zoom/>
  </p:transition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8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2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9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gif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12" Type="http://schemas.microsoft.com/office/2007/relationships/hdphoto" Target="../media/hdphoto2.wdp"/><Relationship Id="rId17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slide" Target="slide3.xml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5" Type="http://schemas.openxmlformats.org/officeDocument/2006/relationships/image" Target="../media/image9.gif"/><Relationship Id="rId10" Type="http://schemas.openxmlformats.org/officeDocument/2006/relationships/slide" Target="slide6.xml"/><Relationship Id="rId4" Type="http://schemas.openxmlformats.org/officeDocument/2006/relationships/image" Target="../media/image1.jpeg"/><Relationship Id="rId9" Type="http://schemas.openxmlformats.org/officeDocument/2006/relationships/image" Target="../media/image5.png"/><Relationship Id="rId1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18" Type="http://schemas.openxmlformats.org/officeDocument/2006/relationships/image" Target="../media/image10.png"/><Relationship Id="rId3" Type="http://schemas.microsoft.com/office/2007/relationships/media" Target="../media/media3.m4a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video" Target="../media/media2.mp4"/><Relationship Id="rId16" Type="http://schemas.openxmlformats.org/officeDocument/2006/relationships/slide" Target="slide2.xml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audio" Target="../media/media3.m4a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microsoft.com/office/2007/relationships/media" Target="../media/media4.m4a"/><Relationship Id="rId7" Type="http://schemas.openxmlformats.org/officeDocument/2006/relationships/audio" Target="../media/audio2.wav"/><Relationship Id="rId12" Type="http://schemas.openxmlformats.org/officeDocument/2006/relationships/image" Target="../media/image15.png"/><Relationship Id="rId17" Type="http://schemas.openxmlformats.org/officeDocument/2006/relationships/image" Target="../media/image10.png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6.xml"/><Relationship Id="rId15" Type="http://schemas.openxmlformats.org/officeDocument/2006/relationships/slide" Target="slide2.xml"/><Relationship Id="rId10" Type="http://schemas.openxmlformats.org/officeDocument/2006/relationships/image" Target="../media/image13.png"/><Relationship Id="rId4" Type="http://schemas.openxmlformats.org/officeDocument/2006/relationships/audio" Target="../media/media4.m4a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1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5B36-4418-C6E8-CB15-6E86AC17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91077-BC17-4015-6462-1AC211649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56948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00D72-D40C-3178-4F83-A78DFE41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78036-0AD2-3631-0BBF-19A30168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28" y="893995"/>
            <a:ext cx="11552143" cy="466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C0046-E0A7-59F1-6280-EC9AA5926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867B6-98AE-F93E-68EE-486AD597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88E3A-373A-7A26-94E4-31E13259A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BB55F-014D-2335-48A1-2AF9A1A8D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ĐỒNG HỒ ĐẾM GIỜ 2 PHÚT">
            <a:hlinkClick r:id="" action="ppaction://media"/>
            <a:extLst>
              <a:ext uri="{FF2B5EF4-FFF2-40B4-BE49-F238E27FC236}">
                <a16:creationId xmlns:a16="http://schemas.microsoft.com/office/drawing/2014/main" id="{CF4529C7-A6B2-34C1-64AB-512F049AD13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9017" y="4997931"/>
            <a:ext cx="3022983" cy="18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4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2DBFBB-07E1-F2E1-236A-E64C1EFFF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5" y="0"/>
            <a:ext cx="311943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41954-2736-C23D-CE44-C17365F3F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212" y="0"/>
            <a:ext cx="515778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24754-F25F-F789-A238-9F8969762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914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9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8" name="Picture 4" descr="Giới thiệu hình thoi - YouTube">
            <a:extLst>
              <a:ext uri="{FF2B5EF4-FFF2-40B4-BE49-F238E27FC236}">
                <a16:creationId xmlns:a16="http://schemas.microsoft.com/office/drawing/2014/main" id="{BB5B7CCB-7A1C-9789-2FD7-86321DA8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1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ộ Khay Hình Thoi Để Đồ Vật - 3MHOME">
            <a:extLst>
              <a:ext uri="{FF2B5EF4-FFF2-40B4-BE49-F238E27FC236}">
                <a16:creationId xmlns:a16="http://schemas.microsoft.com/office/drawing/2014/main" id="{C06B7B2A-9A0C-E7EA-CD92-B51B12A90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7"/>
          <a:stretch/>
        </p:blipFill>
        <p:spPr bwMode="auto">
          <a:xfrm>
            <a:off x="7285220" y="667453"/>
            <a:ext cx="385761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69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49" y="541973"/>
            <a:ext cx="8183858" cy="5935980"/>
          </a:xfrm>
          <a:prstGeom prst="rect">
            <a:avLst/>
          </a:prstGeom>
        </p:spPr>
      </p:pic>
      <p:pic>
        <p:nvPicPr>
          <p:cNvPr id="5" name="33583326685345022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7" y="999"/>
            <a:ext cx="3827463" cy="685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0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B371D-5FD4-0E49-F8E3-DD1368F87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08A0D-529E-FB49-02E6-68546DDB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026CE-820F-3009-6A4C-F9368815E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83DDD-7D7F-978E-480C-C88D6600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ĐỒNG HỒ ĐẾM GIỜ 2 PHÚT">
            <a:hlinkClick r:id="" action="ppaction://media"/>
            <a:extLst>
              <a:ext uri="{FF2B5EF4-FFF2-40B4-BE49-F238E27FC236}">
                <a16:creationId xmlns:a16="http://schemas.microsoft.com/office/drawing/2014/main" id="{20AD73F7-3560-13C8-BFA8-8B1B9F01336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017" y="4997931"/>
            <a:ext cx="3022983" cy="18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ện tích hình thoi, chu vi hình th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514" y="2056813"/>
            <a:ext cx="3783836" cy="24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3479" t="2197" r="3962" b="1925"/>
          <a:stretch/>
        </p:blipFill>
        <p:spPr>
          <a:xfrm>
            <a:off x="4290006" y="2046513"/>
            <a:ext cx="3783791" cy="24576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85496" y="491189"/>
            <a:ext cx="3888605" cy="5438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AU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64868" y="491189"/>
            <a:ext cx="3888605" cy="54382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AU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00" b="45067" l="400" r="36218">
                        <a14:foregroundMark x1="2801" y1="9689" x2="3052" y2="12622"/>
                        <a14:foregroundMark x1="5903" y1="8178" x2="5903" y2="12000"/>
                        <a14:foregroundMark x1="10705" y1="8622" x2="9505" y2="11467"/>
                        <a14:foregroundMark x1="17259" y1="7644" x2="16708" y2="11822"/>
                        <a14:foregroundMark x1="21111" y1="8356" x2="21361" y2="12533"/>
                        <a14:foregroundMark x1="26263" y1="8622" x2="25863" y2="11200"/>
                        <a14:foregroundMark x1="31216" y1="8444" x2="31216" y2="8444"/>
                        <a14:foregroundMark x1="24412" y1="37600" x2="30615" y2="38667"/>
                        <a14:foregroundMark x1="19260" y1="39200" x2="20260" y2="41333"/>
                        <a14:foregroundMark x1="12006" y1="36978" x2="12556" y2="37600"/>
                        <a14:foregroundMark x1="2301" y1="3644" x2="34017" y2="3467"/>
                        <a14:foregroundMark x1="900" y1="6044" x2="1051" y2="14933"/>
                        <a14:foregroundMark x1="1351" y1="12267" x2="34017" y2="8444"/>
                        <a14:foregroundMark x1="34217" y1="4978" x2="34967" y2="13689"/>
                        <a14:foregroundMark x1="33817" y1="2044" x2="36068" y2="2044"/>
                        <a14:foregroundMark x1="35518" y1="1600" x2="35518" y2="1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" r="62940" b="52745"/>
          <a:stretch/>
        </p:blipFill>
        <p:spPr>
          <a:xfrm>
            <a:off x="0" y="0"/>
            <a:ext cx="4278912" cy="3223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457"/>
          <a:stretch/>
        </p:blipFill>
        <p:spPr>
          <a:xfrm>
            <a:off x="1801122" y="-593241"/>
            <a:ext cx="1989534" cy="4396130"/>
          </a:xfrm>
          <a:prstGeom prst="rect">
            <a:avLst/>
          </a:prstGeom>
        </p:spPr>
      </p:pic>
      <p:sp>
        <p:nvSpPr>
          <p:cNvPr id="14" name="Parallelogram 13"/>
          <p:cNvSpPr/>
          <p:nvPr/>
        </p:nvSpPr>
        <p:spPr>
          <a:xfrm>
            <a:off x="0" y="3256882"/>
            <a:ext cx="2032000" cy="969818"/>
          </a:xfrm>
          <a:prstGeom prst="parallelogram">
            <a:avLst/>
          </a:prstGeom>
          <a:solidFill>
            <a:srgbClr val="C00000"/>
          </a:solidFill>
          <a:ln w="19050">
            <a:solidFill>
              <a:schemeClr val="bg2">
                <a:lumMod val="1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endParaRPr kumimoji="0" lang="en-A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Flowchart: Decision 14"/>
          <p:cNvSpPr/>
          <p:nvPr/>
        </p:nvSpPr>
        <p:spPr>
          <a:xfrm>
            <a:off x="1812216" y="3751027"/>
            <a:ext cx="1967346" cy="1348509"/>
          </a:xfrm>
          <a:prstGeom prst="flowChartDecision">
            <a:avLst/>
          </a:prstGeom>
          <a:solidFill>
            <a:srgbClr val="FFFF00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457"/>
          <a:stretch/>
        </p:blipFill>
        <p:spPr>
          <a:xfrm>
            <a:off x="-601649" y="-1120776"/>
            <a:ext cx="2693908" cy="4396130"/>
          </a:xfrm>
          <a:prstGeom prst="rect">
            <a:avLst/>
          </a:prstGeom>
        </p:spPr>
      </p:pic>
      <p:pic>
        <p:nvPicPr>
          <p:cNvPr id="2050" name="Picture 2" descr="Hình ảnh Mây PNG , Mây PNG , Lông Trắng Xanh, đám Mây PNG PNG miễn phí tải  tập tin PSDComment và Vector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219" r="92656">
                        <a14:foregroundMark x1="66406" y1="73750" x2="77344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" y="4458639"/>
            <a:ext cx="3273336" cy="23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7" y="1036375"/>
            <a:ext cx="1061107" cy="10611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50" y="1890568"/>
            <a:ext cx="1127571" cy="11275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sp>
        <p:nvSpPr>
          <p:cNvPr id="23" name="Flowchart: Connector 22">
            <a:hlinkClick r:id="rId16" action="ppaction://hlinksldjump"/>
          </p:cNvPr>
          <p:cNvSpPr/>
          <p:nvPr/>
        </p:nvSpPr>
        <p:spPr>
          <a:xfrm>
            <a:off x="7425261" y="3223492"/>
            <a:ext cx="508000" cy="528966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lowchart: Connector 24">
            <a:hlinkClick r:id="rId17" action="ppaction://hlinksldjump"/>
          </p:cNvPr>
          <p:cNvSpPr/>
          <p:nvPr/>
        </p:nvSpPr>
        <p:spPr>
          <a:xfrm>
            <a:off x="8226035" y="3222061"/>
            <a:ext cx="508000" cy="528966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4" grpId="0" animBg="1"/>
      <p:bldP spid="14" grpId="0" animBg="1"/>
      <p:bldP spid="15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6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sp>
        <p:nvSpPr>
          <p:cNvPr id="27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966877" y="213490"/>
            <a:ext cx="10437204" cy="81010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1228124" y="264601"/>
            <a:ext cx="991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6812144" y="4088217"/>
            <a:ext cx="4070927" cy="886255"/>
            <a:chOff x="7331105" y="3447170"/>
            <a:chExt cx="4537107" cy="1129886"/>
          </a:xfrm>
        </p:grpSpPr>
        <p:sp>
          <p:nvSpPr>
            <p:cNvPr id="30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7331105" y="344717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7674369" y="3696288"/>
              <a:ext cx="3750829" cy="759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A, C, 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98F50A-6F94-FE80-E068-C76608D55CD7}"/>
              </a:ext>
            </a:extLst>
          </p:cNvPr>
          <p:cNvGrpSpPr/>
          <p:nvPr/>
        </p:nvGrpSpPr>
        <p:grpSpPr>
          <a:xfrm>
            <a:off x="833814" y="4093939"/>
            <a:ext cx="4537107" cy="836379"/>
            <a:chOff x="981375" y="2864057"/>
            <a:chExt cx="4537107" cy="1129886"/>
          </a:xfrm>
        </p:grpSpPr>
        <p:sp>
          <p:nvSpPr>
            <p:cNvPr id="33" name="Rectangle: Rounded Corners 21">
              <a:extLst>
                <a:ext uri="{FF2B5EF4-FFF2-40B4-BE49-F238E27FC236}">
                  <a16:creationId xmlns:a16="http://schemas.microsoft.com/office/drawing/2014/main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635D41-A30F-4054-11B5-153EE02CF3CA}"/>
                </a:ext>
              </a:extLst>
            </p:cNvPr>
            <p:cNvSpPr txBox="1"/>
            <p:nvPr/>
          </p:nvSpPr>
          <p:spPr>
            <a:xfrm>
              <a:off x="1529451" y="2979224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596601" y="5309641"/>
            <a:ext cx="4537107" cy="857163"/>
            <a:chOff x="981375" y="4872764"/>
            <a:chExt cx="4537107" cy="1129886"/>
          </a:xfrm>
        </p:grpSpPr>
        <p:sp>
          <p:nvSpPr>
            <p:cNvPr id="36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61233" y="3839242"/>
            <a:ext cx="1518921" cy="11298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11575" y="5007934"/>
            <a:ext cx="957111" cy="13653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902972" y="3920401"/>
            <a:ext cx="1518921" cy="112988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342535" y="4097938"/>
            <a:ext cx="953350" cy="85753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61231" y="4036293"/>
            <a:ext cx="891076" cy="89646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713036" y="5200197"/>
            <a:ext cx="891076" cy="896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/>
          <a:srcRect l="10819" t="31238" r="57100" b="36054"/>
          <a:stretch/>
        </p:blipFill>
        <p:spPr>
          <a:xfrm>
            <a:off x="3244354" y="1164342"/>
            <a:ext cx="4560372" cy="261531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C27FD4D-74EC-22C5-C8C7-026E41DB7F45}"/>
              </a:ext>
            </a:extLst>
          </p:cNvPr>
          <p:cNvSpPr txBox="1"/>
          <p:nvPr/>
        </p:nvSpPr>
        <p:spPr>
          <a:xfrm>
            <a:off x="1202080" y="4235676"/>
            <a:ext cx="375082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B, D, 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27FD4D-74EC-22C5-C8C7-026E41DB7F45}"/>
              </a:ext>
            </a:extLst>
          </p:cNvPr>
          <p:cNvSpPr txBox="1"/>
          <p:nvPr/>
        </p:nvSpPr>
        <p:spPr>
          <a:xfrm>
            <a:off x="1184683" y="5488709"/>
            <a:ext cx="34384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D, E</a:t>
            </a:r>
          </a:p>
        </p:txBody>
      </p:sp>
      <p:sp>
        <p:nvSpPr>
          <p:cNvPr id="5" name="Sun 4">
            <a:hlinkClick r:id="rId16" action="ppaction://hlinksldjump"/>
          </p:cNvPr>
          <p:cNvSpPr/>
          <p:nvPr/>
        </p:nvSpPr>
        <p:spPr>
          <a:xfrm>
            <a:off x="11295885" y="733629"/>
            <a:ext cx="714028" cy="66234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4477869-13A9-6519-4355-8710D3D30DA1}"/>
              </a:ext>
            </a:extLst>
          </p:cNvPr>
          <p:cNvGrpSpPr/>
          <p:nvPr/>
        </p:nvGrpSpPr>
        <p:grpSpPr>
          <a:xfrm>
            <a:off x="6507989" y="5441244"/>
            <a:ext cx="4375260" cy="857163"/>
            <a:chOff x="981375" y="4872764"/>
            <a:chExt cx="4537107" cy="1129886"/>
          </a:xfrm>
        </p:grpSpPr>
        <p:sp>
          <p:nvSpPr>
            <p:cNvPr id="57" name="Rectangle: Rounded Corners 26">
              <a:extLst>
                <a:ext uri="{FF2B5EF4-FFF2-40B4-BE49-F238E27FC236}">
                  <a16:creationId xmlns:a16="http://schemas.microsoft.com/office/drawing/2014/main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F5252F5-F542-1C42-1C01-0876DA718AD9}"/>
                </a:ext>
              </a:extLst>
            </p:cNvPr>
            <p:cNvSpPr txBox="1"/>
            <p:nvPr/>
          </p:nvSpPr>
          <p:spPr>
            <a:xfrm>
              <a:off x="1636711" y="5027486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294094" y="5442288"/>
            <a:ext cx="891076" cy="896464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C27FD4D-74EC-22C5-C8C7-026E41DB7F45}"/>
              </a:ext>
            </a:extLst>
          </p:cNvPr>
          <p:cNvSpPr txBox="1"/>
          <p:nvPr/>
        </p:nvSpPr>
        <p:spPr>
          <a:xfrm>
            <a:off x="7178837" y="5654345"/>
            <a:ext cx="343843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C, E, D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30946" y="5235966"/>
            <a:ext cx="1149277" cy="1156420"/>
          </a:xfrm>
          <a:prstGeom prst="rect">
            <a:avLst/>
          </a:prstGeom>
        </p:spPr>
      </p:pic>
      <p:pic>
        <p:nvPicPr>
          <p:cNvPr id="62" name="iLoveYt.net_YouTube_DONG-HO-DEM-NGUOC-5-GIAY-DUNG-CHO-POWERP_Media_BwUorLlBZs8_00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56163" y="5788462"/>
            <a:ext cx="1432176" cy="1000265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pic>
        <p:nvPicPr>
          <p:cNvPr id="3" name="Câu 1 Hình nào sau đ">
            <a:hlinkClick r:id="" action="ppaction://media"/>
            <a:extLst>
              <a:ext uri="{FF2B5EF4-FFF2-40B4-BE49-F238E27FC236}">
                <a16:creationId xmlns:a16="http://schemas.microsoft.com/office/drawing/2014/main" id="{0EEAE42F-B710-F48C-C387-1C4AC50A59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1575" y="284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72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sp>
        <p:nvSpPr>
          <p:cNvPr id="5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666205" y="156069"/>
            <a:ext cx="10881361" cy="877164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535577" y="212182"/>
            <a:ext cx="11011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1187914" y="4195879"/>
            <a:ext cx="9772796" cy="1580312"/>
            <a:chOff x="6830721" y="2864057"/>
            <a:chExt cx="4537107" cy="1207607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928167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6864689" y="2871335"/>
              <a:ext cx="439654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song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9528F8-C83B-20E7-2C42-5639B92EA9CE}"/>
              </a:ext>
            </a:extLst>
          </p:cNvPr>
          <p:cNvGrpSpPr/>
          <p:nvPr/>
        </p:nvGrpSpPr>
        <p:grpSpPr>
          <a:xfrm>
            <a:off x="1201842" y="1303508"/>
            <a:ext cx="9604703" cy="970185"/>
            <a:chOff x="981375" y="2864057"/>
            <a:chExt cx="4537107" cy="1129886"/>
          </a:xfrm>
        </p:grpSpPr>
        <p:sp>
          <p:nvSpPr>
            <p:cNvPr id="11" name="Rectangle: Rounded Corners 20">
              <a:extLst>
                <a:ext uri="{FF2B5EF4-FFF2-40B4-BE49-F238E27FC236}">
                  <a16:creationId xmlns:a16="http://schemas.microsoft.com/office/drawing/2014/main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507DE5-6187-AA47-C2A9-B9D9665FF452}"/>
                </a:ext>
              </a:extLst>
            </p:cNvPr>
            <p:cNvSpPr txBox="1"/>
            <p:nvPr/>
          </p:nvSpPr>
          <p:spPr>
            <a:xfrm>
              <a:off x="1173736" y="2975528"/>
              <a:ext cx="4066286" cy="824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C459A0-DE21-D281-358B-D1A0A1977867}"/>
              </a:ext>
            </a:extLst>
          </p:cNvPr>
          <p:cNvGrpSpPr/>
          <p:nvPr/>
        </p:nvGrpSpPr>
        <p:grpSpPr>
          <a:xfrm>
            <a:off x="1010328" y="2872402"/>
            <a:ext cx="9938272" cy="969036"/>
            <a:chOff x="900080" y="4872764"/>
            <a:chExt cx="4629028" cy="1129886"/>
          </a:xfrm>
        </p:grpSpPr>
        <p:sp>
          <p:nvSpPr>
            <p:cNvPr id="14" name="Rectangle: Rounded Corners 25">
              <a:extLst>
                <a:ext uri="{FF2B5EF4-FFF2-40B4-BE49-F238E27FC236}">
                  <a16:creationId xmlns:a16="http://schemas.microsoft.com/office/drawing/2014/main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453922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9A74728-41C7-309F-0FC5-76249A150B84}"/>
                </a:ext>
              </a:extLst>
            </p:cNvPr>
            <p:cNvSpPr txBox="1"/>
            <p:nvPr/>
          </p:nvSpPr>
          <p:spPr>
            <a:xfrm>
              <a:off x="900080" y="5060899"/>
              <a:ext cx="4629028" cy="717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cặp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song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song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bốn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FCD99E-212C-9471-AFBE-1D3A94D42579}"/>
              </a:ext>
            </a:extLst>
          </p:cNvPr>
          <p:cNvGrpSpPr/>
          <p:nvPr/>
        </p:nvGrpSpPr>
        <p:grpSpPr>
          <a:xfrm>
            <a:off x="1240630" y="5643746"/>
            <a:ext cx="9763515" cy="904284"/>
            <a:chOff x="6830721" y="4714800"/>
            <a:chExt cx="4537107" cy="1129886"/>
          </a:xfrm>
        </p:grpSpPr>
        <p:sp>
          <p:nvSpPr>
            <p:cNvPr id="17" name="Rectangle: Rounded Corners 31">
              <a:extLst>
                <a:ext uri="{FF2B5EF4-FFF2-40B4-BE49-F238E27FC236}">
                  <a16:creationId xmlns:a16="http://schemas.microsoft.com/office/drawing/2014/main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1DB269-E4CA-073E-1775-79108803AB9B}"/>
                </a:ext>
              </a:extLst>
            </p:cNvPr>
            <p:cNvSpPr txBox="1"/>
            <p:nvPr/>
          </p:nvSpPr>
          <p:spPr>
            <a:xfrm>
              <a:off x="6976234" y="4813708"/>
              <a:ext cx="4179336" cy="807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nhau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39061" y="1143809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40083" y="3902303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117813" y="5391610"/>
            <a:ext cx="1149277" cy="1156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-183932" y="2722888"/>
            <a:ext cx="1581602" cy="11765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546270" y="4376323"/>
            <a:ext cx="1101913" cy="9911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624281" y="1289875"/>
            <a:ext cx="1001807" cy="10078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538718" y="2834056"/>
            <a:ext cx="1008848" cy="10149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538718" y="5546963"/>
            <a:ext cx="1035657" cy="1041919"/>
          </a:xfrm>
          <a:prstGeom prst="rect">
            <a:avLst/>
          </a:prstGeom>
        </p:spPr>
      </p:pic>
      <p:sp>
        <p:nvSpPr>
          <p:cNvPr id="38" name="Sun 37">
            <a:hlinkClick r:id="rId15" action="ppaction://hlinksldjump"/>
          </p:cNvPr>
          <p:cNvSpPr/>
          <p:nvPr/>
        </p:nvSpPr>
        <p:spPr>
          <a:xfrm>
            <a:off x="11334441" y="705580"/>
            <a:ext cx="714028" cy="66234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LoveYt.net_YouTube_DONG-HO-DEM-NGUOC-5-GIAY-DUNG-CHO-POWERP_Media_BwUorLlBZs8_00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814101" y="5898770"/>
            <a:ext cx="1274238" cy="889957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pic>
        <p:nvPicPr>
          <p:cNvPr id="28" name="Câu 2 Hình thoi có đ">
            <a:hlinkClick r:id="" action="ppaction://media"/>
            <a:extLst>
              <a:ext uri="{FF2B5EF4-FFF2-40B4-BE49-F238E27FC236}">
                <a16:creationId xmlns:a16="http://schemas.microsoft.com/office/drawing/2014/main" id="{5DC1F901-3505-42EA-1364-DB221BC304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7813" y="299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16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4338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GIỜ 2 PHÚT">
            <a:hlinkClick r:id="" action="ppaction://media"/>
            <a:extLst>
              <a:ext uri="{FF2B5EF4-FFF2-40B4-BE49-F238E27FC236}">
                <a16:creationId xmlns:a16="http://schemas.microsoft.com/office/drawing/2014/main" id="{DB486DAC-E7EC-5CB9-2F06-F4710B1C290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000" end="8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9017" y="4997931"/>
            <a:ext cx="3022983" cy="18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5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EE415-5025-1B3D-4D33-939D71165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9035" y="657994"/>
            <a:ext cx="6387353" cy="508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3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EBC36-F0EB-6B80-FD5E-18BAEFE2E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3B120-B105-2584-7287-95D2F7395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0D8E-7698-54F6-9C3F-8169E6EEE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0BDB2-2C63-7DBC-E304-E58DB45A3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ĐỒNG HỒ ĐẾM GIỜ 2 PHÚT">
            <a:hlinkClick r:id="" action="ppaction://media"/>
            <a:extLst>
              <a:ext uri="{FF2B5EF4-FFF2-40B4-BE49-F238E27FC236}">
                <a16:creationId xmlns:a16="http://schemas.microsoft.com/office/drawing/2014/main" id="{FC64C54B-9C5D-8E76-957F-1246848F2F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9017" y="4997931"/>
            <a:ext cx="3022983" cy="187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oundRect">
            <a:avLst>
              <a:gd name="adj" fmla="val 8946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685551" y="533703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82085-528D-D8F6-9385-245388A4B2A1}"/>
              </a:ext>
            </a:extLst>
          </p:cNvPr>
          <p:cNvSpPr txBox="1"/>
          <p:nvPr/>
        </p:nvSpPr>
        <p:spPr>
          <a:xfrm>
            <a:off x="685551" y="1424290"/>
            <a:ext cx="10129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Cho 2 miếng ghép giống nhau như hình bên: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75714-D975-7E74-7B03-595B31E82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4812" y="2128837"/>
            <a:ext cx="3024188" cy="1562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EA0C0E-B4E4-13BC-5A08-25D926E8254A}"/>
              </a:ext>
            </a:extLst>
          </p:cNvPr>
          <p:cNvSpPr txBox="1"/>
          <p:nvPr/>
        </p:nvSpPr>
        <p:spPr>
          <a:xfrm>
            <a:off x="504576" y="2314878"/>
            <a:ext cx="72582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defRPr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 2 miếng ghép đó, không thể ghép được hình nào dưới đây?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E4F9236-AD7A-8BC8-2917-525BBB0BC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637" y="4105274"/>
            <a:ext cx="9665387" cy="16668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9601AD9-95EC-ADB4-D007-48AF53C069C1}"/>
              </a:ext>
            </a:extLst>
          </p:cNvPr>
          <p:cNvSpPr/>
          <p:nvPr/>
        </p:nvSpPr>
        <p:spPr>
          <a:xfrm>
            <a:off x="8998225" y="5148451"/>
            <a:ext cx="503583" cy="530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LoveYt.net_YouTube_DONG-HO-DEM-NGUOC-5-GIAY-DUNG-CHO-POWERP_Media_BwUorLlBZs8_001_1080p">
            <a:hlinkClick r:id="" action="ppaction://media"/>
            <a:extLst>
              <a:ext uri="{FF2B5EF4-FFF2-40B4-BE49-F238E27FC236}">
                <a16:creationId xmlns:a16="http://schemas.microsoft.com/office/drawing/2014/main" id="{8631DE2B-3EAD-C373-E121-131E4B2730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6024" y="5968043"/>
            <a:ext cx="1274238" cy="889957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99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983</TotalTime>
  <Words>134</Words>
  <Application>Microsoft Office PowerPoint</Application>
  <PresentationFormat>Widescreen</PresentationFormat>
  <Paragraphs>22</Paragraphs>
  <Slides>15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119</cp:revision>
  <dcterms:created xsi:type="dcterms:W3CDTF">2024-12-14T07:51:22Z</dcterms:created>
  <dcterms:modified xsi:type="dcterms:W3CDTF">2024-12-18T22:16:10Z</dcterms:modified>
</cp:coreProperties>
</file>