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286" r:id="rId4"/>
    <p:sldId id="287" r:id="rId5"/>
    <p:sldId id="296" r:id="rId6"/>
    <p:sldId id="297" r:id="rId7"/>
    <p:sldId id="314" r:id="rId8"/>
    <p:sldId id="299" r:id="rId9"/>
    <p:sldId id="313" r:id="rId10"/>
    <p:sldId id="315" r:id="rId11"/>
    <p:sldId id="317" r:id="rId12"/>
    <p:sldId id="310" r:id="rId13"/>
    <p:sldId id="318" r:id="rId14"/>
    <p:sldId id="319" r:id="rId15"/>
    <p:sldId id="320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960378-9AA3-B44B-1A5D-1D1B6A648A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6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0CE124-A2DB-17A8-0759-3955AD630B4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6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6512-96EE-412B-6493-4138A9F1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FCD9C-3AE3-B8FB-8946-7BB394B70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F0FB7-8933-9CBE-5CC0-7582B984A3CE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5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E645F-2C5F-7628-1CFC-9C91D586E29A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Tin-tin: – Cậu đang làm gì với đôi cánh xanh ấy?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bé thứ nhất: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Mình sẽ dùng nó vào việc sáng chế trên Trái Đất. Cậu sáng chế cái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Tin-tin: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Cậu sáng chế cái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bé thứ nhất: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73DEC5D-C5C8-D961-40D9-87799A2D5FA2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5495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453</Words>
  <Application>Microsoft Office PowerPoint</Application>
  <PresentationFormat>Widescreen</PresentationFormat>
  <Paragraphs>55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宋体</vt:lpstr>
      <vt:lpstr>#9Slide03 AmpleSoft Bold</vt:lpstr>
      <vt:lpstr>Arial</vt:lpstr>
      <vt:lpstr>Calibri</vt:lpstr>
      <vt:lpstr>Calibri Light</vt:lpstr>
      <vt:lpstr>Cambria</vt:lpstr>
      <vt:lpstr>等线</vt:lpstr>
      <vt:lpstr>Lobster</vt:lpstr>
      <vt:lpstr>Times New Roman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2023-10-10T03:59:24Z</dcterms:created>
  <dcterms:modified xsi:type="dcterms:W3CDTF">2025-12-25T02:04:52Z</dcterms:modified>
</cp:coreProperties>
</file>