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  <p:sldMasterId id="2147483766" r:id="rId3"/>
    <p:sldMasterId id="2147483778" r:id="rId4"/>
  </p:sldMasterIdLst>
  <p:notesMasterIdLst>
    <p:notesMasterId r:id="rId23"/>
  </p:notesMasterIdLst>
  <p:sldIdLst>
    <p:sldId id="259" r:id="rId5"/>
    <p:sldId id="258" r:id="rId6"/>
    <p:sldId id="260" r:id="rId7"/>
    <p:sldId id="261" r:id="rId8"/>
    <p:sldId id="262" r:id="rId9"/>
    <p:sldId id="334" r:id="rId10"/>
    <p:sldId id="337" r:id="rId11"/>
    <p:sldId id="293" r:id="rId12"/>
    <p:sldId id="317" r:id="rId13"/>
    <p:sldId id="284" r:id="rId14"/>
    <p:sldId id="292" r:id="rId15"/>
    <p:sldId id="335" r:id="rId16"/>
    <p:sldId id="336" r:id="rId17"/>
    <p:sldId id="319" r:id="rId18"/>
    <p:sldId id="315" r:id="rId19"/>
    <p:sldId id="320" r:id="rId20"/>
    <p:sldId id="277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F21F3-57F8-4F9B-915C-021323873BE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F5889-0990-4717-A1C0-465485FBC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uống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favorite juice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80E8-C4A3-42FE-9553-08CFBA4EB7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10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uống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80E8-C4A3-42FE-9553-08CFBA4EB7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5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6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baseline="0" dirty="0"/>
              <a:t>trả lời xong thì đem bánh đi nướng bằng cách bấm vào chiếc bánh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6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7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64BC-FF1C-B130-AD02-E110E17CA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E7CBEC-AFFC-A9F7-8144-D271FDE0C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23E313-9027-F5D3-65B3-B4D11DF11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3513C4-CC25-3D32-9382-043B72B6F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06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9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87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7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5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306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8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1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590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56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7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9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9911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42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48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2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769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031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91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2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7533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633045" y="1661533"/>
            <a:ext cx="10946423" cy="45370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539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3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8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0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4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9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7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4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633045" y="1661533"/>
            <a:ext cx="10946423" cy="45370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5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131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6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4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2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3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5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1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3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9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1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75999B-7E46-43E5-8644-C3D5C2ECF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9863" b="9863"/>
          <a:stretch/>
        </p:blipFill>
        <p:spPr>
          <a:xfrm>
            <a:off x="-527" y="0"/>
            <a:ext cx="1219305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2AFEB6-99E7-E40E-BA99-9F82312AE9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598A170-A673-EF74-63AF-0130678AB9D4}"/>
              </a:ext>
            </a:extLst>
          </p:cNvPr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84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8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197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07B0C-3E85-2653-1192-161B8EF735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102116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12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12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5" y="1272682"/>
            <a:ext cx="105957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9858247" y="333396"/>
            <a:ext cx="216160" cy="460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CCF4C-4C63-61F4-21A3-01275906D699}"/>
              </a:ext>
            </a:extLst>
          </p:cNvPr>
          <p:cNvSpPr txBox="1"/>
          <p:nvPr/>
        </p:nvSpPr>
        <p:spPr>
          <a:xfrm>
            <a:off x="955601" y="1188853"/>
            <a:ext cx="103632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a) 73 833 + 3 992 – 3 833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b) 85 600 + 2 500 – 5 600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c) 30 254 + 10 698 + 1 746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0F2D3-F33A-32B9-E910-6D99AF939CC9}"/>
              </a:ext>
            </a:extLst>
          </p:cNvPr>
          <p:cNvSpPr txBox="1"/>
          <p:nvPr/>
        </p:nvSpPr>
        <p:spPr>
          <a:xfrm>
            <a:off x="5689526" y="1541278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= (73 833 – 3 833) + 3 992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9A727-348D-8D3F-7D6A-940DFB9D90BA}"/>
              </a:ext>
            </a:extLst>
          </p:cNvPr>
          <p:cNvSpPr txBox="1"/>
          <p:nvPr/>
        </p:nvSpPr>
        <p:spPr>
          <a:xfrm>
            <a:off x="5727626" y="2065153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70 000 + 3 992 = 73 992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33596-A25E-CF1C-E214-658EBA3654C7}"/>
              </a:ext>
            </a:extLst>
          </p:cNvPr>
          <p:cNvSpPr txBox="1"/>
          <p:nvPr/>
        </p:nvSpPr>
        <p:spPr>
          <a:xfrm>
            <a:off x="5784776" y="2674753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(85 600 – 5 600) + 2 500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7B0F1-C9B3-E815-44C5-F88BBB8D1BA9}"/>
              </a:ext>
            </a:extLst>
          </p:cNvPr>
          <p:cNvSpPr txBox="1"/>
          <p:nvPr/>
        </p:nvSpPr>
        <p:spPr>
          <a:xfrm>
            <a:off x="5822876" y="3198628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80 000 + 2 500 = 82 500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7A4C4-384C-B848-C3F2-A5B79B36DDCD}"/>
              </a:ext>
            </a:extLst>
          </p:cNvPr>
          <p:cNvSpPr txBox="1"/>
          <p:nvPr/>
        </p:nvSpPr>
        <p:spPr>
          <a:xfrm>
            <a:off x="5908600" y="3779653"/>
            <a:ext cx="536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(30 254 + 1 746) + 10 698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32702-C409-F595-3BAF-920E22546314}"/>
              </a:ext>
            </a:extLst>
          </p:cNvPr>
          <p:cNvSpPr txBox="1"/>
          <p:nvPr/>
        </p:nvSpPr>
        <p:spPr>
          <a:xfrm>
            <a:off x="5946700" y="4303528"/>
            <a:ext cx="57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32 000 + 10 698 = 42 698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FD7FB-3ADC-8B7D-38A0-E05EAFBD3C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" y="105826"/>
            <a:ext cx="2514913" cy="86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157954-7FAD-17BA-0409-D5217839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321" y="0"/>
            <a:ext cx="6486706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4876" y="295827"/>
            <a:ext cx="11244389" cy="14691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585"/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quỹ nhân ái, ngày thứ nhất nhận được 28 500 000 đồng, ngày thứ hai nhận được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47 250 000 đồng, ngày thứ ba nhận được 80 250 000 đồng. Hỏi cả ba ngày quỹ nhân ái nhận được bao nhiêu tiền?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1557" y="2216880"/>
            <a:ext cx="1105499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</a:t>
            </a:r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 ba ngày quỹ nhân ái nhận được số tiền là</a:t>
            </a:r>
          </a:p>
          <a:p>
            <a:pPr algn="ct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28 500 000 + 47 250 000 + 80 250 000</a:t>
            </a:r>
            <a:r>
              <a:rPr lang="en-US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156 000 000 (đồng)</a:t>
            </a:r>
          </a:p>
          <a:p>
            <a:pPr algn="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Đáp số : 156 000 000 đồng</a:t>
            </a:r>
          </a:p>
          <a:p>
            <a:pPr algn="ctr" defTabSz="609585">
              <a:spcBef>
                <a:spcPct val="0"/>
              </a:spcBef>
              <a:buNone/>
            </a:pPr>
            <a:endParaRPr lang="en-US" altLang="en-US" sz="2800" b="1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219FE-765D-12BE-8921-A4C07C36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EF71AF4-1F1A-E153-DBFC-39FE77AE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DD66C48-274C-0E32-4FFB-108177479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CC6732-97C1-37E8-2B1C-15439DA953B1}"/>
              </a:ext>
            </a:extLst>
          </p:cNvPr>
          <p:cNvSpPr/>
          <p:nvPr/>
        </p:nvSpPr>
        <p:spPr>
          <a:xfrm>
            <a:off x="920559" y="279459"/>
            <a:ext cx="10668930" cy="1033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một đề toán dựa vào sơ đồ sau rồi giải bài toán đó.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CAABA-53A0-6C1A-A081-566970D0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571" y="2097850"/>
            <a:ext cx="7055096" cy="28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363297-5519-5B2D-6802-4FA03F6D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Bài_Toán_Về_Hai_Bao_Gạo">
            <a:hlinkClick r:id="" action="ppaction://media"/>
            <a:extLst>
              <a:ext uri="{FF2B5EF4-FFF2-40B4-BE49-F238E27FC236}">
                <a16:creationId xmlns:a16="http://schemas.microsoft.com/office/drawing/2014/main" id="{68B193C6-8A21-2AA4-A87C-E8A43941E2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0910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82502" y="568833"/>
            <a:ext cx="105368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toán: Nhà An mua 2 bao gạo, cân nặng của cả hai bao gạo là 30 kg. Bao gạo thứ nhất nặng hơn bao gạo thứ hai 8 kg. Hỏi bao gạo thứ nhất nặng bao nhiêu ki-lô-gam, bao gạo thứ hai nặng bao nhiêu ki-lô-gam?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FFE4B-A844-B7DA-650C-424CFBC14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064" y="2291704"/>
            <a:ext cx="10025587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(30 - 8) : 2 = 11 (kg)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11 = 19 (kg)</a:t>
            </a:r>
          </a:p>
          <a:p>
            <a:pPr algn="ctr">
              <a:buNone/>
            </a:pP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11 kg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 kg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2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F9EF7-4C8C-0811-138D-025A6D0B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45" y="1755169"/>
            <a:ext cx="6690788" cy="1501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CEE62-386B-6450-7C6C-074ACA54819A}"/>
              </a:ext>
            </a:extLst>
          </p:cNvPr>
          <p:cNvSpPr txBox="1"/>
          <p:nvPr/>
        </p:nvSpPr>
        <p:spPr>
          <a:xfrm>
            <a:off x="801384" y="3503488"/>
            <a:ext cx="10628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lần di chuyển, Nam chỉ có thể đổi chỗ hai tấm thẻ cho nhau. Hỏi Nam cần ít nhất mấy lượt di chuyển để được số 268 157?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AE90B-5A1D-F510-97E6-9F0BE225D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12" y="259274"/>
            <a:ext cx="1188823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5EAF06-A9F7-A526-66C8-9D0F2C1B0DFC}"/>
              </a:ext>
            </a:extLst>
          </p:cNvPr>
          <p:cNvSpPr txBox="1"/>
          <p:nvPr/>
        </p:nvSpPr>
        <p:spPr>
          <a:xfrm>
            <a:off x="1692190" y="562287"/>
            <a:ext cx="6399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000" b="1" dirty="0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F8565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FDB47-9495-8978-4446-55D8715B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83" y="1025704"/>
            <a:ext cx="8167688" cy="1833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B0E45-CADB-E9E6-1B9C-91A1F923565D}"/>
              </a:ext>
            </a:extLst>
          </p:cNvPr>
          <p:cNvSpPr txBox="1"/>
          <p:nvPr/>
        </p:nvSpPr>
        <p:spPr>
          <a:xfrm>
            <a:off x="1808251" y="3051425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72C3-7E56-BF66-91E9-4EB5F5A5F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25" y="1299306"/>
            <a:ext cx="1022482" cy="1423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496F5-B5DD-3B6A-294E-759FC1F2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985" y="1238410"/>
            <a:ext cx="1033851" cy="1484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A6D50-8FA9-B66F-BD87-69CC91E91EBA}"/>
              </a:ext>
            </a:extLst>
          </p:cNvPr>
          <p:cNvSpPr txBox="1"/>
          <p:nvPr/>
        </p:nvSpPr>
        <p:spPr>
          <a:xfrm>
            <a:off x="1818525" y="3893906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6F32C-60AD-88DB-0E02-0F7A18AEA647}"/>
              </a:ext>
            </a:extLst>
          </p:cNvPr>
          <p:cNvSpPr txBox="1"/>
          <p:nvPr/>
        </p:nvSpPr>
        <p:spPr>
          <a:xfrm>
            <a:off x="1859622" y="4818580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F3CAAA-FE58-6E4A-02F3-519B68852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963" y="1294543"/>
            <a:ext cx="1001659" cy="1428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9B9A21-2F93-DB94-17C0-972BC345A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746" y="1280791"/>
            <a:ext cx="962025" cy="1457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67E7F9-E77F-FCD1-7598-34F24E5C5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447" y="1304818"/>
            <a:ext cx="989298" cy="1410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652D21-20D0-C795-E239-328102C17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346" y="1295293"/>
            <a:ext cx="937401" cy="13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1095306"/>
            <a:ext cx="10595766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2FD9F9E0-93A5-6A95-E3D2-081B5A255CD2}"/>
              </a:ext>
            </a:extLst>
          </p:cNvPr>
          <p:cNvSpPr/>
          <p:nvPr/>
        </p:nvSpPr>
        <p:spPr>
          <a:xfrm>
            <a:off x="180753" y="6262577"/>
            <a:ext cx="1052624" cy="37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788685"/>
            <a:ext cx="9074237" cy="2049023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1084525" y="280759"/>
              <a:ext cx="12869004" cy="1366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Một cửa hàng có 360m </a:t>
              </a:r>
              <a:r>
                <a:rPr lang="en-US" altLang="en-US" sz="28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vả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 hoa và vải màu, trong đó số mét vải hoa ít hơn số mét vải màu là 24m. Hỏi cửa hàng có bao nhiêu mét vải hoa?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106104" y="3027743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0056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80894" y="5036058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08242" y="4914552"/>
              <a:ext cx="3982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198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2" y="84089"/>
            <a:ext cx="2552174" cy="2890601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218713" y="728341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552014" y="119381"/>
              <a:ext cx="12285230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tất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120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bi.Biết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nếu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10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nhau.Hỏi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bao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nhiêu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1" y="299444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2" y="4846135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7" y="59319"/>
            <a:ext cx="2044827" cy="2579507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64058" y="812376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72467" y="213160"/>
              <a:ext cx="12883120" cy="2069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 hình chữ nhật có chu vi là 68cm. Chiều rộng kém chiều dài là 16cm . Vậy diện tích hình chữ nhật đó là:</a:t>
              </a:r>
              <a:endParaRPr kumimoji="0" lang="en-US" alt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225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490890" y="306806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235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125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215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68109" y="3459927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5284" y="-497776"/>
            <a:ext cx="3065069" cy="4085548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2227">
            <a:off x="328120" y="72973"/>
            <a:ext cx="2372483" cy="2045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38406-A5CC-3713-7CF6-240F93A2C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229" y="850400"/>
            <a:ext cx="2651990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66DD1-93FD-7B51-CEF8-F71695748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2" y="2040373"/>
            <a:ext cx="8358340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C9A21-C3F2-E544-9F87-8A819FF7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0CFF4-64B2-B089-7CB8-B77FF6FD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CC654DD2-9CCA-36CF-749F-861238D2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870835" y="257673"/>
            <a:ext cx="5337997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1219170" eaLnBrk="1" hangingPunct="1">
              <a:defRPr/>
            </a:pPr>
            <a:endParaRPr lang="en-US" altLang="en-US" sz="3733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87" y="4858024"/>
            <a:ext cx="1681636" cy="179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3EB6E-A5BC-2B37-B19A-59A18A8EC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637" y="2302170"/>
            <a:ext cx="9845488" cy="175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567C6F-97DF-030B-DAD3-FAE3BAF08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61" y="621207"/>
            <a:ext cx="44748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2002CE-D04E-54AB-FE9E-FA6B1F99F803}"/>
              </a:ext>
            </a:extLst>
          </p:cNvPr>
          <p:cNvGrpSpPr/>
          <p:nvPr/>
        </p:nvGrpSpPr>
        <p:grpSpPr>
          <a:xfrm>
            <a:off x="1661005" y="461593"/>
            <a:ext cx="4426984" cy="1446550"/>
            <a:chOff x="1089062" y="1391721"/>
            <a:chExt cx="4426984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D96BE3-8387-6C54-532A-1F1EBEBD1ADB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83 738</a:t>
              </a:r>
            </a:p>
            <a:p>
              <a:r>
                <a:rPr lang="en-US" sz="4400" dirty="0"/>
                <a:t>12 533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BFB4DC-3AFB-FBF0-A9CA-71E9F3BBF529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B5781A-0D16-DA69-3E29-BD66B6445CD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062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91CED50-BEB5-2FDA-6AEC-026BB2F1D18B}"/>
              </a:ext>
            </a:extLst>
          </p:cNvPr>
          <p:cNvSpPr txBox="1"/>
          <p:nvPr/>
        </p:nvSpPr>
        <p:spPr>
          <a:xfrm>
            <a:off x="3381818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DAD4B-8943-57F9-B17D-5B244B3BDDF1}"/>
              </a:ext>
            </a:extLst>
          </p:cNvPr>
          <p:cNvSpPr txBox="1"/>
          <p:nvPr/>
        </p:nvSpPr>
        <p:spPr>
          <a:xfrm>
            <a:off x="3057968" y="18035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69CE8-1417-5C13-FF9E-14C8108C517D}"/>
              </a:ext>
            </a:extLst>
          </p:cNvPr>
          <p:cNvSpPr txBox="1"/>
          <p:nvPr/>
        </p:nvSpPr>
        <p:spPr>
          <a:xfrm>
            <a:off x="2753168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ED94B-B784-8314-728C-DEEC3B171C36}"/>
              </a:ext>
            </a:extLst>
          </p:cNvPr>
          <p:cNvSpPr txBox="1"/>
          <p:nvPr/>
        </p:nvSpPr>
        <p:spPr>
          <a:xfrm>
            <a:off x="2372168" y="178449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98DC1-B515-A997-98B1-C82540CE95A7}"/>
              </a:ext>
            </a:extLst>
          </p:cNvPr>
          <p:cNvSpPr txBox="1"/>
          <p:nvPr/>
        </p:nvSpPr>
        <p:spPr>
          <a:xfrm>
            <a:off x="2076893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39DFCA-36F9-6EDF-48FB-1F9E5737E0DA}"/>
              </a:ext>
            </a:extLst>
          </p:cNvPr>
          <p:cNvGrpSpPr/>
          <p:nvPr/>
        </p:nvGrpSpPr>
        <p:grpSpPr>
          <a:xfrm>
            <a:off x="7309330" y="394918"/>
            <a:ext cx="4426984" cy="1446550"/>
            <a:chOff x="1089062" y="1391721"/>
            <a:chExt cx="4426984" cy="14465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F30D5A-EE6D-B674-F6FD-794150EF7905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96 271</a:t>
              </a:r>
            </a:p>
            <a:p>
              <a:r>
                <a:rPr lang="en-US" sz="4400" dirty="0"/>
                <a:t>83 738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80A904-9358-9B3C-C30C-312F20895FA9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8A1898-D6F9-0579-1E46-DC749FDE102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062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CFAEF5-ACAC-B324-208A-A4C164E2D3D1}"/>
              </a:ext>
            </a:extLst>
          </p:cNvPr>
          <p:cNvSpPr txBox="1"/>
          <p:nvPr/>
        </p:nvSpPr>
        <p:spPr>
          <a:xfrm>
            <a:off x="9030143" y="17273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EBA5D-1E39-63C6-DCC3-AEF3E41E661F}"/>
              </a:ext>
            </a:extLst>
          </p:cNvPr>
          <p:cNvSpPr txBox="1"/>
          <p:nvPr/>
        </p:nvSpPr>
        <p:spPr>
          <a:xfrm>
            <a:off x="8706293" y="173687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F31226-314F-113C-02CD-7B655E8C9F16}"/>
              </a:ext>
            </a:extLst>
          </p:cNvPr>
          <p:cNvSpPr txBox="1"/>
          <p:nvPr/>
        </p:nvSpPr>
        <p:spPr>
          <a:xfrm>
            <a:off x="8401493" y="1727347"/>
            <a:ext cx="41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F624B7-E08B-7EAD-40A6-28F8DAB1CF06}"/>
              </a:ext>
            </a:extLst>
          </p:cNvPr>
          <p:cNvSpPr txBox="1"/>
          <p:nvPr/>
        </p:nvSpPr>
        <p:spPr>
          <a:xfrm>
            <a:off x="8020493" y="17178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95F102-359D-57EE-E3E9-72D504CE452C}"/>
              </a:ext>
            </a:extLst>
          </p:cNvPr>
          <p:cNvSpPr txBox="1"/>
          <p:nvPr/>
        </p:nvSpPr>
        <p:spPr>
          <a:xfrm>
            <a:off x="7725218" y="17273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DADEDF-D14B-6B99-C5E9-7F7757FD524C}"/>
              </a:ext>
            </a:extLst>
          </p:cNvPr>
          <p:cNvGrpSpPr/>
          <p:nvPr/>
        </p:nvGrpSpPr>
        <p:grpSpPr>
          <a:xfrm>
            <a:off x="1654354" y="3183529"/>
            <a:ext cx="4337942" cy="1446550"/>
            <a:chOff x="1178104" y="1391721"/>
            <a:chExt cx="4337942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8C88-42F1-60F5-00AA-9BA30E7003C3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137 736</a:t>
              </a:r>
            </a:p>
            <a:p>
              <a:r>
                <a:rPr lang="en-US" sz="4400" dirty="0"/>
                <a:t>902 138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BA6CB-0B01-55A0-FFC0-156F6B6C48A4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0F97B7-6E28-0E23-5F23-0B7CDFE81046}"/>
                </a:ext>
              </a:extLst>
            </p:cNvPr>
            <p:cNvCxnSpPr>
              <a:cxnSpLocks/>
            </p:cNvCxnSpPr>
            <p:nvPr/>
          </p:nvCxnSpPr>
          <p:spPr>
            <a:xfrm>
              <a:off x="1289087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EE12BC-2DFA-6F74-69B8-4CF7652B2376}"/>
              </a:ext>
            </a:extLst>
          </p:cNvPr>
          <p:cNvSpPr txBox="1"/>
          <p:nvPr/>
        </p:nvSpPr>
        <p:spPr>
          <a:xfrm>
            <a:off x="3533775" y="45064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0FA03-8932-4230-CC37-5D30069FD2E4}"/>
              </a:ext>
            </a:extLst>
          </p:cNvPr>
          <p:cNvSpPr txBox="1"/>
          <p:nvPr/>
        </p:nvSpPr>
        <p:spPr>
          <a:xfrm>
            <a:off x="3209925" y="451595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BAE4D-5157-6F15-E9AA-7E76835BFAC4}"/>
              </a:ext>
            </a:extLst>
          </p:cNvPr>
          <p:cNvSpPr txBox="1"/>
          <p:nvPr/>
        </p:nvSpPr>
        <p:spPr>
          <a:xfrm>
            <a:off x="2905125" y="45064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D9675-DED5-BB0D-29E0-7F94D5606F8B}"/>
              </a:ext>
            </a:extLst>
          </p:cNvPr>
          <p:cNvSpPr txBox="1"/>
          <p:nvPr/>
        </p:nvSpPr>
        <p:spPr>
          <a:xfrm>
            <a:off x="2524125" y="449690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BA7CC1-CAF2-7B5A-6384-86794DDED6B8}"/>
              </a:ext>
            </a:extLst>
          </p:cNvPr>
          <p:cNvSpPr txBox="1"/>
          <p:nvPr/>
        </p:nvSpPr>
        <p:spPr>
          <a:xfrm>
            <a:off x="2228850" y="450643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E183C-0B4A-2BDD-FBFF-0A6A33730C4E}"/>
              </a:ext>
            </a:extLst>
          </p:cNvPr>
          <p:cNvSpPr txBox="1"/>
          <p:nvPr/>
        </p:nvSpPr>
        <p:spPr>
          <a:xfrm>
            <a:off x="1514475" y="4506433"/>
            <a:ext cx="88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EAD314-9805-F6DA-82C7-CA1BEC75A38A}"/>
              </a:ext>
            </a:extLst>
          </p:cNvPr>
          <p:cNvGrpSpPr/>
          <p:nvPr/>
        </p:nvGrpSpPr>
        <p:grpSpPr>
          <a:xfrm>
            <a:off x="7093129" y="3154954"/>
            <a:ext cx="4337942" cy="1446550"/>
            <a:chOff x="1178104" y="1391721"/>
            <a:chExt cx="4337942" cy="14465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AC8699-4B19-1038-7B1F-2F15CDB38783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1 039 874</a:t>
              </a:r>
            </a:p>
            <a:p>
              <a:r>
                <a:rPr lang="en-US" sz="4400" dirty="0"/>
                <a:t>   902 138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0AB117-8F0A-02D7-420D-CFAF192E5014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071EEE-26EF-5E10-3A68-AAE557569855}"/>
                </a:ext>
              </a:extLst>
            </p:cNvPr>
            <p:cNvCxnSpPr>
              <a:cxnSpLocks/>
            </p:cNvCxnSpPr>
            <p:nvPr/>
          </p:nvCxnSpPr>
          <p:spPr>
            <a:xfrm>
              <a:off x="1689137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FC67FF6-D8B3-FA6A-F234-6ABD6310A223}"/>
              </a:ext>
            </a:extLst>
          </p:cNvPr>
          <p:cNvSpPr txBox="1"/>
          <p:nvPr/>
        </p:nvSpPr>
        <p:spPr>
          <a:xfrm>
            <a:off x="9382125" y="443975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EDC72-E3D8-14D1-3E41-8FBB106109E2}"/>
              </a:ext>
            </a:extLst>
          </p:cNvPr>
          <p:cNvSpPr txBox="1"/>
          <p:nvPr/>
        </p:nvSpPr>
        <p:spPr>
          <a:xfrm>
            <a:off x="9067800" y="444928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DC56A2-902C-0357-5203-885EACA2CA54}"/>
              </a:ext>
            </a:extLst>
          </p:cNvPr>
          <p:cNvSpPr txBox="1"/>
          <p:nvPr/>
        </p:nvSpPr>
        <p:spPr>
          <a:xfrm>
            <a:off x="8753475" y="4439758"/>
            <a:ext cx="504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5EF622-80FC-D1A3-66EC-A8679ECC19DB}"/>
              </a:ext>
            </a:extLst>
          </p:cNvPr>
          <p:cNvSpPr txBox="1"/>
          <p:nvPr/>
        </p:nvSpPr>
        <p:spPr>
          <a:xfrm>
            <a:off x="8372475" y="44302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DDD5F2-353A-5EB3-E5A7-1B1F0AB6E6D8}"/>
              </a:ext>
            </a:extLst>
          </p:cNvPr>
          <p:cNvSpPr txBox="1"/>
          <p:nvPr/>
        </p:nvSpPr>
        <p:spPr>
          <a:xfrm>
            <a:off x="8086725" y="443023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BFB56E-DB1A-9768-3FF5-2913D65E7337}"/>
              </a:ext>
            </a:extLst>
          </p:cNvPr>
          <p:cNvSpPr txBox="1"/>
          <p:nvPr/>
        </p:nvSpPr>
        <p:spPr>
          <a:xfrm>
            <a:off x="7743825" y="442070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51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6" grpId="0"/>
      <p:bldP spid="31" grpId="0"/>
      <p:bldP spid="32" grpId="0"/>
      <p:bldP spid="33" grpId="0"/>
      <p:bldP spid="34" grpId="0"/>
      <p:bldP spid="12" grpId="0"/>
      <p:bldP spid="13" grpId="0"/>
      <p:bldP spid="14" grpId="0"/>
      <p:bldP spid="21" grpId="0"/>
      <p:bldP spid="27" grpId="0"/>
      <p:bldP spid="28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696</Words>
  <Application>Microsoft Office PowerPoint</Application>
  <PresentationFormat>Widescreen</PresentationFormat>
  <Paragraphs>101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SVN-Newton</vt:lpstr>
      <vt:lpstr>Times New Roman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2023-10-04T06:34:40Z</dcterms:created>
  <dcterms:modified xsi:type="dcterms:W3CDTF">2025-11-07T08:29:09Z</dcterms:modified>
</cp:coreProperties>
</file>