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56" r:id="rId3"/>
    <p:sldId id="292" r:id="rId4"/>
    <p:sldId id="268" r:id="rId5"/>
    <p:sldId id="271" r:id="rId6"/>
    <p:sldId id="272" r:id="rId7"/>
    <p:sldId id="273" r:id="rId8"/>
    <p:sldId id="287" r:id="rId9"/>
    <p:sldId id="288" r:id="rId10"/>
    <p:sldId id="289" r:id="rId11"/>
    <p:sldId id="290" r:id="rId12"/>
    <p:sldId id="291" r:id="rId13"/>
    <p:sldId id="28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AFDC7E"/>
    <a:srgbClr val="C4E59F"/>
    <a:srgbClr val="A9DA74"/>
    <a:srgbClr val="F6C6E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4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baseline="0" dirty="0" err="1"/>
              <a:t>Tổng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- Audio: letter T, /</a:t>
            </a:r>
            <a:r>
              <a:rPr lang="en-US" altLang="en-US" i="1" dirty="0"/>
              <a:t>t</a:t>
            </a:r>
            <a:r>
              <a:rPr lang="en-US" altLang="en-US" dirty="0"/>
              <a:t>/, boat,</a:t>
            </a:r>
            <a:r>
              <a:rPr lang="en-US" altLang="en-US" baseline="0" dirty="0"/>
              <a:t> robot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9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/>
              <a:t>Click </a:t>
            </a:r>
            <a:r>
              <a:rPr lang="en-US" altLang="en-US" dirty="0" err="1"/>
              <a:t>và</a:t>
            </a:r>
            <a:r>
              <a:rPr lang="en-US" altLang="en-US" baseline="0" dirty="0" err="1"/>
              <a:t>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số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để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ra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hỏi</a:t>
            </a:r>
            <a:endParaRPr lang="en-US" altLang="en-US" baseline="0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48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72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581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88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5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3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15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slide" Target="slide6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0" Type="http://schemas.openxmlformats.org/officeDocument/2006/relationships/image" Target="../media/image30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27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8.jpeg"/><Relationship Id="rId1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4.jpeg"/><Relationship Id="rId17" Type="http://schemas.openxmlformats.org/officeDocument/2006/relationships/image" Target="../media/image5.png"/><Relationship Id="rId2" Type="http://schemas.openxmlformats.org/officeDocument/2006/relationships/audio" Target="../media/media2.mp3"/><Relationship Id="rId16" Type="http://schemas.openxmlformats.org/officeDocument/2006/relationships/image" Target="../media/image11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audio" Target="../media/audio1.wav"/><Relationship Id="rId5" Type="http://schemas.microsoft.com/office/2007/relationships/media" Target="../media/media4.mp3"/><Relationship Id="rId15" Type="http://schemas.openxmlformats.org/officeDocument/2006/relationships/image" Target="../media/image10.jpe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slide" Target="slide13.xml"/><Relationship Id="rId2" Type="http://schemas.openxmlformats.org/officeDocument/2006/relationships/notesSlide" Target="../notesSlides/notesSlide3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5" Type="http://schemas.microsoft.com/office/2007/relationships/hdphoto" Target="../media/hdphoto3.wdp"/><Relationship Id="rId10" Type="http://schemas.openxmlformats.org/officeDocument/2006/relationships/slide" Target="slide10.xml"/><Relationship Id="rId4" Type="http://schemas.openxmlformats.org/officeDocument/2006/relationships/image" Target="../media/image4.jpeg"/><Relationship Id="rId9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4.xml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gif"/><Relationship Id="rId5" Type="http://schemas.openxmlformats.org/officeDocument/2006/relationships/slide" Target="slide6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\\Ms_thao\data share\QUAN LY CHUYEN MON\HÌNH ẢNH\B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0018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084" y="509222"/>
            <a:ext cx="5189056" cy="37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inus 1"/>
          <p:cNvSpPr/>
          <p:nvPr/>
        </p:nvSpPr>
        <p:spPr>
          <a:xfrm>
            <a:off x="2295832" y="4896022"/>
            <a:ext cx="1295400" cy="1013608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3886200" y="4781722"/>
            <a:ext cx="1220388" cy="124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562600" y="4781722"/>
            <a:ext cx="1220388" cy="124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1047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31" y="4171838"/>
            <a:ext cx="2216316" cy="2510952"/>
          </a:xfrm>
          <a:prstGeom prst="rect">
            <a:avLst/>
          </a:prstGeom>
        </p:spPr>
      </p:pic>
      <p:sp>
        <p:nvSpPr>
          <p:cNvPr id="11" name="Left Arrow 10">
            <a:hlinkClick r:id="rId8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3581400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HẰNG\BÀI GIẢNG ĐIỆN TỬ TIẾNG ANH 2- PHONICS SMART\sound 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721110"/>
            <a:ext cx="5334000" cy="34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3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1447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1184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1" y="4216083"/>
            <a:ext cx="2540015" cy="2214047"/>
          </a:xfrm>
          <a:prstGeom prst="rect">
            <a:avLst/>
          </a:prstGeom>
        </p:spPr>
      </p:pic>
      <p:sp>
        <p:nvSpPr>
          <p:cNvPr id="11" name="Left Arrow 10">
            <a:hlinkClick r:id="rId8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3471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7637" y="3886200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robo</a:t>
            </a:r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8" name="Picture 5" descr="D:\HẰNG\BÀI GIẢNG ĐIỆN TỬ TIẾNG ANH 2- PHONICS SMART\FLASHCARD\Flashcard LOP 2_A5_9.12.2020-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3344"/>
            <a:ext cx="4876802" cy="31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39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526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70807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5988" y="85130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9580" y="85130"/>
            <a:ext cx="92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74003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ck 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1055" y="12954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055078"/>
            <a:ext cx="8309256" cy="4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4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83753" y="237530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50" y="17526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22" name="Picture 2" descr="\\Ms_thao\data share\QUAN LY CHUYEN MON\FLASHCARD\Flashcard LOP 2_A5_9.12.2020-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0" y="2430032"/>
            <a:ext cx="3392219" cy="20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HẰNG\BÀI GIẢNG ĐIỆN TỬ TIẾNG ANH 2- PHONICS SMART\sound 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91" y="2395396"/>
            <a:ext cx="3379180" cy="22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44" y="4569339"/>
            <a:ext cx="33242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878" y="4481489"/>
            <a:ext cx="3352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27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43100"/>
            <a:ext cx="8839201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2590800" y="38100"/>
            <a:ext cx="4911213" cy="17526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Let’s sing Hello song!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ello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035" y="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524000" cy="886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8413438" cy="3038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8967" y="208094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2761" y="200891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7023" y="200891"/>
            <a:ext cx="916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756" y="1295400"/>
            <a:ext cx="62336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156180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1596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15240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152400"/>
            <a:ext cx="916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3" y="990600"/>
            <a:ext cx="62336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Ms_thao\data share\QUAN LY CHUYEN MON\FLASHCARD\Flashcard LOP 2_A5_9.12.2020-8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05" y="1842488"/>
            <a:ext cx="3439195" cy="207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ẰNG\BÀI GIẢNG ĐIỆN TỬ TIẾNG ANH 2- PHONICS SMART\sound t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8454"/>
            <a:ext cx="3429000" cy="21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ẰNG\BÀI GIẢNG ĐIỆN TỬ TIẾNG ANH 2- PHONICS SMART\FLASHCARD\Flashcard LOP 2_A5_9.12.2020-3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05" y="3922354"/>
            <a:ext cx="3439195" cy="22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ẰNG\BÀI GIẢNG ĐIỆN TỬ TIẾNG ANH 2- PHONICS SMART\FLASHCARD\Flashcard LOP 2_A5_9.12.2020-4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3940934"/>
            <a:ext cx="3429000" cy="22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rack 3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H="1">
            <a:off x="8107463" y="1965135"/>
            <a:ext cx="607080" cy="609600"/>
          </a:xfrm>
          <a:prstGeom prst="rect">
            <a:avLst/>
          </a:prstGeom>
        </p:spPr>
      </p:pic>
      <p:pic>
        <p:nvPicPr>
          <p:cNvPr id="16" name="Track 39 (mp3cut.net) (2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H="1">
            <a:off x="8070272" y="4066997"/>
            <a:ext cx="690474" cy="609600"/>
          </a:xfrm>
          <a:prstGeom prst="rect">
            <a:avLst/>
          </a:prstGeom>
        </p:spPr>
      </p:pic>
      <p:pic>
        <p:nvPicPr>
          <p:cNvPr id="17" name="Track 39 (mp3cut.net) (1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1837" y="4066997"/>
            <a:ext cx="609600" cy="609600"/>
          </a:xfrm>
          <a:prstGeom prst="rect">
            <a:avLst/>
          </a:prstGeom>
        </p:spPr>
      </p:pic>
      <p:pic>
        <p:nvPicPr>
          <p:cNvPr id="18" name="Track 39 (mp3cut.net) 0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7675" y="1966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1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5138" y="851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74153" y="85130"/>
            <a:ext cx="84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96" y="1002036"/>
            <a:ext cx="62336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Ms_thao\data share\QUAN LY CHUYEN MON\FLASHCARD\Flashcard LOP 2_A5_9.12.2020-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7" y="1833034"/>
            <a:ext cx="3909464" cy="24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HẰNG\BÀI GIẢNG ĐIỆN TỬ TIẾNG ANH 2- PHONICS SMART\sound 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16178"/>
            <a:ext cx="3863728" cy="26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HẰNG\BÀI GIẢNG ĐIỆN TỬ TIẾNG ANH 2- PHONICS SMART\FLASHCARD\Flashcard LOP 2_A5_9.12.2020-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4" y="4225532"/>
            <a:ext cx="3732429" cy="26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HẰNG\BÀI GIẢNG ĐIỆN TỬ TIẾNG ANH 2- PHONICS SMART\FLASHCARD\Flashcard LOP 2_A5_9.12.2020-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59" y="4314109"/>
            <a:ext cx="3775210" cy="246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546902" y="3350840"/>
            <a:ext cx="4648200" cy="1480906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Lucky Number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05000" y="1524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Lucky Number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3" y="1572324"/>
            <a:ext cx="2395696" cy="1905000"/>
          </a:xfrm>
          <a:prstGeom prst="rect">
            <a:avLst/>
          </a:prstGeom>
          <a:noFill/>
        </p:spPr>
      </p:pic>
      <p:sp>
        <p:nvSpPr>
          <p:cNvPr id="3" name="TextBox 2">
            <a:hlinkClick r:id="rId7" action="ppaction://hlinksldjump"/>
          </p:cNvPr>
          <p:cNvSpPr txBox="1"/>
          <p:nvPr/>
        </p:nvSpPr>
        <p:spPr>
          <a:xfrm>
            <a:off x="1392399" y="1455554"/>
            <a:ext cx="86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28" name="Picture 27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76" y="1676400"/>
            <a:ext cx="2395696" cy="1905000"/>
          </a:xfrm>
          <a:prstGeom prst="rect">
            <a:avLst/>
          </a:prstGeom>
          <a:noFill/>
        </p:spPr>
      </p:pic>
      <p:sp>
        <p:nvSpPr>
          <p:cNvPr id="29" name="TextBox 28">
            <a:hlinkClick r:id="rId8" action="ppaction://hlinksldjump"/>
          </p:cNvPr>
          <p:cNvSpPr txBox="1"/>
          <p:nvPr/>
        </p:nvSpPr>
        <p:spPr>
          <a:xfrm>
            <a:off x="4029322" y="1559630"/>
            <a:ext cx="86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31" name="Picture 30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04" y="1640770"/>
            <a:ext cx="2395696" cy="1905000"/>
          </a:xfrm>
          <a:prstGeom prst="rect">
            <a:avLst/>
          </a:prstGeom>
          <a:noFill/>
        </p:spPr>
      </p:pic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6879350" y="1524000"/>
            <a:ext cx="86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34" name="Picture 33" descr="D:\HẰNG\BÀI GIẢNG ĐIỆN TỬ TIẾNG ANH 2- PHONICS SMART\FLASHCARD\Flashcard LOP 2_A5_9.12.2020-3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8" y="4023255"/>
            <a:ext cx="2395696" cy="1905000"/>
          </a:xfrm>
          <a:prstGeom prst="rect">
            <a:avLst/>
          </a:prstGeom>
          <a:noFill/>
        </p:spPr>
      </p:pic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1209124" y="3906485"/>
            <a:ext cx="86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00FF"/>
                </a:solidFill>
              </a:rPr>
              <a:t>4</a:t>
            </a:r>
          </a:p>
        </p:txBody>
      </p:sp>
      <p:pic>
        <p:nvPicPr>
          <p:cNvPr id="37" name="Picture 36" descr="D:\HẰNG\BÀI GIẢNG ĐIỆN TỬ TIẾNG ANH 2- PHONICS SMART\FLASHCARD\Flashcard LOP 2_A5_9.12.2020-39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92" y="3941592"/>
            <a:ext cx="2395696" cy="2146816"/>
          </a:xfrm>
          <a:prstGeom prst="rect">
            <a:avLst/>
          </a:prstGeom>
          <a:noFill/>
        </p:spPr>
      </p:pic>
      <p:sp>
        <p:nvSpPr>
          <p:cNvPr id="38" name="TextBox 37">
            <a:hlinkClick r:id="rId13" action="ppaction://hlinksldjump"/>
          </p:cNvPr>
          <p:cNvSpPr txBox="1"/>
          <p:nvPr/>
        </p:nvSpPr>
        <p:spPr>
          <a:xfrm>
            <a:off x="4268038" y="3861576"/>
            <a:ext cx="869077" cy="149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00FF"/>
                </a:solidFill>
              </a:rPr>
              <a:t>5</a:t>
            </a:r>
          </a:p>
        </p:txBody>
      </p:sp>
      <p:pic>
        <p:nvPicPr>
          <p:cNvPr id="40" name="Picture 39" descr="D:\HẰNG\BÀI GIẢNG ĐIỆN TỬ TIẾNG ANH 2- PHONICS SMART\FLASHCARD\Flashcard LOP 2_A5_9.12.2020-39.jp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91" y="3944964"/>
            <a:ext cx="2395696" cy="2201830"/>
          </a:xfrm>
          <a:prstGeom prst="rect">
            <a:avLst/>
          </a:prstGeom>
          <a:noFill/>
        </p:spPr>
      </p:pic>
      <p:sp>
        <p:nvSpPr>
          <p:cNvPr id="41" name="TextBox 40">
            <a:hlinkClick r:id="rId16" action="ppaction://hlinksldjump"/>
          </p:cNvPr>
          <p:cNvSpPr txBox="1"/>
          <p:nvPr/>
        </p:nvSpPr>
        <p:spPr>
          <a:xfrm>
            <a:off x="7030037" y="3906485"/>
            <a:ext cx="869077" cy="1529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4" name="Right Arrow 3">
            <a:hlinkClick r:id="rId17" action="ppaction://hlinksldjump"/>
          </p:cNvPr>
          <p:cNvSpPr/>
          <p:nvPr/>
        </p:nvSpPr>
        <p:spPr>
          <a:xfrm>
            <a:off x="7186745" y="6088076"/>
            <a:ext cx="1123363" cy="540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2" grpId="0"/>
      <p:bldP spid="35" grpId="0"/>
      <p:bldP spid="38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92" y="4440216"/>
            <a:ext cx="350320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66" y="4716356"/>
            <a:ext cx="2111981" cy="1712417"/>
          </a:xfrm>
          <a:prstGeom prst="rect">
            <a:avLst/>
          </a:prstGeom>
        </p:spPr>
      </p:pic>
      <p:sp>
        <p:nvSpPr>
          <p:cNvPr id="11" name="Left Arrow 10">
            <a:hlinkClick r:id="rId9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</a:t>
            </a:r>
          </a:p>
        </p:txBody>
      </p:sp>
      <p:pic>
        <p:nvPicPr>
          <p:cNvPr id="12" name="Picture 2" descr="\\Ms_thao\data share\QUAN LY CHUYEN MON\FLASHCARD\Flashcard LOP 2_A5_9.12.2020-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56" y="426417"/>
            <a:ext cx="6324600" cy="401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39 (mp3cut.net) 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5576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97" y="4130739"/>
            <a:ext cx="2510952" cy="2510952"/>
          </a:xfrm>
          <a:prstGeom prst="rect">
            <a:avLst/>
          </a:prstGeom>
        </p:spPr>
      </p:pic>
      <p:sp>
        <p:nvSpPr>
          <p:cNvPr id="11" name="Left Arrow 10">
            <a:hlinkClick r:id="rId8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2189" y="4648639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boa</a:t>
            </a:r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2050" name="Picture 2" descr="D:\HẰNG\BÀI GIẢNG ĐIỆN TỬ TIẾNG ANH 2- PHONICS SMART\boa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867400" cy="34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39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0376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83663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2123"/>
            <a:ext cx="5189056" cy="461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56" l="1521" r="100000">
                        <a14:foregroundMark x1="25095" y1="25000" x2="25285" y2="27500"/>
                        <a14:foregroundMark x1="17300" y1="51667" x2="21483" y2="46389"/>
                        <a14:foregroundMark x1="12357" y1="40000" x2="14068" y2="44722"/>
                        <a14:foregroundMark x1="55703" y1="18611" x2="56464" y2="22500"/>
                        <a14:foregroundMark x1="56274" y1="3889" x2="56274" y2="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2300"/>
            <a:ext cx="3452775" cy="23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3677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143</Words>
  <Application>Microsoft Office PowerPoint</Application>
  <PresentationFormat>On-screen Show (4:3)</PresentationFormat>
  <Paragraphs>54</Paragraphs>
  <Slides>14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105</cp:revision>
  <dcterms:created xsi:type="dcterms:W3CDTF">2006-08-16T00:00:00Z</dcterms:created>
  <dcterms:modified xsi:type="dcterms:W3CDTF">2025-01-11T13:34:14Z</dcterms:modified>
</cp:coreProperties>
</file>