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87" r:id="rId3"/>
    <p:sldId id="286" r:id="rId4"/>
    <p:sldId id="266" r:id="rId5"/>
    <p:sldId id="268" r:id="rId6"/>
    <p:sldId id="271" r:id="rId7"/>
    <p:sldId id="269" r:id="rId8"/>
    <p:sldId id="28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FDC7E"/>
    <a:srgbClr val="C4E59F"/>
    <a:srgbClr val="A9DA74"/>
    <a:srgbClr val="F6C6E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00" autoAdjust="0"/>
  </p:normalViewPr>
  <p:slideViewPr>
    <p:cSldViewPr>
      <p:cViewPr varScale="1">
        <p:scale>
          <a:sx n="59" d="100"/>
          <a:sy n="59" d="100"/>
        </p:scale>
        <p:origin x="17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26/3/2025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HS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.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1 </a:t>
            </a:r>
            <a:r>
              <a:rPr lang="en-US" baseline="0" dirty="0" err="1"/>
              <a:t>sao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Ôn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8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Các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ảnh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học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sinh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</a:t>
            </a:r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3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NULL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0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9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2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image" Target="../media/image25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jpeg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6.xml"/><Relationship Id="rId9" Type="http://schemas.microsoft.com/office/2007/relationships/hdphoto" Target="../media/hdphoto1.wdp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337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Warm-up: Do it! Game</a:t>
            </a:r>
            <a:br>
              <a:rPr lang="vi-VN" b="1" dirty="0"/>
            </a:br>
            <a:r>
              <a:rPr lang="vi-VN" sz="2800" b="1" dirty="0"/>
              <a:t>Show picture and do action</a:t>
            </a:r>
            <a:endParaRPr lang="en-US" sz="2800" b="1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763524"/>
            <a:ext cx="7565136" cy="53309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817435"/>
            <a:ext cx="7562088" cy="5330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" y="898302"/>
            <a:ext cx="7562088" cy="53309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" y="1068416"/>
            <a:ext cx="7562088" cy="5330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" y="1035271"/>
            <a:ext cx="7562088" cy="5330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089182"/>
            <a:ext cx="7562088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15038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337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Warm-up: Do it! Game</a:t>
            </a:r>
            <a:br>
              <a:rPr lang="vi-VN" b="1" dirty="0"/>
            </a:br>
            <a:r>
              <a:rPr lang="vi-VN" sz="2800" b="1" dirty="0"/>
              <a:t>Show picture and do action</a:t>
            </a:r>
            <a:endParaRPr lang="en-US" sz="2800" b="1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12" y="4704707"/>
            <a:ext cx="3043047" cy="20796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30" y="1279394"/>
            <a:ext cx="2962929" cy="2088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96" y="4704707"/>
            <a:ext cx="2833116" cy="20770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82" y="1295400"/>
            <a:ext cx="2902948" cy="2046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" y="4656050"/>
            <a:ext cx="3019044" cy="21282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" y="1342972"/>
            <a:ext cx="2912364" cy="20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70317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4"/>
          <a:srcRect l="20625" t="29568" r="49824" b="12940"/>
          <a:stretch/>
        </p:blipFill>
        <p:spPr bwMode="auto">
          <a:xfrm>
            <a:off x="451044" y="30480"/>
            <a:ext cx="8235756" cy="682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0" y="4648200"/>
            <a:ext cx="268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Unit 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5925" y="5334000"/>
            <a:ext cx="2901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656" y="1066800"/>
            <a:ext cx="6482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3962400"/>
            <a:ext cx="3173574" cy="2254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6" y="3962400"/>
            <a:ext cx="3167594" cy="2233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78" y="1888866"/>
            <a:ext cx="3107770" cy="2012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70" y="1914166"/>
            <a:ext cx="3198523" cy="2048234"/>
          </a:xfrm>
          <a:prstGeom prst="rect">
            <a:avLst/>
          </a:prstGeom>
        </p:spPr>
      </p:pic>
      <p:pic>
        <p:nvPicPr>
          <p:cNvPr id="14" name="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87902" y="1186546"/>
            <a:ext cx="609600" cy="609600"/>
          </a:xfrm>
          <a:prstGeom prst="rect">
            <a:avLst/>
          </a:prstGeom>
        </p:spPr>
      </p:pic>
      <p:pic>
        <p:nvPicPr>
          <p:cNvPr id="28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4808" end="3630.06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2979" y="5048430"/>
            <a:ext cx="609600" cy="609600"/>
          </a:xfrm>
          <a:prstGeom prst="rect">
            <a:avLst/>
          </a:prstGeom>
        </p:spPr>
      </p:pic>
      <p:pic>
        <p:nvPicPr>
          <p:cNvPr id="29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049" end="7427.06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10180" y="2102227"/>
            <a:ext cx="609600" cy="609600"/>
          </a:xfrm>
          <a:prstGeom prst="rect">
            <a:avLst/>
          </a:prstGeom>
        </p:spPr>
      </p:pic>
      <p:pic>
        <p:nvPicPr>
          <p:cNvPr id="30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6824" end="11713.06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2684" y="2102227"/>
            <a:ext cx="609600" cy="609600"/>
          </a:xfrm>
          <a:prstGeom prst="rect">
            <a:avLst/>
          </a:prstGeom>
        </p:spPr>
      </p:pic>
      <p:pic>
        <p:nvPicPr>
          <p:cNvPr id="31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935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62800" y="5029200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0326" y="210829"/>
            <a:ext cx="6181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slow">
    <p:push dir="u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13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3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89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83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1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029733" y="3251796"/>
            <a:ext cx="3413687" cy="10306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vi-VN" sz="28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Say what you see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11702"/>
            <a:ext cx="2806934" cy="19943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9" y="1788302"/>
            <a:ext cx="2805348" cy="18167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20" y="1692971"/>
            <a:ext cx="2700580" cy="17293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58203"/>
            <a:ext cx="2843319" cy="2004420"/>
          </a:xfrm>
          <a:prstGeom prst="rect">
            <a:avLst/>
          </a:prstGeom>
        </p:spPr>
      </p:pic>
      <p:pic>
        <p:nvPicPr>
          <p:cNvPr id="20" name="Track 6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49" end="7427.0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89997" y="1890833"/>
            <a:ext cx="609600" cy="609600"/>
          </a:xfrm>
          <a:prstGeom prst="rect">
            <a:avLst/>
          </a:prstGeom>
        </p:spPr>
      </p:pic>
      <p:pic>
        <p:nvPicPr>
          <p:cNvPr id="21" name="Track 6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24" end="11713.0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63770" y="1934182"/>
            <a:ext cx="609600" cy="609600"/>
          </a:xfrm>
          <a:prstGeom prst="rect">
            <a:avLst/>
          </a:prstGeom>
        </p:spPr>
      </p:pic>
      <p:pic>
        <p:nvPicPr>
          <p:cNvPr id="22" name="Track 6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35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01000" y="5562600"/>
            <a:ext cx="609600" cy="609600"/>
          </a:xfrm>
          <a:prstGeom prst="rect">
            <a:avLst/>
          </a:prstGeom>
        </p:spPr>
      </p:pic>
      <p:pic>
        <p:nvPicPr>
          <p:cNvPr id="23" name="Track 6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08" end="3630.0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20133" y="5552919"/>
            <a:ext cx="586614" cy="5866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70656" y="1066800"/>
            <a:ext cx="6482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70326" y="210829"/>
            <a:ext cx="6181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slow">
    <p:push dir="u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8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8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3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7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l="5849" t="13415" r="23045" b="8834"/>
          <a:stretch/>
        </p:blipFill>
        <p:spPr bwMode="auto">
          <a:xfrm>
            <a:off x="0" y="1843183"/>
            <a:ext cx="9144000" cy="5014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91823" y="1025962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0656" y="1066800"/>
            <a:ext cx="6482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0326" y="210829"/>
            <a:ext cx="6181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3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600200"/>
            <a:ext cx="35864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rack 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1783497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65" y="2542521"/>
            <a:ext cx="9128760" cy="4388703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48731" r="33973" b="41961"/>
          <a:stretch/>
        </p:blipFill>
        <p:spPr bwMode="auto">
          <a:xfrm>
            <a:off x="1219200" y="3761065"/>
            <a:ext cx="4907301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33400" r="33973" b="54828"/>
          <a:stretch/>
        </p:blipFill>
        <p:spPr bwMode="auto">
          <a:xfrm>
            <a:off x="990600" y="2728424"/>
            <a:ext cx="6810375" cy="807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42982" r="33973" b="49626"/>
          <a:stretch/>
        </p:blipFill>
        <p:spPr bwMode="auto">
          <a:xfrm>
            <a:off x="1219200" y="3388639"/>
            <a:ext cx="5538647" cy="542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42982" r="33973" b="49626"/>
          <a:stretch/>
        </p:blipFill>
        <p:spPr bwMode="auto">
          <a:xfrm>
            <a:off x="1219200" y="4392454"/>
            <a:ext cx="5538647" cy="542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/>
          <p:cNvPicPr/>
          <p:nvPr/>
        </p:nvPicPr>
        <p:blipFill rotWithShape="1">
          <a:blip r:embed="rId8"/>
          <a:srcRect l="20008" t="62694" r="33973" b="26903"/>
          <a:stretch/>
        </p:blipFill>
        <p:spPr bwMode="auto">
          <a:xfrm>
            <a:off x="1251157" y="4816852"/>
            <a:ext cx="5157019" cy="841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70529" r="33973" b="20888"/>
          <a:stretch/>
        </p:blipFill>
        <p:spPr bwMode="auto">
          <a:xfrm>
            <a:off x="1251157" y="5464878"/>
            <a:ext cx="5055626" cy="789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77806" r="33973" b="12118"/>
          <a:stretch/>
        </p:blipFill>
        <p:spPr bwMode="auto">
          <a:xfrm>
            <a:off x="1219199" y="6136599"/>
            <a:ext cx="5538647" cy="797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0656" y="1066800"/>
            <a:ext cx="6482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70326" y="210829"/>
            <a:ext cx="6181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72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2400" y="1905000"/>
            <a:ext cx="35864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52800" y="2264735"/>
            <a:ext cx="4802397" cy="5992062"/>
            <a:chOff x="3352800" y="2264735"/>
            <a:chExt cx="4802397" cy="5992062"/>
          </a:xfrm>
        </p:grpSpPr>
        <p:grpSp>
          <p:nvGrpSpPr>
            <p:cNvPr id="5" name="Group 4"/>
            <p:cNvGrpSpPr/>
            <p:nvPr/>
          </p:nvGrpSpPr>
          <p:grpSpPr>
            <a:xfrm>
              <a:off x="3352800" y="2264735"/>
              <a:ext cx="4802397" cy="5992062"/>
              <a:chOff x="1771210" y="842662"/>
              <a:chExt cx="5715000" cy="7123413"/>
            </a:xfrm>
          </p:grpSpPr>
          <p:pic>
            <p:nvPicPr>
              <p:cNvPr id="28685" name="Picture 55" descr="BD21331_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5" name="Picture 55" descr="BD21331_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7646988"/>
                <a:ext cx="336550" cy="31908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1771210" y="842662"/>
                <a:ext cx="5715000" cy="5334001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158583" y="2263056"/>
                <a:ext cx="1175439" cy="1866025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vi-VN" sz="9600" b="1" dirty="0">
                    <a:ln w="11430"/>
                    <a:solidFill>
                      <a:srgbClr val="FF33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</a:t>
                </a:r>
                <a:endParaRPr lang="en-US" sz="9600" b="1" cap="none" spc="0" dirty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53043" y="2770273"/>
                <a:ext cx="1034314" cy="1866025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vi-VN" sz="9600" b="1" dirty="0">
                    <a:ln w="11430"/>
                    <a:solidFill>
                      <a:srgbClr val="FF3399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</a:t>
                </a:r>
                <a:endParaRPr lang="en-US" sz="9600" b="1" cap="none" spc="0" dirty="0">
                  <a:ln w="11430"/>
                  <a:solidFill>
                    <a:srgbClr val="FF33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8" name="Picture 17" descr="\\Ms_thao\data share\QUAN LY CHUYEN MON\FLASHCARD\Flashcard LOP 2_A5_9.12.2020-63.jpg"/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61572" y1="40530" x2="61572" y2="40530"/>
                          <a14:foregroundMark x1="60748" y1="41699" x2="60748" y2="41699"/>
                          <a14:foregroundMark x1="65146" y1="40920" x2="73392" y2="47935"/>
                          <a14:foregroundMark x1="70918" y1="31177" x2="72292" y2="31956"/>
                          <a14:foregroundMark x1="63222" y1="30787" x2="64046" y2="3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810">
              <a:off x="4693331" y="4819313"/>
              <a:ext cx="1950382" cy="1581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\\Ms_thao\data share\QUAN LY CHUYEN MON\FLASHCARD\Flashcard LOP 2_A5_9.12.2020-62.jpg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69087" y1="31561" x2="71194" y2="320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361" y="2332268"/>
              <a:ext cx="1799925" cy="136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\\Ms_thao\data share\QUAN LY CHUYEN MON\FLASHCARD\Flashcard LOP 2_A5_9.12.2020-63.jpg"/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61572" y1="40530" x2="61572" y2="40530"/>
                          <a14:foregroundMark x1="60748" y1="41699" x2="60748" y2="41699"/>
                          <a14:foregroundMark x1="65146" y1="40920" x2="73392" y2="47935"/>
                          <a14:foregroundMark x1="70918" y1="31177" x2="72292" y2="31956"/>
                          <a14:foregroundMark x1="63222" y1="30787" x2="64046" y2="3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9810">
              <a:off x="5869394" y="2697842"/>
              <a:ext cx="1572981" cy="13289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Track 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2211" y="3090040"/>
            <a:ext cx="609600" cy="609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0656" y="1066800"/>
            <a:ext cx="6482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0326" y="210829"/>
            <a:ext cx="6181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11: 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087766"/>
      </p:ext>
    </p:extLst>
  </p:cSld>
  <p:clrMapOvr>
    <a:masterClrMapping/>
  </p:clrMapOvr>
  <p:transition spd="slow">
    <p:push dir="u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2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180</Words>
  <Application>Microsoft Office PowerPoint</Application>
  <PresentationFormat>On-screen Show (4:3)</PresentationFormat>
  <Paragraphs>29</Paragraphs>
  <Slides>9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(Body)</vt:lpstr>
      <vt:lpstr>Comic Sans MS</vt:lpstr>
      <vt:lpstr>Office Theme</vt:lpstr>
      <vt:lpstr>PowerPoint Presentation</vt:lpstr>
      <vt:lpstr>Warm-up: Do it! Game Show picture and do action</vt:lpstr>
      <vt:lpstr>Warm-up: Do it! Game Show picture and do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57</cp:revision>
  <dcterms:created xsi:type="dcterms:W3CDTF">2006-08-16T00:00:00Z</dcterms:created>
  <dcterms:modified xsi:type="dcterms:W3CDTF">2025-03-26T00:34:35Z</dcterms:modified>
</cp:coreProperties>
</file>